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38" r:id="rId7"/>
  </p:sldMasterIdLst>
  <p:notesMasterIdLst>
    <p:notesMasterId r:id="rId27"/>
  </p:notesMasterIdLst>
  <p:handoutMasterIdLst>
    <p:handoutMasterId r:id="rId28"/>
  </p:handoutMasterIdLst>
  <p:sldIdLst>
    <p:sldId id="8499" r:id="rId8"/>
    <p:sldId id="3763" r:id="rId9"/>
    <p:sldId id="3525" r:id="rId10"/>
    <p:sldId id="8504" r:id="rId11"/>
    <p:sldId id="8505" r:id="rId12"/>
    <p:sldId id="3761" r:id="rId13"/>
    <p:sldId id="8506" r:id="rId14"/>
    <p:sldId id="10927" r:id="rId15"/>
    <p:sldId id="10930" r:id="rId16"/>
    <p:sldId id="10926" r:id="rId17"/>
    <p:sldId id="10924" r:id="rId18"/>
    <p:sldId id="3537" r:id="rId19"/>
    <p:sldId id="3539" r:id="rId20"/>
    <p:sldId id="10928" r:id="rId21"/>
    <p:sldId id="10925" r:id="rId22"/>
    <p:sldId id="8502" r:id="rId23"/>
    <p:sldId id="3719" r:id="rId24"/>
    <p:sldId id="8501" r:id="rId25"/>
    <p:sldId id="10932" r:id="rId26"/>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136E38-393F-4168-8A85-9F04A506EF3E}">
          <p14:sldIdLst>
            <p14:sldId id="8499"/>
            <p14:sldId id="3763"/>
            <p14:sldId id="3525"/>
            <p14:sldId id="8504"/>
            <p14:sldId id="8505"/>
            <p14:sldId id="3761"/>
            <p14:sldId id="8506"/>
            <p14:sldId id="10927"/>
            <p14:sldId id="10930"/>
            <p14:sldId id="10926"/>
            <p14:sldId id="10924"/>
            <p14:sldId id="3537"/>
            <p14:sldId id="3539"/>
            <p14:sldId id="10928"/>
            <p14:sldId id="10925"/>
            <p14:sldId id="8502"/>
            <p14:sldId id="3719"/>
            <p14:sldId id="8501"/>
            <p14:sldId id="109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chneider" initials="DS" lastIdx="1" clrIdx="0">
    <p:extLst>
      <p:ext uri="{19B8F6BF-5375-455C-9EA6-DF929625EA0E}">
        <p15:presenceInfo xmlns:p15="http://schemas.microsoft.com/office/powerpoint/2012/main" userId="S::danielsc@microsoft.com::f195af02-0a79-422d-b6ec-3cb206ca6c6f" providerId="AD"/>
      </p:ext>
    </p:extLst>
  </p:cmAuthor>
  <p:cmAuthor id="2" name="Serina Kaye" initials="SK" lastIdx="6" clrIdx="1">
    <p:extLst>
      <p:ext uri="{19B8F6BF-5375-455C-9EA6-DF929625EA0E}">
        <p15:presenceInfo xmlns:p15="http://schemas.microsoft.com/office/powerpoint/2012/main" userId="S-1-5-21-2127521184-1604012920-1887927527-46905" providerId="AD"/>
      </p:ext>
    </p:extLst>
  </p:cmAuthor>
  <p:cmAuthor id="3" name="Nick Dwyer" initials="ND" lastIdx="62" clrIdx="2">
    <p:extLst>
      <p:ext uri="{19B8F6BF-5375-455C-9EA6-DF929625EA0E}">
        <p15:presenceInfo xmlns:p15="http://schemas.microsoft.com/office/powerpoint/2012/main" userId="Nick Dw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4AA"/>
    <a:srgbClr val="D1D1D1"/>
    <a:srgbClr val="A80000"/>
    <a:srgbClr val="0078D4"/>
    <a:srgbClr val="006C31"/>
    <a:srgbClr val="D2D2D2"/>
    <a:srgbClr val="002050"/>
    <a:srgbClr val="F37521"/>
    <a:srgbClr val="737373"/>
    <a:srgbClr val="006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44F69-390F-4FD1-B23A-0E88B9E0EADB}" v="150" dt="2019-07-12T07:04:53.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53" autoAdjust="0"/>
  </p:normalViewPr>
  <p:slideViewPr>
    <p:cSldViewPr snapToGrid="0">
      <p:cViewPr varScale="1">
        <p:scale>
          <a:sx n="78" d="100"/>
          <a:sy n="78" d="100"/>
        </p:scale>
        <p:origin x="759" y="5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ith (CDA)" userId="e2e26018-0444-4cbe-a438-569915950e81" providerId="ADAL" clId="{7707BC15-BD4A-4CD8-9410-86B42E313805}"/>
    <pc:docChg chg="addSld delSld modSld sldOrd modSection">
      <pc:chgData name="David Smith (CDA)" userId="e2e26018-0444-4cbe-a438-569915950e81" providerId="ADAL" clId="{7707BC15-BD4A-4CD8-9410-86B42E313805}" dt="2019-07-02T16:35:20.376" v="479"/>
      <pc:docMkLst>
        <pc:docMk/>
      </pc:docMkLst>
      <pc:sldChg chg="add">
        <pc:chgData name="David Smith (CDA)" userId="e2e26018-0444-4cbe-a438-569915950e81" providerId="ADAL" clId="{7707BC15-BD4A-4CD8-9410-86B42E313805}" dt="2019-07-02T16:32:42.762" v="354"/>
        <pc:sldMkLst>
          <pc:docMk/>
          <pc:sldMk cId="1405338976" sldId="321"/>
        </pc:sldMkLst>
      </pc:sldChg>
      <pc:sldChg chg="del">
        <pc:chgData name="David Smith (CDA)" userId="e2e26018-0444-4cbe-a438-569915950e81" providerId="ADAL" clId="{7707BC15-BD4A-4CD8-9410-86B42E313805}" dt="2019-07-02T16:10:13.511" v="82" actId="47"/>
        <pc:sldMkLst>
          <pc:docMk/>
          <pc:sldMk cId="1869999325" sldId="1861"/>
        </pc:sldMkLst>
      </pc:sldChg>
      <pc:sldChg chg="ord">
        <pc:chgData name="David Smith (CDA)" userId="e2e26018-0444-4cbe-a438-569915950e81" providerId="ADAL" clId="{7707BC15-BD4A-4CD8-9410-86B42E313805}" dt="2019-07-02T16:10:06.702" v="80"/>
        <pc:sldMkLst>
          <pc:docMk/>
          <pc:sldMk cId="608109200" sldId="3435"/>
        </pc:sldMkLst>
      </pc:sldChg>
      <pc:sldChg chg="ord">
        <pc:chgData name="David Smith (CDA)" userId="e2e26018-0444-4cbe-a438-569915950e81" providerId="ADAL" clId="{7707BC15-BD4A-4CD8-9410-86B42E313805}" dt="2019-07-02T16:09:19.650" v="79"/>
        <pc:sldMkLst>
          <pc:docMk/>
          <pc:sldMk cId="2211962956" sldId="3447"/>
        </pc:sldMkLst>
      </pc:sldChg>
      <pc:sldChg chg="ord">
        <pc:chgData name="David Smith (CDA)" userId="e2e26018-0444-4cbe-a438-569915950e81" providerId="ADAL" clId="{7707BC15-BD4A-4CD8-9410-86B42E313805}" dt="2019-07-02T16:07:40.885" v="76"/>
        <pc:sldMkLst>
          <pc:docMk/>
          <pc:sldMk cId="1296167863" sldId="3521"/>
        </pc:sldMkLst>
      </pc:sldChg>
      <pc:sldChg chg="ord">
        <pc:chgData name="David Smith (CDA)" userId="e2e26018-0444-4cbe-a438-569915950e81" providerId="ADAL" clId="{7707BC15-BD4A-4CD8-9410-86B42E313805}" dt="2019-07-02T16:08:41.323" v="78"/>
        <pc:sldMkLst>
          <pc:docMk/>
          <pc:sldMk cId="1395679197" sldId="3525"/>
        </pc:sldMkLst>
      </pc:sldChg>
      <pc:sldChg chg="ord">
        <pc:chgData name="David Smith (CDA)" userId="e2e26018-0444-4cbe-a438-569915950e81" providerId="ADAL" clId="{7707BC15-BD4A-4CD8-9410-86B42E313805}" dt="2019-07-02T16:07:55.979" v="77"/>
        <pc:sldMkLst>
          <pc:docMk/>
          <pc:sldMk cId="2648310465" sldId="8473"/>
        </pc:sldMkLst>
      </pc:sldChg>
      <pc:sldChg chg="ord">
        <pc:chgData name="David Smith (CDA)" userId="e2e26018-0444-4cbe-a438-569915950e81" providerId="ADAL" clId="{7707BC15-BD4A-4CD8-9410-86B42E313805}" dt="2019-07-02T16:09:19.650" v="79"/>
        <pc:sldMkLst>
          <pc:docMk/>
          <pc:sldMk cId="2262492004" sldId="8474"/>
        </pc:sldMkLst>
      </pc:sldChg>
      <pc:sldChg chg="modSp add ord">
        <pc:chgData name="David Smith (CDA)" userId="e2e26018-0444-4cbe-a438-569915950e81" providerId="ADAL" clId="{7707BC15-BD4A-4CD8-9410-86B42E313805}" dt="2019-07-02T16:10:11.252" v="81"/>
        <pc:sldMkLst>
          <pc:docMk/>
          <pc:sldMk cId="2445215932" sldId="8499"/>
        </pc:sldMkLst>
        <pc:spChg chg="mod">
          <ac:chgData name="David Smith (CDA)" userId="e2e26018-0444-4cbe-a438-569915950e81" providerId="ADAL" clId="{7707BC15-BD4A-4CD8-9410-86B42E313805}" dt="2019-07-02T16:06:22.360" v="24"/>
          <ac:spMkLst>
            <pc:docMk/>
            <pc:sldMk cId="2445215932" sldId="8499"/>
            <ac:spMk id="2" creationId="{BCFE1CF9-5D39-4F52-928F-EA0EADE1809C}"/>
          </ac:spMkLst>
        </pc:spChg>
        <pc:spChg chg="mod">
          <ac:chgData name="David Smith (CDA)" userId="e2e26018-0444-4cbe-a438-569915950e81" providerId="ADAL" clId="{7707BC15-BD4A-4CD8-9410-86B42E313805}" dt="2019-07-02T16:07:07.290" v="75" actId="403"/>
          <ac:spMkLst>
            <pc:docMk/>
            <pc:sldMk cId="2445215932" sldId="8499"/>
            <ac:spMk id="3" creationId="{8BD86179-E2DA-454A-86CC-D65365DA9D28}"/>
          </ac:spMkLst>
        </pc:spChg>
      </pc:sldChg>
      <pc:sldChg chg="modSp add del">
        <pc:chgData name="David Smith (CDA)" userId="e2e26018-0444-4cbe-a438-569915950e81" providerId="ADAL" clId="{7707BC15-BD4A-4CD8-9410-86B42E313805}" dt="2019-07-02T16:16:01.456" v="237" actId="47"/>
        <pc:sldMkLst>
          <pc:docMk/>
          <pc:sldMk cId="1547954724" sldId="8500"/>
        </pc:sldMkLst>
        <pc:spChg chg="mod">
          <ac:chgData name="David Smith (CDA)" userId="e2e26018-0444-4cbe-a438-569915950e81" providerId="ADAL" clId="{7707BC15-BD4A-4CD8-9410-86B42E313805}" dt="2019-07-02T16:11:39.607" v="94" actId="20577"/>
          <ac:spMkLst>
            <pc:docMk/>
            <pc:sldMk cId="1547954724" sldId="8500"/>
            <ac:spMk id="2" creationId="{88463597-E116-49BB-91B8-84C3582A0C9A}"/>
          </ac:spMkLst>
        </pc:spChg>
      </pc:sldChg>
      <pc:sldChg chg="modSp add">
        <pc:chgData name="David Smith (CDA)" userId="e2e26018-0444-4cbe-a438-569915950e81" providerId="ADAL" clId="{7707BC15-BD4A-4CD8-9410-86B42E313805}" dt="2019-07-02T16:15:54.310" v="236" actId="14100"/>
        <pc:sldMkLst>
          <pc:docMk/>
          <pc:sldMk cId="61308703" sldId="8501"/>
        </pc:sldMkLst>
        <pc:spChg chg="mod">
          <ac:chgData name="David Smith (CDA)" userId="e2e26018-0444-4cbe-a438-569915950e81" providerId="ADAL" clId="{7707BC15-BD4A-4CD8-9410-86B42E313805}" dt="2019-07-02T16:11:56.807" v="104" actId="20577"/>
          <ac:spMkLst>
            <pc:docMk/>
            <pc:sldMk cId="61308703" sldId="8501"/>
            <ac:spMk id="4" creationId="{CF794668-A250-4567-80A7-B86ADE5D8387}"/>
          </ac:spMkLst>
        </pc:spChg>
        <pc:spChg chg="mod">
          <ac:chgData name="David Smith (CDA)" userId="e2e26018-0444-4cbe-a438-569915950e81" providerId="ADAL" clId="{7707BC15-BD4A-4CD8-9410-86B42E313805}" dt="2019-07-02T16:15:54.310" v="236" actId="14100"/>
          <ac:spMkLst>
            <pc:docMk/>
            <pc:sldMk cId="61308703" sldId="8501"/>
            <ac:spMk id="5" creationId="{58B34467-C942-4BFF-802D-C1C14EF7EC99}"/>
          </ac:spMkLst>
        </pc:spChg>
      </pc:sldChg>
      <pc:sldChg chg="addSp modSp add">
        <pc:chgData name="David Smith (CDA)" userId="e2e26018-0444-4cbe-a438-569915950e81" providerId="ADAL" clId="{7707BC15-BD4A-4CD8-9410-86B42E313805}" dt="2019-07-02T16:17:35.524" v="257" actId="20577"/>
        <pc:sldMkLst>
          <pc:docMk/>
          <pc:sldMk cId="3873621962" sldId="8502"/>
        </pc:sldMkLst>
        <pc:spChg chg="mod">
          <ac:chgData name="David Smith (CDA)" userId="e2e26018-0444-4cbe-a438-569915950e81" providerId="ADAL" clId="{7707BC15-BD4A-4CD8-9410-86B42E313805}" dt="2019-07-02T16:17:35.524" v="257" actId="20577"/>
          <ac:spMkLst>
            <pc:docMk/>
            <pc:sldMk cId="3873621962" sldId="8502"/>
            <ac:spMk id="2" creationId="{BCB0482D-FD04-4697-85E4-B13F50739460}"/>
          </ac:spMkLst>
        </pc:spChg>
        <pc:picChg chg="add mod">
          <ac:chgData name="David Smith (CDA)" userId="e2e26018-0444-4cbe-a438-569915950e81" providerId="ADAL" clId="{7707BC15-BD4A-4CD8-9410-86B42E313805}" dt="2019-07-02T16:17:24.134" v="243" actId="1076"/>
          <ac:picMkLst>
            <pc:docMk/>
            <pc:sldMk cId="3873621962" sldId="8502"/>
            <ac:picMk id="4" creationId="{0C69465B-809D-4722-8E67-9D0129D57E88}"/>
          </ac:picMkLst>
        </pc:picChg>
      </pc:sldChg>
      <pc:sldChg chg="modSp add">
        <pc:chgData name="David Smith (CDA)" userId="e2e26018-0444-4cbe-a438-569915950e81" providerId="ADAL" clId="{7707BC15-BD4A-4CD8-9410-86B42E313805}" dt="2019-07-02T16:18:55.193" v="271" actId="404"/>
        <pc:sldMkLst>
          <pc:docMk/>
          <pc:sldMk cId="3038057844" sldId="8503"/>
        </pc:sldMkLst>
        <pc:spChg chg="mod">
          <ac:chgData name="David Smith (CDA)" userId="e2e26018-0444-4cbe-a438-569915950e81" providerId="ADAL" clId="{7707BC15-BD4A-4CD8-9410-86B42E313805}" dt="2019-07-02T16:18:55.193" v="271" actId="404"/>
          <ac:spMkLst>
            <pc:docMk/>
            <pc:sldMk cId="3038057844" sldId="8503"/>
            <ac:spMk id="2" creationId="{057F4F26-8361-401D-906D-052E9EDC6E3A}"/>
          </ac:spMkLst>
        </pc:spChg>
        <pc:spChg chg="mod">
          <ac:chgData name="David Smith (CDA)" userId="e2e26018-0444-4cbe-a438-569915950e81" providerId="ADAL" clId="{7707BC15-BD4A-4CD8-9410-86B42E313805}" dt="2019-07-02T16:18:15.062" v="266" actId="20577"/>
          <ac:spMkLst>
            <pc:docMk/>
            <pc:sldMk cId="3038057844" sldId="8503"/>
            <ac:spMk id="3" creationId="{57B28269-F215-4B29-BF00-8F482F03A5AA}"/>
          </ac:spMkLst>
        </pc:spChg>
      </pc:sldChg>
      <pc:sldChg chg="addSp modSp add ord">
        <pc:chgData name="David Smith (CDA)" userId="e2e26018-0444-4cbe-a438-569915950e81" providerId="ADAL" clId="{7707BC15-BD4A-4CD8-9410-86B42E313805}" dt="2019-07-02T16:35:20.376" v="479"/>
        <pc:sldMkLst>
          <pc:docMk/>
          <pc:sldMk cId="4178374149" sldId="8504"/>
        </pc:sldMkLst>
        <pc:spChg chg="mod">
          <ac:chgData name="David Smith (CDA)" userId="e2e26018-0444-4cbe-a438-569915950e81" providerId="ADAL" clId="{7707BC15-BD4A-4CD8-9410-86B42E313805}" dt="2019-07-02T16:28:03.384" v="316" actId="20577"/>
          <ac:spMkLst>
            <pc:docMk/>
            <pc:sldMk cId="4178374149" sldId="8504"/>
            <ac:spMk id="2" creationId="{FC631589-B066-46C9-9688-8FDB3A6A3611}"/>
          </ac:spMkLst>
        </pc:spChg>
        <pc:spChg chg="add mod">
          <ac:chgData name="David Smith (CDA)" userId="e2e26018-0444-4cbe-a438-569915950e81" providerId="ADAL" clId="{7707BC15-BD4A-4CD8-9410-86B42E313805}" dt="2019-07-02T16:29:44.615" v="329" actId="1076"/>
          <ac:spMkLst>
            <pc:docMk/>
            <pc:sldMk cId="4178374149" sldId="8504"/>
            <ac:spMk id="3" creationId="{508CA9A6-9E23-49C8-98B1-FE10DA924A1C}"/>
          </ac:spMkLst>
        </pc:spChg>
        <pc:picChg chg="add mod">
          <ac:chgData name="David Smith (CDA)" userId="e2e26018-0444-4cbe-a438-569915950e81" providerId="ADAL" clId="{7707BC15-BD4A-4CD8-9410-86B42E313805}" dt="2019-07-02T16:28:39.993" v="321" actId="1076"/>
          <ac:picMkLst>
            <pc:docMk/>
            <pc:sldMk cId="4178374149" sldId="8504"/>
            <ac:picMk id="1026" creationId="{91AAB67A-9F21-4406-9180-CBA8BA14CAEC}"/>
          </ac:picMkLst>
        </pc:picChg>
      </pc:sldChg>
      <pc:sldChg chg="addSp delSp modSp add ord">
        <pc:chgData name="David Smith (CDA)" userId="e2e26018-0444-4cbe-a438-569915950e81" providerId="ADAL" clId="{7707BC15-BD4A-4CD8-9410-86B42E313805}" dt="2019-07-02T16:35:06.557" v="478" actId="20577"/>
        <pc:sldMkLst>
          <pc:docMk/>
          <pc:sldMk cId="3888687105" sldId="8505"/>
        </pc:sldMkLst>
        <pc:spChg chg="mod">
          <ac:chgData name="David Smith (CDA)" userId="e2e26018-0444-4cbe-a438-569915950e81" providerId="ADAL" clId="{7707BC15-BD4A-4CD8-9410-86B42E313805}" dt="2019-07-02T16:34:13.490" v="435" actId="20577"/>
          <ac:spMkLst>
            <pc:docMk/>
            <pc:sldMk cId="3888687105" sldId="8505"/>
            <ac:spMk id="2" creationId="{16CC0C4E-3CF7-4DEF-9750-B6B23A4F2B4A}"/>
          </ac:spMkLst>
        </pc:spChg>
        <pc:spChg chg="del">
          <ac:chgData name="David Smith (CDA)" userId="e2e26018-0444-4cbe-a438-569915950e81" providerId="ADAL" clId="{7707BC15-BD4A-4CD8-9410-86B42E313805}" dt="2019-07-02T16:34:51.546" v="436"/>
          <ac:spMkLst>
            <pc:docMk/>
            <pc:sldMk cId="3888687105" sldId="8505"/>
            <ac:spMk id="3" creationId="{2C4A6A61-893E-4BA1-8E3D-835DE32EDA13}"/>
          </ac:spMkLst>
        </pc:spChg>
        <pc:spChg chg="add mod">
          <ac:chgData name="David Smith (CDA)" userId="e2e26018-0444-4cbe-a438-569915950e81" providerId="ADAL" clId="{7707BC15-BD4A-4CD8-9410-86B42E313805}" dt="2019-07-02T16:35:06.557" v="478" actId="20577"/>
          <ac:spMkLst>
            <pc:docMk/>
            <pc:sldMk cId="3888687105" sldId="8505"/>
            <ac:spMk id="4" creationId="{58A6501B-1574-4BBD-8FDD-FE1B2CBEEF63}"/>
          </ac:spMkLst>
        </pc:spChg>
      </pc:sldChg>
    </pc:docChg>
  </pc:docChgLst>
  <pc:docChgLst>
    <pc:chgData name="David Smith (CDA)" userId="e2e26018-0444-4cbe-a438-569915950e81" providerId="ADAL" clId="{3B844F69-390F-4FD1-B23A-0E88B9E0EADB}"/>
    <pc:docChg chg="undo custSel addSld delSld modSld sldOrd delSection modSection">
      <pc:chgData name="David Smith (CDA)" userId="e2e26018-0444-4cbe-a438-569915950e81" providerId="ADAL" clId="{3B844F69-390F-4FD1-B23A-0E88B9E0EADB}" dt="2019-07-12T07:09:04.188" v="3756" actId="20577"/>
      <pc:docMkLst>
        <pc:docMk/>
      </pc:docMkLst>
      <pc:sldChg chg="del">
        <pc:chgData name="David Smith (CDA)" userId="e2e26018-0444-4cbe-a438-569915950e81" providerId="ADAL" clId="{3B844F69-390F-4FD1-B23A-0E88B9E0EADB}" dt="2019-07-12T06:55:07.292" v="3689" actId="47"/>
        <pc:sldMkLst>
          <pc:docMk/>
          <pc:sldMk cId="1387540580" sldId="261"/>
        </pc:sldMkLst>
      </pc:sldChg>
      <pc:sldChg chg="del">
        <pc:chgData name="David Smith (CDA)" userId="e2e26018-0444-4cbe-a438-569915950e81" providerId="ADAL" clId="{3B844F69-390F-4FD1-B23A-0E88B9E0EADB}" dt="2019-07-12T06:55:07.292" v="3689" actId="47"/>
        <pc:sldMkLst>
          <pc:docMk/>
          <pc:sldMk cId="2453919527" sldId="265"/>
        </pc:sldMkLst>
      </pc:sldChg>
      <pc:sldChg chg="del ord">
        <pc:chgData name="David Smith (CDA)" userId="e2e26018-0444-4cbe-a438-569915950e81" providerId="ADAL" clId="{3B844F69-390F-4FD1-B23A-0E88B9E0EADB}" dt="2019-07-12T06:55:07.292" v="3689" actId="47"/>
        <pc:sldMkLst>
          <pc:docMk/>
          <pc:sldMk cId="1405338976" sldId="321"/>
        </pc:sldMkLst>
      </pc:sldChg>
      <pc:sldChg chg="del">
        <pc:chgData name="David Smith (CDA)" userId="e2e26018-0444-4cbe-a438-569915950e81" providerId="ADAL" clId="{3B844F69-390F-4FD1-B23A-0E88B9E0EADB}" dt="2019-07-12T06:55:07.292" v="3689" actId="47"/>
        <pc:sldMkLst>
          <pc:docMk/>
          <pc:sldMk cId="1517691463" sldId="1661"/>
        </pc:sldMkLst>
      </pc:sldChg>
      <pc:sldChg chg="del">
        <pc:chgData name="David Smith (CDA)" userId="e2e26018-0444-4cbe-a438-569915950e81" providerId="ADAL" clId="{3B844F69-390F-4FD1-B23A-0E88B9E0EADB}" dt="2019-07-12T06:55:07.292" v="3689" actId="47"/>
        <pc:sldMkLst>
          <pc:docMk/>
          <pc:sldMk cId="3074195236" sldId="1696"/>
        </pc:sldMkLst>
      </pc:sldChg>
      <pc:sldChg chg="del">
        <pc:chgData name="David Smith (CDA)" userId="e2e26018-0444-4cbe-a438-569915950e81" providerId="ADAL" clId="{3B844F69-390F-4FD1-B23A-0E88B9E0EADB}" dt="2019-07-12T06:55:07.292" v="3689" actId="47"/>
        <pc:sldMkLst>
          <pc:docMk/>
          <pc:sldMk cId="891995430" sldId="1697"/>
        </pc:sldMkLst>
      </pc:sldChg>
      <pc:sldChg chg="del">
        <pc:chgData name="David Smith (CDA)" userId="e2e26018-0444-4cbe-a438-569915950e81" providerId="ADAL" clId="{3B844F69-390F-4FD1-B23A-0E88B9E0EADB}" dt="2019-07-12T06:55:07.292" v="3689" actId="47"/>
        <pc:sldMkLst>
          <pc:docMk/>
          <pc:sldMk cId="2918533567" sldId="1699"/>
        </pc:sldMkLst>
      </pc:sldChg>
      <pc:sldChg chg="del">
        <pc:chgData name="David Smith (CDA)" userId="e2e26018-0444-4cbe-a438-569915950e81" providerId="ADAL" clId="{3B844F69-390F-4FD1-B23A-0E88B9E0EADB}" dt="2019-07-12T06:55:07.292" v="3689" actId="47"/>
        <pc:sldMkLst>
          <pc:docMk/>
          <pc:sldMk cId="86281053" sldId="1701"/>
        </pc:sldMkLst>
      </pc:sldChg>
      <pc:sldChg chg="del">
        <pc:chgData name="David Smith (CDA)" userId="e2e26018-0444-4cbe-a438-569915950e81" providerId="ADAL" clId="{3B844F69-390F-4FD1-B23A-0E88B9E0EADB}" dt="2019-07-12T06:55:07.292" v="3689" actId="47"/>
        <pc:sldMkLst>
          <pc:docMk/>
          <pc:sldMk cId="373326347" sldId="1723"/>
        </pc:sldMkLst>
      </pc:sldChg>
      <pc:sldChg chg="del">
        <pc:chgData name="David Smith (CDA)" userId="e2e26018-0444-4cbe-a438-569915950e81" providerId="ADAL" clId="{3B844F69-390F-4FD1-B23A-0E88B9E0EADB}" dt="2019-07-12T06:55:07.292" v="3689" actId="47"/>
        <pc:sldMkLst>
          <pc:docMk/>
          <pc:sldMk cId="3840623738" sldId="1731"/>
        </pc:sldMkLst>
      </pc:sldChg>
      <pc:sldChg chg="del">
        <pc:chgData name="David Smith (CDA)" userId="e2e26018-0444-4cbe-a438-569915950e81" providerId="ADAL" clId="{3B844F69-390F-4FD1-B23A-0E88B9E0EADB}" dt="2019-07-12T06:55:07.292" v="3689" actId="47"/>
        <pc:sldMkLst>
          <pc:docMk/>
          <pc:sldMk cId="2055442511" sldId="1822"/>
        </pc:sldMkLst>
      </pc:sldChg>
      <pc:sldChg chg="del">
        <pc:chgData name="David Smith (CDA)" userId="e2e26018-0444-4cbe-a438-569915950e81" providerId="ADAL" clId="{3B844F69-390F-4FD1-B23A-0E88B9E0EADB}" dt="2019-07-12T06:55:07.292" v="3689" actId="47"/>
        <pc:sldMkLst>
          <pc:docMk/>
          <pc:sldMk cId="2552704016" sldId="1931"/>
        </pc:sldMkLst>
      </pc:sldChg>
      <pc:sldChg chg="del">
        <pc:chgData name="David Smith (CDA)" userId="e2e26018-0444-4cbe-a438-569915950e81" providerId="ADAL" clId="{3B844F69-390F-4FD1-B23A-0E88B9E0EADB}" dt="2019-07-12T06:55:07.292" v="3689" actId="47"/>
        <pc:sldMkLst>
          <pc:docMk/>
          <pc:sldMk cId="4187103259" sldId="1940"/>
        </pc:sldMkLst>
      </pc:sldChg>
      <pc:sldChg chg="del">
        <pc:chgData name="David Smith (CDA)" userId="e2e26018-0444-4cbe-a438-569915950e81" providerId="ADAL" clId="{3B844F69-390F-4FD1-B23A-0E88B9E0EADB}" dt="2019-07-12T06:55:07.292" v="3689" actId="47"/>
        <pc:sldMkLst>
          <pc:docMk/>
          <pc:sldMk cId="2256272305" sldId="3376"/>
        </pc:sldMkLst>
      </pc:sldChg>
      <pc:sldChg chg="del">
        <pc:chgData name="David Smith (CDA)" userId="e2e26018-0444-4cbe-a438-569915950e81" providerId="ADAL" clId="{3B844F69-390F-4FD1-B23A-0E88B9E0EADB}" dt="2019-07-12T06:55:07.292" v="3689" actId="47"/>
        <pc:sldMkLst>
          <pc:docMk/>
          <pc:sldMk cId="4015661998" sldId="3419"/>
        </pc:sldMkLst>
      </pc:sldChg>
      <pc:sldChg chg="del">
        <pc:chgData name="David Smith (CDA)" userId="e2e26018-0444-4cbe-a438-569915950e81" providerId="ADAL" clId="{3B844F69-390F-4FD1-B23A-0E88B9E0EADB}" dt="2019-07-12T06:55:07.292" v="3689" actId="47"/>
        <pc:sldMkLst>
          <pc:docMk/>
          <pc:sldMk cId="1396434449" sldId="3423"/>
        </pc:sldMkLst>
      </pc:sldChg>
      <pc:sldChg chg="del">
        <pc:chgData name="David Smith (CDA)" userId="e2e26018-0444-4cbe-a438-569915950e81" providerId="ADAL" clId="{3B844F69-390F-4FD1-B23A-0E88B9E0EADB}" dt="2019-07-12T06:55:07.292" v="3689" actId="47"/>
        <pc:sldMkLst>
          <pc:docMk/>
          <pc:sldMk cId="3801324368" sldId="3425"/>
        </pc:sldMkLst>
      </pc:sldChg>
      <pc:sldChg chg="del">
        <pc:chgData name="David Smith (CDA)" userId="e2e26018-0444-4cbe-a438-569915950e81" providerId="ADAL" clId="{3B844F69-390F-4FD1-B23A-0E88B9E0EADB}" dt="2019-07-12T06:55:07.292" v="3689" actId="47"/>
        <pc:sldMkLst>
          <pc:docMk/>
          <pc:sldMk cId="587573254" sldId="3426"/>
        </pc:sldMkLst>
      </pc:sldChg>
      <pc:sldChg chg="del">
        <pc:chgData name="David Smith (CDA)" userId="e2e26018-0444-4cbe-a438-569915950e81" providerId="ADAL" clId="{3B844F69-390F-4FD1-B23A-0E88B9E0EADB}" dt="2019-07-12T06:55:07.292" v="3689" actId="47"/>
        <pc:sldMkLst>
          <pc:docMk/>
          <pc:sldMk cId="134762462" sldId="3433"/>
        </pc:sldMkLst>
      </pc:sldChg>
      <pc:sldChg chg="del ord">
        <pc:chgData name="David Smith (CDA)" userId="e2e26018-0444-4cbe-a438-569915950e81" providerId="ADAL" clId="{3B844F69-390F-4FD1-B23A-0E88B9E0EADB}" dt="2019-07-12T06:55:07.292" v="3689" actId="47"/>
        <pc:sldMkLst>
          <pc:docMk/>
          <pc:sldMk cId="608109200" sldId="3435"/>
        </pc:sldMkLst>
      </pc:sldChg>
      <pc:sldChg chg="del">
        <pc:chgData name="David Smith (CDA)" userId="e2e26018-0444-4cbe-a438-569915950e81" providerId="ADAL" clId="{3B844F69-390F-4FD1-B23A-0E88B9E0EADB}" dt="2019-07-12T06:55:07.292" v="3689" actId="47"/>
        <pc:sldMkLst>
          <pc:docMk/>
          <pc:sldMk cId="2809999104" sldId="3436"/>
        </pc:sldMkLst>
      </pc:sldChg>
      <pc:sldChg chg="del">
        <pc:chgData name="David Smith (CDA)" userId="e2e26018-0444-4cbe-a438-569915950e81" providerId="ADAL" clId="{3B844F69-390F-4FD1-B23A-0E88B9E0EADB}" dt="2019-07-12T06:55:07.292" v="3689" actId="47"/>
        <pc:sldMkLst>
          <pc:docMk/>
          <pc:sldMk cId="2675734119" sldId="3438"/>
        </pc:sldMkLst>
      </pc:sldChg>
      <pc:sldChg chg="del">
        <pc:chgData name="David Smith (CDA)" userId="e2e26018-0444-4cbe-a438-569915950e81" providerId="ADAL" clId="{3B844F69-390F-4FD1-B23A-0E88B9E0EADB}" dt="2019-07-12T06:55:07.292" v="3689" actId="47"/>
        <pc:sldMkLst>
          <pc:docMk/>
          <pc:sldMk cId="2323464223" sldId="3444"/>
        </pc:sldMkLst>
      </pc:sldChg>
      <pc:sldChg chg="addSp delSp modSp del ord">
        <pc:chgData name="David Smith (CDA)" userId="e2e26018-0444-4cbe-a438-569915950e81" providerId="ADAL" clId="{3B844F69-390F-4FD1-B23A-0E88B9E0EADB}" dt="2019-07-12T06:55:07.292" v="3689" actId="47"/>
        <pc:sldMkLst>
          <pc:docMk/>
          <pc:sldMk cId="2211962956" sldId="3447"/>
        </pc:sldMkLst>
        <pc:spChg chg="mod">
          <ac:chgData name="David Smith (CDA)" userId="e2e26018-0444-4cbe-a438-569915950e81" providerId="ADAL" clId="{3B844F69-390F-4FD1-B23A-0E88B9E0EADB}" dt="2019-07-10T13:06:17.942" v="2488" actId="1076"/>
          <ac:spMkLst>
            <pc:docMk/>
            <pc:sldMk cId="2211962956" sldId="3447"/>
            <ac:spMk id="2" creationId="{CFD9A2FB-175E-4439-8D30-39E360F058F6}"/>
          </ac:spMkLst>
        </pc:spChg>
        <pc:spChg chg="mod">
          <ac:chgData name="David Smith (CDA)" userId="e2e26018-0444-4cbe-a438-569915950e81" providerId="ADAL" clId="{3B844F69-390F-4FD1-B23A-0E88B9E0EADB}" dt="2019-07-10T13:05:30.770" v="2482" actId="1076"/>
          <ac:spMkLst>
            <pc:docMk/>
            <pc:sldMk cId="2211962956" sldId="3447"/>
            <ac:spMk id="13" creationId="{DF2101CA-D16D-45C0-9564-EEF8274F34EC}"/>
          </ac:spMkLst>
        </pc:spChg>
        <pc:spChg chg="add mod topLvl">
          <ac:chgData name="David Smith (CDA)" userId="e2e26018-0444-4cbe-a438-569915950e81" providerId="ADAL" clId="{3B844F69-390F-4FD1-B23A-0E88B9E0EADB}" dt="2019-07-10T13:06:13.167" v="2486" actId="338"/>
          <ac:spMkLst>
            <pc:docMk/>
            <pc:sldMk cId="2211962956" sldId="3447"/>
            <ac:spMk id="38" creationId="{95B5D4CB-2936-4213-8828-27E50B20B9C5}"/>
          </ac:spMkLst>
        </pc:spChg>
        <pc:spChg chg="mod topLvl">
          <ac:chgData name="David Smith (CDA)" userId="e2e26018-0444-4cbe-a438-569915950e81" providerId="ADAL" clId="{3B844F69-390F-4FD1-B23A-0E88B9E0EADB}" dt="2019-07-10T13:06:13.167" v="2486" actId="338"/>
          <ac:spMkLst>
            <pc:docMk/>
            <pc:sldMk cId="2211962956" sldId="3447"/>
            <ac:spMk id="41" creationId="{5121FD07-CA0B-468A-94B7-8BCFBFD28A2A}"/>
          </ac:spMkLst>
        </pc:spChg>
        <pc:spChg chg="mod topLvl">
          <ac:chgData name="David Smith (CDA)" userId="e2e26018-0444-4cbe-a438-569915950e81" providerId="ADAL" clId="{3B844F69-390F-4FD1-B23A-0E88B9E0EADB}" dt="2019-07-10T13:06:13.167" v="2486" actId="338"/>
          <ac:spMkLst>
            <pc:docMk/>
            <pc:sldMk cId="2211962956" sldId="3447"/>
            <ac:spMk id="42" creationId="{C1F12DC4-73D6-4ED6-A99F-0B079061CDB0}"/>
          </ac:spMkLst>
        </pc:spChg>
        <pc:spChg chg="mod">
          <ac:chgData name="David Smith (CDA)" userId="e2e26018-0444-4cbe-a438-569915950e81" providerId="ADAL" clId="{3B844F69-390F-4FD1-B23A-0E88B9E0EADB}" dt="2019-07-10T13:05:34.785" v="2483" actId="1076"/>
          <ac:spMkLst>
            <pc:docMk/>
            <pc:sldMk cId="2211962956" sldId="3447"/>
            <ac:spMk id="7169" creationId="{908252F3-7B54-4916-9B68-0ABB1E4D66DF}"/>
          </ac:spMkLst>
        </pc:spChg>
        <pc:grpChg chg="add mod">
          <ac:chgData name="David Smith (CDA)" userId="e2e26018-0444-4cbe-a438-569915950e81" providerId="ADAL" clId="{3B844F69-390F-4FD1-B23A-0E88B9E0EADB}" dt="2019-07-10T13:06:13.167" v="2486" actId="338"/>
          <ac:grpSpMkLst>
            <pc:docMk/>
            <pc:sldMk cId="2211962956" sldId="3447"/>
            <ac:grpSpMk id="3" creationId="{5D299F8F-3DD7-4397-867B-6968110441CB}"/>
          </ac:grpSpMkLst>
        </pc:grpChg>
        <pc:grpChg chg="del">
          <ac:chgData name="David Smith (CDA)" userId="e2e26018-0444-4cbe-a438-569915950e81" providerId="ADAL" clId="{3B844F69-390F-4FD1-B23A-0E88B9E0EADB}" dt="2019-07-10T13:05:51.756" v="2484" actId="165"/>
          <ac:grpSpMkLst>
            <pc:docMk/>
            <pc:sldMk cId="2211962956" sldId="3447"/>
            <ac:grpSpMk id="37" creationId="{F74C11E6-8972-43BA-B70A-F361971E38B7}"/>
          </ac:grpSpMkLst>
        </pc:grpChg>
        <pc:grpChg chg="del mod topLvl">
          <ac:chgData name="David Smith (CDA)" userId="e2e26018-0444-4cbe-a438-569915950e81" providerId="ADAL" clId="{3B844F69-390F-4FD1-B23A-0E88B9E0EADB}" dt="2019-07-10T13:06:02.315" v="2485" actId="165"/>
          <ac:grpSpMkLst>
            <pc:docMk/>
            <pc:sldMk cId="2211962956" sldId="3447"/>
            <ac:grpSpMk id="39" creationId="{4A93AC16-8993-4F29-AB96-BBCE5DFE4DC4}"/>
          </ac:grpSpMkLst>
        </pc:grpChg>
      </pc:sldChg>
      <pc:sldChg chg="del">
        <pc:chgData name="David Smith (CDA)" userId="e2e26018-0444-4cbe-a438-569915950e81" providerId="ADAL" clId="{3B844F69-390F-4FD1-B23A-0E88B9E0EADB}" dt="2019-07-12T06:55:07.292" v="3689" actId="47"/>
        <pc:sldMkLst>
          <pc:docMk/>
          <pc:sldMk cId="3105103696" sldId="3448"/>
        </pc:sldMkLst>
      </pc:sldChg>
      <pc:sldChg chg="del">
        <pc:chgData name="David Smith (CDA)" userId="e2e26018-0444-4cbe-a438-569915950e81" providerId="ADAL" clId="{3B844F69-390F-4FD1-B23A-0E88B9E0EADB}" dt="2019-07-12T06:55:07.292" v="3689" actId="47"/>
        <pc:sldMkLst>
          <pc:docMk/>
          <pc:sldMk cId="1573152499" sldId="3449"/>
        </pc:sldMkLst>
      </pc:sldChg>
      <pc:sldChg chg="del">
        <pc:chgData name="David Smith (CDA)" userId="e2e26018-0444-4cbe-a438-569915950e81" providerId="ADAL" clId="{3B844F69-390F-4FD1-B23A-0E88B9E0EADB}" dt="2019-07-12T06:55:07.292" v="3689" actId="47"/>
        <pc:sldMkLst>
          <pc:docMk/>
          <pc:sldMk cId="4119465035" sldId="3452"/>
        </pc:sldMkLst>
      </pc:sldChg>
      <pc:sldChg chg="del">
        <pc:chgData name="David Smith (CDA)" userId="e2e26018-0444-4cbe-a438-569915950e81" providerId="ADAL" clId="{3B844F69-390F-4FD1-B23A-0E88B9E0EADB}" dt="2019-07-12T06:55:07.292" v="3689" actId="47"/>
        <pc:sldMkLst>
          <pc:docMk/>
          <pc:sldMk cId="238338744" sldId="3454"/>
        </pc:sldMkLst>
      </pc:sldChg>
      <pc:sldChg chg="del">
        <pc:chgData name="David Smith (CDA)" userId="e2e26018-0444-4cbe-a438-569915950e81" providerId="ADAL" clId="{3B844F69-390F-4FD1-B23A-0E88B9E0EADB}" dt="2019-07-12T06:55:07.292" v="3689" actId="47"/>
        <pc:sldMkLst>
          <pc:docMk/>
          <pc:sldMk cId="3058801614" sldId="3458"/>
        </pc:sldMkLst>
      </pc:sldChg>
      <pc:sldChg chg="del">
        <pc:chgData name="David Smith (CDA)" userId="e2e26018-0444-4cbe-a438-569915950e81" providerId="ADAL" clId="{3B844F69-390F-4FD1-B23A-0E88B9E0EADB}" dt="2019-07-12T06:55:07.292" v="3689" actId="47"/>
        <pc:sldMkLst>
          <pc:docMk/>
          <pc:sldMk cId="2512779613" sldId="3485"/>
        </pc:sldMkLst>
      </pc:sldChg>
      <pc:sldChg chg="del">
        <pc:chgData name="David Smith (CDA)" userId="e2e26018-0444-4cbe-a438-569915950e81" providerId="ADAL" clId="{3B844F69-390F-4FD1-B23A-0E88B9E0EADB}" dt="2019-07-12T06:55:07.292" v="3689" actId="47"/>
        <pc:sldMkLst>
          <pc:docMk/>
          <pc:sldMk cId="3034140780" sldId="3501"/>
        </pc:sldMkLst>
      </pc:sldChg>
      <pc:sldChg chg="del">
        <pc:chgData name="David Smith (CDA)" userId="e2e26018-0444-4cbe-a438-569915950e81" providerId="ADAL" clId="{3B844F69-390F-4FD1-B23A-0E88B9E0EADB}" dt="2019-07-12T06:55:07.292" v="3689" actId="47"/>
        <pc:sldMkLst>
          <pc:docMk/>
          <pc:sldMk cId="2541691420" sldId="3502"/>
        </pc:sldMkLst>
      </pc:sldChg>
      <pc:sldChg chg="del">
        <pc:chgData name="David Smith (CDA)" userId="e2e26018-0444-4cbe-a438-569915950e81" providerId="ADAL" clId="{3B844F69-390F-4FD1-B23A-0E88B9E0EADB}" dt="2019-07-12T06:55:07.292" v="3689" actId="47"/>
        <pc:sldMkLst>
          <pc:docMk/>
          <pc:sldMk cId="3769689106" sldId="3503"/>
        </pc:sldMkLst>
      </pc:sldChg>
      <pc:sldChg chg="del">
        <pc:chgData name="David Smith (CDA)" userId="e2e26018-0444-4cbe-a438-569915950e81" providerId="ADAL" clId="{3B844F69-390F-4FD1-B23A-0E88B9E0EADB}" dt="2019-07-12T06:55:07.292" v="3689" actId="47"/>
        <pc:sldMkLst>
          <pc:docMk/>
          <pc:sldMk cId="951091624" sldId="3504"/>
        </pc:sldMkLst>
      </pc:sldChg>
      <pc:sldChg chg="del">
        <pc:chgData name="David Smith (CDA)" userId="e2e26018-0444-4cbe-a438-569915950e81" providerId="ADAL" clId="{3B844F69-390F-4FD1-B23A-0E88B9E0EADB}" dt="2019-07-12T06:55:07.292" v="3689" actId="47"/>
        <pc:sldMkLst>
          <pc:docMk/>
          <pc:sldMk cId="1001352907" sldId="3507"/>
        </pc:sldMkLst>
      </pc:sldChg>
      <pc:sldChg chg="del">
        <pc:chgData name="David Smith (CDA)" userId="e2e26018-0444-4cbe-a438-569915950e81" providerId="ADAL" clId="{3B844F69-390F-4FD1-B23A-0E88B9E0EADB}" dt="2019-07-12T06:55:07.292" v="3689" actId="47"/>
        <pc:sldMkLst>
          <pc:docMk/>
          <pc:sldMk cId="2162723852" sldId="3509"/>
        </pc:sldMkLst>
      </pc:sldChg>
      <pc:sldChg chg="del">
        <pc:chgData name="David Smith (CDA)" userId="e2e26018-0444-4cbe-a438-569915950e81" providerId="ADAL" clId="{3B844F69-390F-4FD1-B23A-0E88B9E0EADB}" dt="2019-07-12T06:55:07.292" v="3689" actId="47"/>
        <pc:sldMkLst>
          <pc:docMk/>
          <pc:sldMk cId="3225871762" sldId="3512"/>
        </pc:sldMkLst>
      </pc:sldChg>
      <pc:sldChg chg="del">
        <pc:chgData name="David Smith (CDA)" userId="e2e26018-0444-4cbe-a438-569915950e81" providerId="ADAL" clId="{3B844F69-390F-4FD1-B23A-0E88B9E0EADB}" dt="2019-07-12T06:55:07.292" v="3689" actId="47"/>
        <pc:sldMkLst>
          <pc:docMk/>
          <pc:sldMk cId="2725894869" sldId="3513"/>
        </pc:sldMkLst>
      </pc:sldChg>
      <pc:sldChg chg="del">
        <pc:chgData name="David Smith (CDA)" userId="e2e26018-0444-4cbe-a438-569915950e81" providerId="ADAL" clId="{3B844F69-390F-4FD1-B23A-0E88B9E0EADB}" dt="2019-07-12T06:55:07.292" v="3689" actId="47"/>
        <pc:sldMkLst>
          <pc:docMk/>
          <pc:sldMk cId="2138599765" sldId="3519"/>
        </pc:sldMkLst>
      </pc:sldChg>
      <pc:sldChg chg="del">
        <pc:chgData name="David Smith (CDA)" userId="e2e26018-0444-4cbe-a438-569915950e81" providerId="ADAL" clId="{3B844F69-390F-4FD1-B23A-0E88B9E0EADB}" dt="2019-07-09T09:15:12.862" v="1227" actId="47"/>
        <pc:sldMkLst>
          <pc:docMk/>
          <pc:sldMk cId="1296167863" sldId="3521"/>
        </pc:sldMkLst>
      </pc:sldChg>
      <pc:sldChg chg="del">
        <pc:chgData name="David Smith (CDA)" userId="e2e26018-0444-4cbe-a438-569915950e81" providerId="ADAL" clId="{3B844F69-390F-4FD1-B23A-0E88B9E0EADB}" dt="2019-07-12T06:55:07.292" v="3689" actId="47"/>
        <pc:sldMkLst>
          <pc:docMk/>
          <pc:sldMk cId="736104254" sldId="3524"/>
        </pc:sldMkLst>
      </pc:sldChg>
      <pc:sldChg chg="addSp delSp modSp ord">
        <pc:chgData name="David Smith (CDA)" userId="e2e26018-0444-4cbe-a438-569915950e81" providerId="ADAL" clId="{3B844F69-390F-4FD1-B23A-0E88B9E0EADB}" dt="2019-07-10T13:03:46.644" v="2479"/>
        <pc:sldMkLst>
          <pc:docMk/>
          <pc:sldMk cId="1395679197" sldId="3525"/>
        </pc:sldMkLst>
        <pc:spChg chg="del">
          <ac:chgData name="David Smith (CDA)" userId="e2e26018-0444-4cbe-a438-569915950e81" providerId="ADAL" clId="{3B844F69-390F-4FD1-B23A-0E88B9E0EADB}" dt="2019-07-05T20:05:09.606" v="356" actId="478"/>
          <ac:spMkLst>
            <pc:docMk/>
            <pc:sldMk cId="1395679197" sldId="3525"/>
            <ac:spMk id="4" creationId="{8CB7070E-8260-43B4-B1C0-A3A8C9EED33A}"/>
          </ac:spMkLst>
        </pc:spChg>
        <pc:spChg chg="add mod">
          <ac:chgData name="David Smith (CDA)" userId="e2e26018-0444-4cbe-a438-569915950e81" providerId="ADAL" clId="{3B844F69-390F-4FD1-B23A-0E88B9E0EADB}" dt="2019-07-05T20:05:09.606" v="356" actId="478"/>
          <ac:spMkLst>
            <pc:docMk/>
            <pc:sldMk cId="1395679197" sldId="3525"/>
            <ac:spMk id="6" creationId="{1EB4BF1A-F995-48CE-A354-3913DA1FAF35}"/>
          </ac:spMkLst>
        </pc:spChg>
        <pc:spChg chg="mod">
          <ac:chgData name="David Smith (CDA)" userId="e2e26018-0444-4cbe-a438-569915950e81" providerId="ADAL" clId="{3B844F69-390F-4FD1-B23A-0E88B9E0EADB}" dt="2019-07-05T20:05:05.116" v="355" actId="20577"/>
          <ac:spMkLst>
            <pc:docMk/>
            <pc:sldMk cId="1395679197" sldId="3525"/>
            <ac:spMk id="17" creationId="{00000000-0000-0000-0000-000000000000}"/>
          </ac:spMkLst>
        </pc:spChg>
      </pc:sldChg>
      <pc:sldChg chg="del">
        <pc:chgData name="David Smith (CDA)" userId="e2e26018-0444-4cbe-a438-569915950e81" providerId="ADAL" clId="{3B844F69-390F-4FD1-B23A-0E88B9E0EADB}" dt="2019-07-12T06:55:07.292" v="3689" actId="47"/>
        <pc:sldMkLst>
          <pc:docMk/>
          <pc:sldMk cId="1007490366" sldId="3526"/>
        </pc:sldMkLst>
      </pc:sldChg>
      <pc:sldChg chg="del">
        <pc:chgData name="David Smith (CDA)" userId="e2e26018-0444-4cbe-a438-569915950e81" providerId="ADAL" clId="{3B844F69-390F-4FD1-B23A-0E88B9E0EADB}" dt="2019-07-12T06:55:07.292" v="3689" actId="47"/>
        <pc:sldMkLst>
          <pc:docMk/>
          <pc:sldMk cId="1744565706" sldId="3528"/>
        </pc:sldMkLst>
      </pc:sldChg>
      <pc:sldChg chg="del">
        <pc:chgData name="David Smith (CDA)" userId="e2e26018-0444-4cbe-a438-569915950e81" providerId="ADAL" clId="{3B844F69-390F-4FD1-B23A-0E88B9E0EADB}" dt="2019-07-12T06:55:07.292" v="3689" actId="47"/>
        <pc:sldMkLst>
          <pc:docMk/>
          <pc:sldMk cId="3248755384" sldId="3535"/>
        </pc:sldMkLst>
      </pc:sldChg>
      <pc:sldChg chg="ord">
        <pc:chgData name="David Smith (CDA)" userId="e2e26018-0444-4cbe-a438-569915950e81" providerId="ADAL" clId="{3B844F69-390F-4FD1-B23A-0E88B9E0EADB}" dt="2019-07-09T10:54:57.344" v="2221"/>
        <pc:sldMkLst>
          <pc:docMk/>
          <pc:sldMk cId="367665774" sldId="3537"/>
        </pc:sldMkLst>
      </pc:sldChg>
      <pc:sldChg chg="delSp modSp ord">
        <pc:chgData name="David Smith (CDA)" userId="e2e26018-0444-4cbe-a438-569915950e81" providerId="ADAL" clId="{3B844F69-390F-4FD1-B23A-0E88B9E0EADB}" dt="2019-07-12T06:52:32.645" v="3633" actId="14100"/>
        <pc:sldMkLst>
          <pc:docMk/>
          <pc:sldMk cId="2620638334" sldId="3539"/>
        </pc:sldMkLst>
        <pc:spChg chg="mod">
          <ac:chgData name="David Smith (CDA)" userId="e2e26018-0444-4cbe-a438-569915950e81" providerId="ADAL" clId="{3B844F69-390F-4FD1-B23A-0E88B9E0EADB}" dt="2019-07-12T06:52:32.645" v="3633" actId="14100"/>
          <ac:spMkLst>
            <pc:docMk/>
            <pc:sldMk cId="2620638334" sldId="3539"/>
            <ac:spMk id="2" creationId="{0750FDDA-11A8-476C-94C9-86D0FCBD7841}"/>
          </ac:spMkLst>
        </pc:spChg>
        <pc:spChg chg="mod">
          <ac:chgData name="David Smith (CDA)" userId="e2e26018-0444-4cbe-a438-569915950e81" providerId="ADAL" clId="{3B844F69-390F-4FD1-B23A-0E88B9E0EADB}" dt="2019-07-12T06:42:50.141" v="3224" actId="20577"/>
          <ac:spMkLst>
            <pc:docMk/>
            <pc:sldMk cId="2620638334" sldId="3539"/>
            <ac:spMk id="3" creationId="{12AF8EB9-E135-4A8A-A1AD-6F8B3C3C7EDE}"/>
          </ac:spMkLst>
        </pc:spChg>
        <pc:spChg chg="del">
          <ac:chgData name="David Smith (CDA)" userId="e2e26018-0444-4cbe-a438-569915950e81" providerId="ADAL" clId="{3B844F69-390F-4FD1-B23A-0E88B9E0EADB}" dt="2019-07-12T06:43:16.118" v="3226" actId="478"/>
          <ac:spMkLst>
            <pc:docMk/>
            <pc:sldMk cId="2620638334" sldId="3539"/>
            <ac:spMk id="29" creationId="{D898F9A4-AEB7-40E4-A43B-DB35EF014B19}"/>
          </ac:spMkLst>
        </pc:spChg>
        <pc:spChg chg="mod">
          <ac:chgData name="David Smith (CDA)" userId="e2e26018-0444-4cbe-a438-569915950e81" providerId="ADAL" clId="{3B844F69-390F-4FD1-B23A-0E88B9E0EADB}" dt="2019-07-12T06:51:19.691" v="3626" actId="1076"/>
          <ac:spMkLst>
            <pc:docMk/>
            <pc:sldMk cId="2620638334" sldId="3539"/>
            <ac:spMk id="38" creationId="{A9E7FF1E-8969-4851-BBE7-A96D576F23C8}"/>
          </ac:spMkLst>
        </pc:spChg>
        <pc:spChg chg="mod">
          <ac:chgData name="David Smith (CDA)" userId="e2e26018-0444-4cbe-a438-569915950e81" providerId="ADAL" clId="{3B844F69-390F-4FD1-B23A-0E88B9E0EADB}" dt="2019-07-12T06:43:12.996" v="3225" actId="1076"/>
          <ac:spMkLst>
            <pc:docMk/>
            <pc:sldMk cId="2620638334" sldId="3539"/>
            <ac:spMk id="66" creationId="{0E77EC65-FCAA-4CD1-9C95-B9DD727D3B7A}"/>
          </ac:spMkLst>
        </pc:spChg>
        <pc:spChg chg="mod">
          <ac:chgData name="David Smith (CDA)" userId="e2e26018-0444-4cbe-a438-569915950e81" providerId="ADAL" clId="{3B844F69-390F-4FD1-B23A-0E88B9E0EADB}" dt="2019-07-12T06:43:25.044" v="3227" actId="1076"/>
          <ac:spMkLst>
            <pc:docMk/>
            <pc:sldMk cId="2620638334" sldId="3539"/>
            <ac:spMk id="72" creationId="{7CAE88DA-1687-4704-9902-278BCC6D50F5}"/>
          </ac:spMkLst>
        </pc:spChg>
        <pc:spChg chg="mod">
          <ac:chgData name="David Smith (CDA)" userId="e2e26018-0444-4cbe-a438-569915950e81" providerId="ADAL" clId="{3B844F69-390F-4FD1-B23A-0E88B9E0EADB}" dt="2019-07-12T06:43:50.499" v="3229" actId="1076"/>
          <ac:spMkLst>
            <pc:docMk/>
            <pc:sldMk cId="2620638334" sldId="3539"/>
            <ac:spMk id="73" creationId="{9D64D9EB-E6F0-423E-A242-F88BC7CFF8FD}"/>
          </ac:spMkLst>
        </pc:spChg>
        <pc:spChg chg="mod">
          <ac:chgData name="David Smith (CDA)" userId="e2e26018-0444-4cbe-a438-569915950e81" providerId="ADAL" clId="{3B844F69-390F-4FD1-B23A-0E88B9E0EADB}" dt="2019-07-12T06:43:25.044" v="3227" actId="1076"/>
          <ac:spMkLst>
            <pc:docMk/>
            <pc:sldMk cId="2620638334" sldId="3539"/>
            <ac:spMk id="78" creationId="{657F0040-B427-4D8D-A460-6C40B007E598}"/>
          </ac:spMkLst>
        </pc:spChg>
        <pc:spChg chg="mod">
          <ac:chgData name="David Smith (CDA)" userId="e2e26018-0444-4cbe-a438-569915950e81" providerId="ADAL" clId="{3B844F69-390F-4FD1-B23A-0E88B9E0EADB}" dt="2019-07-12T06:43:12.996" v="3225" actId="1076"/>
          <ac:spMkLst>
            <pc:docMk/>
            <pc:sldMk cId="2620638334" sldId="3539"/>
            <ac:spMk id="123" creationId="{A0BBD2E3-45C8-4944-9C4D-26E6AFB180AC}"/>
          </ac:spMkLst>
        </pc:spChg>
        <pc:spChg chg="mod">
          <ac:chgData name="David Smith (CDA)" userId="e2e26018-0444-4cbe-a438-569915950e81" providerId="ADAL" clId="{3B844F69-390F-4FD1-B23A-0E88B9E0EADB}" dt="2019-07-12T06:43:12.996" v="3225" actId="1076"/>
          <ac:spMkLst>
            <pc:docMk/>
            <pc:sldMk cId="2620638334" sldId="3539"/>
            <ac:spMk id="124" creationId="{C263E34D-74AC-460E-957C-D2C04A924468}"/>
          </ac:spMkLst>
        </pc:spChg>
        <pc:spChg chg="mod">
          <ac:chgData name="David Smith (CDA)" userId="e2e26018-0444-4cbe-a438-569915950e81" providerId="ADAL" clId="{3B844F69-390F-4FD1-B23A-0E88B9E0EADB}" dt="2019-07-12T06:43:12.996" v="3225" actId="1076"/>
          <ac:spMkLst>
            <pc:docMk/>
            <pc:sldMk cId="2620638334" sldId="3539"/>
            <ac:spMk id="176" creationId="{B11704EE-B0B3-481C-BE3B-E0BC7BC8C8B5}"/>
          </ac:spMkLst>
        </pc:spChg>
        <pc:spChg chg="mod">
          <ac:chgData name="David Smith (CDA)" userId="e2e26018-0444-4cbe-a438-569915950e81" providerId="ADAL" clId="{3B844F69-390F-4FD1-B23A-0E88B9E0EADB}" dt="2019-07-12T06:43:12.996" v="3225" actId="1076"/>
          <ac:spMkLst>
            <pc:docMk/>
            <pc:sldMk cId="2620638334" sldId="3539"/>
            <ac:spMk id="177" creationId="{431706B8-700C-4F69-9679-F46AEEB2A8DB}"/>
          </ac:spMkLst>
        </pc:spChg>
        <pc:grpChg chg="mod">
          <ac:chgData name="David Smith (CDA)" userId="e2e26018-0444-4cbe-a438-569915950e81" providerId="ADAL" clId="{3B844F69-390F-4FD1-B23A-0E88B9E0EADB}" dt="2019-07-12T06:43:12.996" v="3225" actId="1076"/>
          <ac:grpSpMkLst>
            <pc:docMk/>
            <pc:sldMk cId="2620638334" sldId="3539"/>
            <ac:grpSpMk id="5" creationId="{F2BC9208-970F-4221-935E-732AF2131D2A}"/>
          </ac:grpSpMkLst>
        </pc:grpChg>
        <pc:grpChg chg="mod">
          <ac:chgData name="David Smith (CDA)" userId="e2e26018-0444-4cbe-a438-569915950e81" providerId="ADAL" clId="{3B844F69-390F-4FD1-B23A-0E88B9E0EADB}" dt="2019-07-12T06:51:19.691" v="3626" actId="1076"/>
          <ac:grpSpMkLst>
            <pc:docMk/>
            <pc:sldMk cId="2620638334" sldId="3539"/>
            <ac:grpSpMk id="19" creationId="{23F6777E-C315-4976-B4F9-56FA0BE29EC5}"/>
          </ac:grpSpMkLst>
        </pc:grpChg>
        <pc:grpChg chg="mod">
          <ac:chgData name="David Smith (CDA)" userId="e2e26018-0444-4cbe-a438-569915950e81" providerId="ADAL" clId="{3B844F69-390F-4FD1-B23A-0E88B9E0EADB}" dt="2019-07-12T06:43:12.996" v="3225" actId="1076"/>
          <ac:grpSpMkLst>
            <pc:docMk/>
            <pc:sldMk cId="2620638334" sldId="3539"/>
            <ac:grpSpMk id="30" creationId="{3D397771-9145-46EC-9BBC-3F110A1D9A9C}"/>
          </ac:grpSpMkLst>
        </pc:grpChg>
        <pc:grpChg chg="mod">
          <ac:chgData name="David Smith (CDA)" userId="e2e26018-0444-4cbe-a438-569915950e81" providerId="ADAL" clId="{3B844F69-390F-4FD1-B23A-0E88B9E0EADB}" dt="2019-07-12T06:43:12.996" v="3225" actId="1076"/>
          <ac:grpSpMkLst>
            <pc:docMk/>
            <pc:sldMk cId="2620638334" sldId="3539"/>
            <ac:grpSpMk id="31" creationId="{CD9783FF-783E-4F09-9C92-0E99E0458036}"/>
          </ac:grpSpMkLst>
        </pc:grpChg>
        <pc:grpChg chg="mod">
          <ac:chgData name="David Smith (CDA)" userId="e2e26018-0444-4cbe-a438-569915950e81" providerId="ADAL" clId="{3B844F69-390F-4FD1-B23A-0E88B9E0EADB}" dt="2019-07-12T06:43:25.044" v="3227" actId="1076"/>
          <ac:grpSpMkLst>
            <pc:docMk/>
            <pc:sldMk cId="2620638334" sldId="3539"/>
            <ac:grpSpMk id="74" creationId="{751D8A37-0C1B-485F-AF10-30B71868BF45}"/>
          </ac:grpSpMkLst>
        </pc:grpChg>
        <pc:grpChg chg="mod">
          <ac:chgData name="David Smith (CDA)" userId="e2e26018-0444-4cbe-a438-569915950e81" providerId="ADAL" clId="{3B844F69-390F-4FD1-B23A-0E88B9E0EADB}" dt="2019-07-12T06:43:25.044" v="3227" actId="1076"/>
          <ac:grpSpMkLst>
            <pc:docMk/>
            <pc:sldMk cId="2620638334" sldId="3539"/>
            <ac:grpSpMk id="98" creationId="{205EB407-F2CE-48C4-9F55-46A465FE75A8}"/>
          </ac:grpSpMkLst>
        </pc:grpChg>
        <pc:grpChg chg="mod">
          <ac:chgData name="David Smith (CDA)" userId="e2e26018-0444-4cbe-a438-569915950e81" providerId="ADAL" clId="{3B844F69-390F-4FD1-B23A-0E88B9E0EADB}" dt="2019-07-12T06:43:25.044" v="3227" actId="1076"/>
          <ac:grpSpMkLst>
            <pc:docMk/>
            <pc:sldMk cId="2620638334" sldId="3539"/>
            <ac:grpSpMk id="104" creationId="{05E30825-0E8F-4B31-BA9B-CD0D4AC1C55C}"/>
          </ac:grpSpMkLst>
        </pc:grpChg>
        <pc:grpChg chg="mod">
          <ac:chgData name="David Smith (CDA)" userId="e2e26018-0444-4cbe-a438-569915950e81" providerId="ADAL" clId="{3B844F69-390F-4FD1-B23A-0E88B9E0EADB}" dt="2019-07-12T06:43:12.996" v="3225" actId="1076"/>
          <ac:grpSpMkLst>
            <pc:docMk/>
            <pc:sldMk cId="2620638334" sldId="3539"/>
            <ac:grpSpMk id="153" creationId="{A43EB5D2-EC02-4C9A-A3E7-BA946B1E5504}"/>
          </ac:grpSpMkLst>
        </pc:grpChg>
        <pc:grpChg chg="mod">
          <ac:chgData name="David Smith (CDA)" userId="e2e26018-0444-4cbe-a438-569915950e81" providerId="ADAL" clId="{3B844F69-390F-4FD1-B23A-0E88B9E0EADB}" dt="2019-07-12T06:43:12.996" v="3225" actId="1076"/>
          <ac:grpSpMkLst>
            <pc:docMk/>
            <pc:sldMk cId="2620638334" sldId="3539"/>
            <ac:grpSpMk id="157" creationId="{82F9D3CF-1D04-4562-A6D7-7969BDB8D96E}"/>
          </ac:grpSpMkLst>
        </pc:grpChg>
        <pc:grpChg chg="mod">
          <ac:chgData name="David Smith (CDA)" userId="e2e26018-0444-4cbe-a438-569915950e81" providerId="ADAL" clId="{3B844F69-390F-4FD1-B23A-0E88B9E0EADB}" dt="2019-07-12T06:43:12.996" v="3225" actId="1076"/>
          <ac:grpSpMkLst>
            <pc:docMk/>
            <pc:sldMk cId="2620638334" sldId="3539"/>
            <ac:grpSpMk id="178" creationId="{1F6D6884-6DF6-4208-A646-B6729ABB599E}"/>
          </ac:grpSpMkLst>
        </pc:grpChg>
      </pc:sldChg>
      <pc:sldChg chg="del">
        <pc:chgData name="David Smith (CDA)" userId="e2e26018-0444-4cbe-a438-569915950e81" providerId="ADAL" clId="{3B844F69-390F-4FD1-B23A-0E88B9E0EADB}" dt="2019-07-12T06:55:07.292" v="3689" actId="47"/>
        <pc:sldMkLst>
          <pc:docMk/>
          <pc:sldMk cId="2449809864" sldId="3540"/>
        </pc:sldMkLst>
      </pc:sldChg>
      <pc:sldChg chg="del">
        <pc:chgData name="David Smith (CDA)" userId="e2e26018-0444-4cbe-a438-569915950e81" providerId="ADAL" clId="{3B844F69-390F-4FD1-B23A-0E88B9E0EADB}" dt="2019-07-12T06:55:07.292" v="3689" actId="47"/>
        <pc:sldMkLst>
          <pc:docMk/>
          <pc:sldMk cId="2194407508" sldId="3541"/>
        </pc:sldMkLst>
      </pc:sldChg>
      <pc:sldChg chg="del">
        <pc:chgData name="David Smith (CDA)" userId="e2e26018-0444-4cbe-a438-569915950e81" providerId="ADAL" clId="{3B844F69-390F-4FD1-B23A-0E88B9E0EADB}" dt="2019-07-12T06:55:07.292" v="3689" actId="47"/>
        <pc:sldMkLst>
          <pc:docMk/>
          <pc:sldMk cId="2973303250" sldId="3542"/>
        </pc:sldMkLst>
      </pc:sldChg>
      <pc:sldChg chg="del">
        <pc:chgData name="David Smith (CDA)" userId="e2e26018-0444-4cbe-a438-569915950e81" providerId="ADAL" clId="{3B844F69-390F-4FD1-B23A-0E88B9E0EADB}" dt="2019-07-12T06:55:07.292" v="3689" actId="47"/>
        <pc:sldMkLst>
          <pc:docMk/>
          <pc:sldMk cId="479081437" sldId="3543"/>
        </pc:sldMkLst>
      </pc:sldChg>
      <pc:sldChg chg="del">
        <pc:chgData name="David Smith (CDA)" userId="e2e26018-0444-4cbe-a438-569915950e81" providerId="ADAL" clId="{3B844F69-390F-4FD1-B23A-0E88B9E0EADB}" dt="2019-07-12T06:55:07.292" v="3689" actId="47"/>
        <pc:sldMkLst>
          <pc:docMk/>
          <pc:sldMk cId="1338813184" sldId="3545"/>
        </pc:sldMkLst>
      </pc:sldChg>
      <pc:sldChg chg="del">
        <pc:chgData name="David Smith (CDA)" userId="e2e26018-0444-4cbe-a438-569915950e81" providerId="ADAL" clId="{3B844F69-390F-4FD1-B23A-0E88B9E0EADB}" dt="2019-07-12T06:55:07.292" v="3689" actId="47"/>
        <pc:sldMkLst>
          <pc:docMk/>
          <pc:sldMk cId="1312787282" sldId="3546"/>
        </pc:sldMkLst>
      </pc:sldChg>
      <pc:sldChg chg="del">
        <pc:chgData name="David Smith (CDA)" userId="e2e26018-0444-4cbe-a438-569915950e81" providerId="ADAL" clId="{3B844F69-390F-4FD1-B23A-0E88B9E0EADB}" dt="2019-07-12T06:55:07.292" v="3689" actId="47"/>
        <pc:sldMkLst>
          <pc:docMk/>
          <pc:sldMk cId="3170738521" sldId="3547"/>
        </pc:sldMkLst>
      </pc:sldChg>
      <pc:sldChg chg="del">
        <pc:chgData name="David Smith (CDA)" userId="e2e26018-0444-4cbe-a438-569915950e81" providerId="ADAL" clId="{3B844F69-390F-4FD1-B23A-0E88B9E0EADB}" dt="2019-07-12T06:55:07.292" v="3689" actId="47"/>
        <pc:sldMkLst>
          <pc:docMk/>
          <pc:sldMk cId="902230861" sldId="3549"/>
        </pc:sldMkLst>
      </pc:sldChg>
      <pc:sldChg chg="del">
        <pc:chgData name="David Smith (CDA)" userId="e2e26018-0444-4cbe-a438-569915950e81" providerId="ADAL" clId="{3B844F69-390F-4FD1-B23A-0E88B9E0EADB}" dt="2019-07-12T06:55:07.292" v="3689" actId="47"/>
        <pc:sldMkLst>
          <pc:docMk/>
          <pc:sldMk cId="2374572331" sldId="3550"/>
        </pc:sldMkLst>
      </pc:sldChg>
      <pc:sldChg chg="del">
        <pc:chgData name="David Smith (CDA)" userId="e2e26018-0444-4cbe-a438-569915950e81" providerId="ADAL" clId="{3B844F69-390F-4FD1-B23A-0E88B9E0EADB}" dt="2019-07-12T06:55:07.292" v="3689" actId="47"/>
        <pc:sldMkLst>
          <pc:docMk/>
          <pc:sldMk cId="214065823" sldId="3551"/>
        </pc:sldMkLst>
      </pc:sldChg>
      <pc:sldChg chg="del">
        <pc:chgData name="David Smith (CDA)" userId="e2e26018-0444-4cbe-a438-569915950e81" providerId="ADAL" clId="{3B844F69-390F-4FD1-B23A-0E88B9E0EADB}" dt="2019-07-12T06:55:07.292" v="3689" actId="47"/>
        <pc:sldMkLst>
          <pc:docMk/>
          <pc:sldMk cId="64007378" sldId="3552"/>
        </pc:sldMkLst>
      </pc:sldChg>
      <pc:sldChg chg="del">
        <pc:chgData name="David Smith (CDA)" userId="e2e26018-0444-4cbe-a438-569915950e81" providerId="ADAL" clId="{3B844F69-390F-4FD1-B23A-0E88B9E0EADB}" dt="2019-07-12T06:55:07.292" v="3689" actId="47"/>
        <pc:sldMkLst>
          <pc:docMk/>
          <pc:sldMk cId="862613652" sldId="3553"/>
        </pc:sldMkLst>
      </pc:sldChg>
      <pc:sldChg chg="del">
        <pc:chgData name="David Smith (CDA)" userId="e2e26018-0444-4cbe-a438-569915950e81" providerId="ADAL" clId="{3B844F69-390F-4FD1-B23A-0E88B9E0EADB}" dt="2019-07-12T06:55:07.292" v="3689" actId="47"/>
        <pc:sldMkLst>
          <pc:docMk/>
          <pc:sldMk cId="2287504282" sldId="3554"/>
        </pc:sldMkLst>
      </pc:sldChg>
      <pc:sldChg chg="del">
        <pc:chgData name="David Smith (CDA)" userId="e2e26018-0444-4cbe-a438-569915950e81" providerId="ADAL" clId="{3B844F69-390F-4FD1-B23A-0E88B9E0EADB}" dt="2019-07-12T06:55:07.292" v="3689" actId="47"/>
        <pc:sldMkLst>
          <pc:docMk/>
          <pc:sldMk cId="2565161041" sldId="3556"/>
        </pc:sldMkLst>
      </pc:sldChg>
      <pc:sldChg chg="del">
        <pc:chgData name="David Smith (CDA)" userId="e2e26018-0444-4cbe-a438-569915950e81" providerId="ADAL" clId="{3B844F69-390F-4FD1-B23A-0E88B9E0EADB}" dt="2019-07-12T06:55:07.292" v="3689" actId="47"/>
        <pc:sldMkLst>
          <pc:docMk/>
          <pc:sldMk cId="2815578105" sldId="3557"/>
        </pc:sldMkLst>
      </pc:sldChg>
      <pc:sldChg chg="del">
        <pc:chgData name="David Smith (CDA)" userId="e2e26018-0444-4cbe-a438-569915950e81" providerId="ADAL" clId="{3B844F69-390F-4FD1-B23A-0E88B9E0EADB}" dt="2019-07-12T06:55:07.292" v="3689" actId="47"/>
        <pc:sldMkLst>
          <pc:docMk/>
          <pc:sldMk cId="1114008016" sldId="3560"/>
        </pc:sldMkLst>
      </pc:sldChg>
      <pc:sldChg chg="del">
        <pc:chgData name="David Smith (CDA)" userId="e2e26018-0444-4cbe-a438-569915950e81" providerId="ADAL" clId="{3B844F69-390F-4FD1-B23A-0E88B9E0EADB}" dt="2019-07-12T06:55:07.292" v="3689" actId="47"/>
        <pc:sldMkLst>
          <pc:docMk/>
          <pc:sldMk cId="2566307419" sldId="3561"/>
        </pc:sldMkLst>
      </pc:sldChg>
      <pc:sldChg chg="del">
        <pc:chgData name="David Smith (CDA)" userId="e2e26018-0444-4cbe-a438-569915950e81" providerId="ADAL" clId="{3B844F69-390F-4FD1-B23A-0E88B9E0EADB}" dt="2019-07-12T06:55:07.292" v="3689" actId="47"/>
        <pc:sldMkLst>
          <pc:docMk/>
          <pc:sldMk cId="2988922308" sldId="3562"/>
        </pc:sldMkLst>
      </pc:sldChg>
      <pc:sldChg chg="del">
        <pc:chgData name="David Smith (CDA)" userId="e2e26018-0444-4cbe-a438-569915950e81" providerId="ADAL" clId="{3B844F69-390F-4FD1-B23A-0E88B9E0EADB}" dt="2019-07-12T06:55:07.292" v="3689" actId="47"/>
        <pc:sldMkLst>
          <pc:docMk/>
          <pc:sldMk cId="1080859082" sldId="3563"/>
        </pc:sldMkLst>
      </pc:sldChg>
      <pc:sldChg chg="del">
        <pc:chgData name="David Smith (CDA)" userId="e2e26018-0444-4cbe-a438-569915950e81" providerId="ADAL" clId="{3B844F69-390F-4FD1-B23A-0E88B9E0EADB}" dt="2019-07-12T06:55:07.292" v="3689" actId="47"/>
        <pc:sldMkLst>
          <pc:docMk/>
          <pc:sldMk cId="3692872611" sldId="3564"/>
        </pc:sldMkLst>
      </pc:sldChg>
      <pc:sldChg chg="del">
        <pc:chgData name="David Smith (CDA)" userId="e2e26018-0444-4cbe-a438-569915950e81" providerId="ADAL" clId="{3B844F69-390F-4FD1-B23A-0E88B9E0EADB}" dt="2019-07-12T06:55:07.292" v="3689" actId="47"/>
        <pc:sldMkLst>
          <pc:docMk/>
          <pc:sldMk cId="3926203806" sldId="3565"/>
        </pc:sldMkLst>
      </pc:sldChg>
      <pc:sldChg chg="del">
        <pc:chgData name="David Smith (CDA)" userId="e2e26018-0444-4cbe-a438-569915950e81" providerId="ADAL" clId="{3B844F69-390F-4FD1-B23A-0E88B9E0EADB}" dt="2019-07-12T06:55:07.292" v="3689" actId="47"/>
        <pc:sldMkLst>
          <pc:docMk/>
          <pc:sldMk cId="2348408739" sldId="3566"/>
        </pc:sldMkLst>
      </pc:sldChg>
      <pc:sldChg chg="del">
        <pc:chgData name="David Smith (CDA)" userId="e2e26018-0444-4cbe-a438-569915950e81" providerId="ADAL" clId="{3B844F69-390F-4FD1-B23A-0E88B9E0EADB}" dt="2019-07-12T06:55:07.292" v="3689" actId="47"/>
        <pc:sldMkLst>
          <pc:docMk/>
          <pc:sldMk cId="2321039801" sldId="3567"/>
        </pc:sldMkLst>
      </pc:sldChg>
      <pc:sldChg chg="del">
        <pc:chgData name="David Smith (CDA)" userId="e2e26018-0444-4cbe-a438-569915950e81" providerId="ADAL" clId="{3B844F69-390F-4FD1-B23A-0E88B9E0EADB}" dt="2019-07-12T06:55:07.292" v="3689" actId="47"/>
        <pc:sldMkLst>
          <pc:docMk/>
          <pc:sldMk cId="843743232" sldId="3569"/>
        </pc:sldMkLst>
      </pc:sldChg>
      <pc:sldChg chg="del">
        <pc:chgData name="David Smith (CDA)" userId="e2e26018-0444-4cbe-a438-569915950e81" providerId="ADAL" clId="{3B844F69-390F-4FD1-B23A-0E88B9E0EADB}" dt="2019-07-12T06:55:07.292" v="3689" actId="47"/>
        <pc:sldMkLst>
          <pc:docMk/>
          <pc:sldMk cId="3353834676" sldId="3570"/>
        </pc:sldMkLst>
      </pc:sldChg>
      <pc:sldChg chg="del">
        <pc:chgData name="David Smith (CDA)" userId="e2e26018-0444-4cbe-a438-569915950e81" providerId="ADAL" clId="{3B844F69-390F-4FD1-B23A-0E88B9E0EADB}" dt="2019-07-12T06:55:07.292" v="3689" actId="47"/>
        <pc:sldMkLst>
          <pc:docMk/>
          <pc:sldMk cId="2580728457" sldId="3571"/>
        </pc:sldMkLst>
      </pc:sldChg>
      <pc:sldChg chg="del">
        <pc:chgData name="David Smith (CDA)" userId="e2e26018-0444-4cbe-a438-569915950e81" providerId="ADAL" clId="{3B844F69-390F-4FD1-B23A-0E88B9E0EADB}" dt="2019-07-12T06:55:07.292" v="3689" actId="47"/>
        <pc:sldMkLst>
          <pc:docMk/>
          <pc:sldMk cId="3279638676" sldId="3572"/>
        </pc:sldMkLst>
      </pc:sldChg>
      <pc:sldChg chg="del">
        <pc:chgData name="David Smith (CDA)" userId="e2e26018-0444-4cbe-a438-569915950e81" providerId="ADAL" clId="{3B844F69-390F-4FD1-B23A-0E88B9E0EADB}" dt="2019-07-12T06:55:07.292" v="3689" actId="47"/>
        <pc:sldMkLst>
          <pc:docMk/>
          <pc:sldMk cId="3544935214" sldId="3578"/>
        </pc:sldMkLst>
      </pc:sldChg>
      <pc:sldChg chg="del">
        <pc:chgData name="David Smith (CDA)" userId="e2e26018-0444-4cbe-a438-569915950e81" providerId="ADAL" clId="{3B844F69-390F-4FD1-B23A-0E88B9E0EADB}" dt="2019-07-12T06:55:07.292" v="3689" actId="47"/>
        <pc:sldMkLst>
          <pc:docMk/>
          <pc:sldMk cId="2671320489" sldId="3580"/>
        </pc:sldMkLst>
      </pc:sldChg>
      <pc:sldChg chg="del">
        <pc:chgData name="David Smith (CDA)" userId="e2e26018-0444-4cbe-a438-569915950e81" providerId="ADAL" clId="{3B844F69-390F-4FD1-B23A-0E88B9E0EADB}" dt="2019-07-12T06:55:07.292" v="3689" actId="47"/>
        <pc:sldMkLst>
          <pc:docMk/>
          <pc:sldMk cId="594234791" sldId="3581"/>
        </pc:sldMkLst>
      </pc:sldChg>
      <pc:sldChg chg="del">
        <pc:chgData name="David Smith (CDA)" userId="e2e26018-0444-4cbe-a438-569915950e81" providerId="ADAL" clId="{3B844F69-390F-4FD1-B23A-0E88B9E0EADB}" dt="2019-07-12T06:55:07.292" v="3689" actId="47"/>
        <pc:sldMkLst>
          <pc:docMk/>
          <pc:sldMk cId="3442315925" sldId="3582"/>
        </pc:sldMkLst>
      </pc:sldChg>
      <pc:sldChg chg="del">
        <pc:chgData name="David Smith (CDA)" userId="e2e26018-0444-4cbe-a438-569915950e81" providerId="ADAL" clId="{3B844F69-390F-4FD1-B23A-0E88B9E0EADB}" dt="2019-07-12T06:55:07.292" v="3689" actId="47"/>
        <pc:sldMkLst>
          <pc:docMk/>
          <pc:sldMk cId="1531317089" sldId="3583"/>
        </pc:sldMkLst>
      </pc:sldChg>
      <pc:sldChg chg="del">
        <pc:chgData name="David Smith (CDA)" userId="e2e26018-0444-4cbe-a438-569915950e81" providerId="ADAL" clId="{3B844F69-390F-4FD1-B23A-0E88B9E0EADB}" dt="2019-07-12T06:55:07.292" v="3689" actId="47"/>
        <pc:sldMkLst>
          <pc:docMk/>
          <pc:sldMk cId="1816638291" sldId="3584"/>
        </pc:sldMkLst>
      </pc:sldChg>
      <pc:sldChg chg="del">
        <pc:chgData name="David Smith (CDA)" userId="e2e26018-0444-4cbe-a438-569915950e81" providerId="ADAL" clId="{3B844F69-390F-4FD1-B23A-0E88B9E0EADB}" dt="2019-07-12T06:55:07.292" v="3689" actId="47"/>
        <pc:sldMkLst>
          <pc:docMk/>
          <pc:sldMk cId="110592365" sldId="3585"/>
        </pc:sldMkLst>
      </pc:sldChg>
      <pc:sldChg chg="del">
        <pc:chgData name="David Smith (CDA)" userId="e2e26018-0444-4cbe-a438-569915950e81" providerId="ADAL" clId="{3B844F69-390F-4FD1-B23A-0E88B9E0EADB}" dt="2019-07-12T06:55:07.292" v="3689" actId="47"/>
        <pc:sldMkLst>
          <pc:docMk/>
          <pc:sldMk cId="368905033" sldId="3586"/>
        </pc:sldMkLst>
      </pc:sldChg>
      <pc:sldChg chg="del">
        <pc:chgData name="David Smith (CDA)" userId="e2e26018-0444-4cbe-a438-569915950e81" providerId="ADAL" clId="{3B844F69-390F-4FD1-B23A-0E88B9E0EADB}" dt="2019-07-12T06:55:07.292" v="3689" actId="47"/>
        <pc:sldMkLst>
          <pc:docMk/>
          <pc:sldMk cId="853591810" sldId="3587"/>
        </pc:sldMkLst>
      </pc:sldChg>
      <pc:sldChg chg="del">
        <pc:chgData name="David Smith (CDA)" userId="e2e26018-0444-4cbe-a438-569915950e81" providerId="ADAL" clId="{3B844F69-390F-4FD1-B23A-0E88B9E0EADB}" dt="2019-07-12T06:55:07.292" v="3689" actId="47"/>
        <pc:sldMkLst>
          <pc:docMk/>
          <pc:sldMk cId="4268535718" sldId="3588"/>
        </pc:sldMkLst>
      </pc:sldChg>
      <pc:sldChg chg="del">
        <pc:chgData name="David Smith (CDA)" userId="e2e26018-0444-4cbe-a438-569915950e81" providerId="ADAL" clId="{3B844F69-390F-4FD1-B23A-0E88B9E0EADB}" dt="2019-07-12T06:55:07.292" v="3689" actId="47"/>
        <pc:sldMkLst>
          <pc:docMk/>
          <pc:sldMk cId="1004708425" sldId="3589"/>
        </pc:sldMkLst>
      </pc:sldChg>
      <pc:sldChg chg="del">
        <pc:chgData name="David Smith (CDA)" userId="e2e26018-0444-4cbe-a438-569915950e81" providerId="ADAL" clId="{3B844F69-390F-4FD1-B23A-0E88B9E0EADB}" dt="2019-07-12T06:55:07.292" v="3689" actId="47"/>
        <pc:sldMkLst>
          <pc:docMk/>
          <pc:sldMk cId="1531998522" sldId="3590"/>
        </pc:sldMkLst>
      </pc:sldChg>
      <pc:sldChg chg="del">
        <pc:chgData name="David Smith (CDA)" userId="e2e26018-0444-4cbe-a438-569915950e81" providerId="ADAL" clId="{3B844F69-390F-4FD1-B23A-0E88B9E0EADB}" dt="2019-07-12T06:55:07.292" v="3689" actId="47"/>
        <pc:sldMkLst>
          <pc:docMk/>
          <pc:sldMk cId="803718115" sldId="3592"/>
        </pc:sldMkLst>
      </pc:sldChg>
      <pc:sldChg chg="del">
        <pc:chgData name="David Smith (CDA)" userId="e2e26018-0444-4cbe-a438-569915950e81" providerId="ADAL" clId="{3B844F69-390F-4FD1-B23A-0E88B9E0EADB}" dt="2019-07-12T06:55:07.292" v="3689" actId="47"/>
        <pc:sldMkLst>
          <pc:docMk/>
          <pc:sldMk cId="2469967425" sldId="3593"/>
        </pc:sldMkLst>
      </pc:sldChg>
      <pc:sldChg chg="del">
        <pc:chgData name="David Smith (CDA)" userId="e2e26018-0444-4cbe-a438-569915950e81" providerId="ADAL" clId="{3B844F69-390F-4FD1-B23A-0E88B9E0EADB}" dt="2019-07-12T06:55:07.292" v="3689" actId="47"/>
        <pc:sldMkLst>
          <pc:docMk/>
          <pc:sldMk cId="2677245283" sldId="3594"/>
        </pc:sldMkLst>
      </pc:sldChg>
      <pc:sldChg chg="del">
        <pc:chgData name="David Smith (CDA)" userId="e2e26018-0444-4cbe-a438-569915950e81" providerId="ADAL" clId="{3B844F69-390F-4FD1-B23A-0E88B9E0EADB}" dt="2019-07-12T06:55:07.292" v="3689" actId="47"/>
        <pc:sldMkLst>
          <pc:docMk/>
          <pc:sldMk cId="3122261272" sldId="3595"/>
        </pc:sldMkLst>
      </pc:sldChg>
      <pc:sldChg chg="del">
        <pc:chgData name="David Smith (CDA)" userId="e2e26018-0444-4cbe-a438-569915950e81" providerId="ADAL" clId="{3B844F69-390F-4FD1-B23A-0E88B9E0EADB}" dt="2019-07-12T06:55:07.292" v="3689" actId="47"/>
        <pc:sldMkLst>
          <pc:docMk/>
          <pc:sldMk cId="3681044120" sldId="3596"/>
        </pc:sldMkLst>
      </pc:sldChg>
      <pc:sldChg chg="del">
        <pc:chgData name="David Smith (CDA)" userId="e2e26018-0444-4cbe-a438-569915950e81" providerId="ADAL" clId="{3B844F69-390F-4FD1-B23A-0E88B9E0EADB}" dt="2019-07-12T06:55:07.292" v="3689" actId="47"/>
        <pc:sldMkLst>
          <pc:docMk/>
          <pc:sldMk cId="3285176347" sldId="3597"/>
        </pc:sldMkLst>
      </pc:sldChg>
      <pc:sldChg chg="del">
        <pc:chgData name="David Smith (CDA)" userId="e2e26018-0444-4cbe-a438-569915950e81" providerId="ADAL" clId="{3B844F69-390F-4FD1-B23A-0E88B9E0EADB}" dt="2019-07-12T06:55:07.292" v="3689" actId="47"/>
        <pc:sldMkLst>
          <pc:docMk/>
          <pc:sldMk cId="3364671583" sldId="3598"/>
        </pc:sldMkLst>
      </pc:sldChg>
      <pc:sldChg chg="del">
        <pc:chgData name="David Smith (CDA)" userId="e2e26018-0444-4cbe-a438-569915950e81" providerId="ADAL" clId="{3B844F69-390F-4FD1-B23A-0E88B9E0EADB}" dt="2019-07-12T06:55:07.292" v="3689" actId="47"/>
        <pc:sldMkLst>
          <pc:docMk/>
          <pc:sldMk cId="3667532648" sldId="3599"/>
        </pc:sldMkLst>
      </pc:sldChg>
      <pc:sldChg chg="del">
        <pc:chgData name="David Smith (CDA)" userId="e2e26018-0444-4cbe-a438-569915950e81" providerId="ADAL" clId="{3B844F69-390F-4FD1-B23A-0E88B9E0EADB}" dt="2019-07-12T06:55:07.292" v="3689" actId="47"/>
        <pc:sldMkLst>
          <pc:docMk/>
          <pc:sldMk cId="1237394969" sldId="3601"/>
        </pc:sldMkLst>
      </pc:sldChg>
      <pc:sldChg chg="addSp delSp modSp add">
        <pc:chgData name="David Smith (CDA)" userId="e2e26018-0444-4cbe-a438-569915950e81" providerId="ADAL" clId="{3B844F69-390F-4FD1-B23A-0E88B9E0EADB}" dt="2019-07-09T08:16:40.346" v="1218" actId="6549"/>
        <pc:sldMkLst>
          <pc:docMk/>
          <pc:sldMk cId="730212799" sldId="3719"/>
        </pc:sldMkLst>
        <pc:spChg chg="mod">
          <ac:chgData name="David Smith (CDA)" userId="e2e26018-0444-4cbe-a438-569915950e81" providerId="ADAL" clId="{3B844F69-390F-4FD1-B23A-0E88B9E0EADB}" dt="2019-07-09T08:15:00.097" v="1200" actId="20577"/>
          <ac:spMkLst>
            <pc:docMk/>
            <pc:sldMk cId="730212799" sldId="3719"/>
            <ac:spMk id="4" creationId="{B50E5AFD-3DB8-473E-A547-170B1FB1BE49}"/>
          </ac:spMkLst>
        </pc:spChg>
        <pc:spChg chg="del">
          <ac:chgData name="David Smith (CDA)" userId="e2e26018-0444-4cbe-a438-569915950e81" providerId="ADAL" clId="{3B844F69-390F-4FD1-B23A-0E88B9E0EADB}" dt="2019-07-05T21:07:04.539" v="419" actId="478"/>
          <ac:spMkLst>
            <pc:docMk/>
            <pc:sldMk cId="730212799" sldId="3719"/>
            <ac:spMk id="5" creationId="{7166DBF9-50A5-4BB5-9137-A27ED49C023D}"/>
          </ac:spMkLst>
        </pc:spChg>
        <pc:spChg chg="mod">
          <ac:chgData name="David Smith (CDA)" userId="e2e26018-0444-4cbe-a438-569915950e81" providerId="ADAL" clId="{3B844F69-390F-4FD1-B23A-0E88B9E0EADB}" dt="2019-07-05T21:07:34.848" v="423" actId="1076"/>
          <ac:spMkLst>
            <pc:docMk/>
            <pc:sldMk cId="730212799" sldId="3719"/>
            <ac:spMk id="11" creationId="{4979C666-F13D-49C0-99FB-C4952A5703A8}"/>
          </ac:spMkLst>
        </pc:spChg>
        <pc:spChg chg="mod">
          <ac:chgData name="David Smith (CDA)" userId="e2e26018-0444-4cbe-a438-569915950e81" providerId="ADAL" clId="{3B844F69-390F-4FD1-B23A-0E88B9E0EADB}" dt="2019-07-05T21:07:34.848" v="423" actId="1076"/>
          <ac:spMkLst>
            <pc:docMk/>
            <pc:sldMk cId="730212799" sldId="3719"/>
            <ac:spMk id="12" creationId="{60136C7D-5B5D-43E7-93EE-560962F8A7EC}"/>
          </ac:spMkLst>
        </pc:spChg>
        <pc:spChg chg="add mod">
          <ac:chgData name="David Smith (CDA)" userId="e2e26018-0444-4cbe-a438-569915950e81" providerId="ADAL" clId="{3B844F69-390F-4FD1-B23A-0E88B9E0EADB}" dt="2019-07-05T21:07:56.958" v="427" actId="1076"/>
          <ac:spMkLst>
            <pc:docMk/>
            <pc:sldMk cId="730212799" sldId="3719"/>
            <ac:spMk id="13" creationId="{0E7BE853-8D1F-42C1-9081-816A08067BFA}"/>
          </ac:spMkLst>
        </pc:spChg>
        <pc:spChg chg="add mod">
          <ac:chgData name="David Smith (CDA)" userId="e2e26018-0444-4cbe-a438-569915950e81" providerId="ADAL" clId="{3B844F69-390F-4FD1-B23A-0E88B9E0EADB}" dt="2019-07-09T08:15:04.218" v="1202" actId="20577"/>
          <ac:spMkLst>
            <pc:docMk/>
            <pc:sldMk cId="730212799" sldId="3719"/>
            <ac:spMk id="15" creationId="{C08EAEE8-61A4-41D7-BB0B-3ECF5C8A3E87}"/>
          </ac:spMkLst>
        </pc:spChg>
        <pc:spChg chg="add mod">
          <ac:chgData name="David Smith (CDA)" userId="e2e26018-0444-4cbe-a438-569915950e81" providerId="ADAL" clId="{3B844F69-390F-4FD1-B23A-0E88B9E0EADB}" dt="2019-07-09T08:16:40.346" v="1218" actId="6549"/>
          <ac:spMkLst>
            <pc:docMk/>
            <pc:sldMk cId="730212799" sldId="3719"/>
            <ac:spMk id="16" creationId="{18BFD885-65FF-4791-8F35-1BBC4EACE631}"/>
          </ac:spMkLst>
        </pc:spChg>
        <pc:spChg chg="add mod">
          <ac:chgData name="David Smith (CDA)" userId="e2e26018-0444-4cbe-a438-569915950e81" providerId="ADAL" clId="{3B844F69-390F-4FD1-B23A-0E88B9E0EADB}" dt="2019-07-05T21:07:46.526" v="425" actId="1076"/>
          <ac:spMkLst>
            <pc:docMk/>
            <pc:sldMk cId="730212799" sldId="3719"/>
            <ac:spMk id="17" creationId="{0AC09D56-6EB2-47E6-859D-7D39D877A1D7}"/>
          </ac:spMkLst>
        </pc:spChg>
        <pc:grpChg chg="del">
          <ac:chgData name="David Smith (CDA)" userId="e2e26018-0444-4cbe-a438-569915950e81" providerId="ADAL" clId="{3B844F69-390F-4FD1-B23A-0E88B9E0EADB}" dt="2019-07-05T21:06:38.825" v="400" actId="478"/>
          <ac:grpSpMkLst>
            <pc:docMk/>
            <pc:sldMk cId="730212799" sldId="3719"/>
            <ac:grpSpMk id="10" creationId="{3BC3DFE3-E88F-49EB-8925-687D238697EB}"/>
          </ac:grpSpMkLst>
        </pc:grpChg>
        <pc:picChg chg="add del mod">
          <ac:chgData name="David Smith (CDA)" userId="e2e26018-0444-4cbe-a438-569915950e81" providerId="ADAL" clId="{3B844F69-390F-4FD1-B23A-0E88B9E0EADB}" dt="2019-07-05T21:07:59.858" v="428" actId="478"/>
          <ac:picMkLst>
            <pc:docMk/>
            <pc:sldMk cId="730212799" sldId="3719"/>
            <ac:picMk id="14" creationId="{7C4F6B85-DAE6-415C-A466-5D5927AE020C}"/>
          </ac:picMkLst>
        </pc:picChg>
        <pc:picChg chg="add mod">
          <ac:chgData name="David Smith (CDA)" userId="e2e26018-0444-4cbe-a438-569915950e81" providerId="ADAL" clId="{3B844F69-390F-4FD1-B23A-0E88B9E0EADB}" dt="2019-07-05T21:09:28.953" v="435" actId="1076"/>
          <ac:picMkLst>
            <pc:docMk/>
            <pc:sldMk cId="730212799" sldId="3719"/>
            <ac:picMk id="2050" creationId="{072FC5F2-0A1F-4C0A-9479-19EDF961FC5A}"/>
          </ac:picMkLst>
        </pc:picChg>
      </pc:sldChg>
      <pc:sldChg chg="add del ord">
        <pc:chgData name="David Smith (CDA)" userId="e2e26018-0444-4cbe-a438-569915950e81" providerId="ADAL" clId="{3B844F69-390F-4FD1-B23A-0E88B9E0EADB}" dt="2019-07-12T06:55:07.292" v="3689" actId="47"/>
        <pc:sldMkLst>
          <pc:docMk/>
          <pc:sldMk cId="3096196679" sldId="3758"/>
        </pc:sldMkLst>
      </pc:sldChg>
      <pc:sldChg chg="addSp delSp modSp add">
        <pc:chgData name="David Smith (CDA)" userId="e2e26018-0444-4cbe-a438-569915950e81" providerId="ADAL" clId="{3B844F69-390F-4FD1-B23A-0E88B9E0EADB}" dt="2019-07-05T21:29:49.978" v="871" actId="14100"/>
        <pc:sldMkLst>
          <pc:docMk/>
          <pc:sldMk cId="557622101" sldId="3761"/>
        </pc:sldMkLst>
        <pc:picChg chg="add del mod">
          <ac:chgData name="David Smith (CDA)" userId="e2e26018-0444-4cbe-a438-569915950e81" providerId="ADAL" clId="{3B844F69-390F-4FD1-B23A-0E88B9E0EADB}" dt="2019-07-05T21:29:17.733" v="864" actId="478"/>
          <ac:picMkLst>
            <pc:docMk/>
            <pc:sldMk cId="557622101" sldId="3761"/>
            <ac:picMk id="2" creationId="{3301F0D6-44FF-433E-BA55-1573520285FB}"/>
          </ac:picMkLst>
        </pc:picChg>
        <pc:picChg chg="add mod">
          <ac:chgData name="David Smith (CDA)" userId="e2e26018-0444-4cbe-a438-569915950e81" providerId="ADAL" clId="{3B844F69-390F-4FD1-B23A-0E88B9E0EADB}" dt="2019-07-05T21:29:49.978" v="871" actId="14100"/>
          <ac:picMkLst>
            <pc:docMk/>
            <pc:sldMk cId="557622101" sldId="3761"/>
            <ac:picMk id="3" creationId="{E2F36E54-8593-4501-8058-087B1D844B64}"/>
          </ac:picMkLst>
        </pc:picChg>
        <pc:picChg chg="add del">
          <ac:chgData name="David Smith (CDA)" userId="e2e26018-0444-4cbe-a438-569915950e81" providerId="ADAL" clId="{3B844F69-390F-4FD1-B23A-0E88B9E0EADB}" dt="2019-07-05T21:27:54.476" v="859" actId="478"/>
          <ac:picMkLst>
            <pc:docMk/>
            <pc:sldMk cId="557622101" sldId="3761"/>
            <ac:picMk id="27" creationId="{4A8BD06D-8513-42C8-93C5-8F3FCB8FDAC4}"/>
          </ac:picMkLst>
        </pc:picChg>
      </pc:sldChg>
      <pc:sldChg chg="addSp modSp add">
        <pc:chgData name="David Smith (CDA)" userId="e2e26018-0444-4cbe-a438-569915950e81" providerId="ADAL" clId="{3B844F69-390F-4FD1-B23A-0E88B9E0EADB}" dt="2019-07-05T21:03:45.680" v="395" actId="1076"/>
        <pc:sldMkLst>
          <pc:docMk/>
          <pc:sldMk cId="1009367039" sldId="3763"/>
        </pc:sldMkLst>
        <pc:spChg chg="add mod">
          <ac:chgData name="David Smith (CDA)" userId="e2e26018-0444-4cbe-a438-569915950e81" providerId="ADAL" clId="{3B844F69-390F-4FD1-B23A-0E88B9E0EADB}" dt="2019-07-05T21:03:45.680" v="395" actId="1076"/>
          <ac:spMkLst>
            <pc:docMk/>
            <pc:sldMk cId="1009367039" sldId="3763"/>
            <ac:spMk id="30" creationId="{C3C356B0-9264-42C7-B719-5FB746CD1BA6}"/>
          </ac:spMkLst>
        </pc:spChg>
      </pc:sldChg>
      <pc:sldChg chg="del">
        <pc:chgData name="David Smith (CDA)" userId="e2e26018-0444-4cbe-a438-569915950e81" providerId="ADAL" clId="{3B844F69-390F-4FD1-B23A-0E88B9E0EADB}" dt="2019-07-12T06:55:07.292" v="3689" actId="47"/>
        <pc:sldMkLst>
          <pc:docMk/>
          <pc:sldMk cId="1134176818" sldId="8471"/>
        </pc:sldMkLst>
      </pc:sldChg>
      <pc:sldChg chg="del">
        <pc:chgData name="David Smith (CDA)" userId="e2e26018-0444-4cbe-a438-569915950e81" providerId="ADAL" clId="{3B844F69-390F-4FD1-B23A-0E88B9E0EADB}" dt="2019-07-12T06:55:07.292" v="3689" actId="47"/>
        <pc:sldMkLst>
          <pc:docMk/>
          <pc:sldMk cId="2256763633" sldId="8472"/>
        </pc:sldMkLst>
      </pc:sldChg>
      <pc:sldChg chg="del ord">
        <pc:chgData name="David Smith (CDA)" userId="e2e26018-0444-4cbe-a438-569915950e81" providerId="ADAL" clId="{3B844F69-390F-4FD1-B23A-0E88B9E0EADB}" dt="2019-07-12T06:55:07.292" v="3689" actId="47"/>
        <pc:sldMkLst>
          <pc:docMk/>
          <pc:sldMk cId="2648310465" sldId="8473"/>
        </pc:sldMkLst>
      </pc:sldChg>
      <pc:sldChg chg="del ord">
        <pc:chgData name="David Smith (CDA)" userId="e2e26018-0444-4cbe-a438-569915950e81" providerId="ADAL" clId="{3B844F69-390F-4FD1-B23A-0E88B9E0EADB}" dt="2019-07-12T06:55:07.292" v="3689" actId="47"/>
        <pc:sldMkLst>
          <pc:docMk/>
          <pc:sldMk cId="2262492004" sldId="8474"/>
        </pc:sldMkLst>
      </pc:sldChg>
      <pc:sldChg chg="del">
        <pc:chgData name="David Smith (CDA)" userId="e2e26018-0444-4cbe-a438-569915950e81" providerId="ADAL" clId="{3B844F69-390F-4FD1-B23A-0E88B9E0EADB}" dt="2019-07-12T06:55:07.292" v="3689" actId="47"/>
        <pc:sldMkLst>
          <pc:docMk/>
          <pc:sldMk cId="4260825463" sldId="8489"/>
        </pc:sldMkLst>
      </pc:sldChg>
      <pc:sldChg chg="del">
        <pc:chgData name="David Smith (CDA)" userId="e2e26018-0444-4cbe-a438-569915950e81" providerId="ADAL" clId="{3B844F69-390F-4FD1-B23A-0E88B9E0EADB}" dt="2019-07-12T06:55:07.292" v="3689" actId="47"/>
        <pc:sldMkLst>
          <pc:docMk/>
          <pc:sldMk cId="983680621" sldId="8495"/>
        </pc:sldMkLst>
      </pc:sldChg>
      <pc:sldChg chg="del">
        <pc:chgData name="David Smith (CDA)" userId="e2e26018-0444-4cbe-a438-569915950e81" providerId="ADAL" clId="{3B844F69-390F-4FD1-B23A-0E88B9E0EADB}" dt="2019-07-12T06:55:07.292" v="3689" actId="47"/>
        <pc:sldMkLst>
          <pc:docMk/>
          <pc:sldMk cId="751611573" sldId="8496"/>
        </pc:sldMkLst>
      </pc:sldChg>
      <pc:sldChg chg="del">
        <pc:chgData name="David Smith (CDA)" userId="e2e26018-0444-4cbe-a438-569915950e81" providerId="ADAL" clId="{3B844F69-390F-4FD1-B23A-0E88B9E0EADB}" dt="2019-07-12T06:55:07.292" v="3689" actId="47"/>
        <pc:sldMkLst>
          <pc:docMk/>
          <pc:sldMk cId="486765709" sldId="8497"/>
        </pc:sldMkLst>
      </pc:sldChg>
      <pc:sldChg chg="del">
        <pc:chgData name="David Smith (CDA)" userId="e2e26018-0444-4cbe-a438-569915950e81" providerId="ADAL" clId="{3B844F69-390F-4FD1-B23A-0E88B9E0EADB}" dt="2019-07-12T06:55:07.292" v="3689" actId="47"/>
        <pc:sldMkLst>
          <pc:docMk/>
          <pc:sldMk cId="785631368" sldId="8498"/>
        </pc:sldMkLst>
      </pc:sldChg>
      <pc:sldChg chg="addSp modSp">
        <pc:chgData name="David Smith (CDA)" userId="e2e26018-0444-4cbe-a438-569915950e81" providerId="ADAL" clId="{3B844F69-390F-4FD1-B23A-0E88B9E0EADB}" dt="2019-07-12T07:09:04.188" v="3756" actId="20577"/>
        <pc:sldMkLst>
          <pc:docMk/>
          <pc:sldMk cId="61308703" sldId="8501"/>
        </pc:sldMkLst>
        <pc:spChg chg="mod">
          <ac:chgData name="David Smith (CDA)" userId="e2e26018-0444-4cbe-a438-569915950e81" providerId="ADAL" clId="{3B844F69-390F-4FD1-B23A-0E88B9E0EADB}" dt="2019-07-12T07:09:04.188" v="3756" actId="20577"/>
          <ac:spMkLst>
            <pc:docMk/>
            <pc:sldMk cId="61308703" sldId="8501"/>
            <ac:spMk id="5" creationId="{58B34467-C942-4BFF-802D-C1C14EF7EC99}"/>
          </ac:spMkLst>
        </pc:spChg>
        <pc:spChg chg="add mod">
          <ac:chgData name="David Smith (CDA)" userId="e2e26018-0444-4cbe-a438-569915950e81" providerId="ADAL" clId="{3B844F69-390F-4FD1-B23A-0E88B9E0EADB}" dt="2019-07-12T07:05:15.850" v="3744" actId="1076"/>
          <ac:spMkLst>
            <pc:docMk/>
            <pc:sldMk cId="61308703" sldId="8501"/>
            <ac:spMk id="6" creationId="{55BF3994-78DD-42E2-B0D5-7EB927D5007E}"/>
          </ac:spMkLst>
        </pc:spChg>
      </pc:sldChg>
      <pc:sldChg chg="modSp">
        <pc:chgData name="David Smith (CDA)" userId="e2e26018-0444-4cbe-a438-569915950e81" providerId="ADAL" clId="{3B844F69-390F-4FD1-B23A-0E88B9E0EADB}" dt="2019-07-09T10:56:33.127" v="2291" actId="20577"/>
        <pc:sldMkLst>
          <pc:docMk/>
          <pc:sldMk cId="3873621962" sldId="8502"/>
        </pc:sldMkLst>
        <pc:spChg chg="mod">
          <ac:chgData name="David Smith (CDA)" userId="e2e26018-0444-4cbe-a438-569915950e81" providerId="ADAL" clId="{3B844F69-390F-4FD1-B23A-0E88B9E0EADB}" dt="2019-07-09T10:56:33.127" v="2291" actId="20577"/>
          <ac:spMkLst>
            <pc:docMk/>
            <pc:sldMk cId="3873621962" sldId="8502"/>
            <ac:spMk id="2" creationId="{BCB0482D-FD04-4697-85E4-B13F50739460}"/>
          </ac:spMkLst>
        </pc:spChg>
      </pc:sldChg>
      <pc:sldChg chg="modSp del ord">
        <pc:chgData name="David Smith (CDA)" userId="e2e26018-0444-4cbe-a438-569915950e81" providerId="ADAL" clId="{3B844F69-390F-4FD1-B23A-0E88B9E0EADB}" dt="2019-07-12T06:53:03.006" v="3636" actId="47"/>
        <pc:sldMkLst>
          <pc:docMk/>
          <pc:sldMk cId="3038057844" sldId="8503"/>
        </pc:sldMkLst>
        <pc:spChg chg="mod">
          <ac:chgData name="David Smith (CDA)" userId="e2e26018-0444-4cbe-a438-569915950e81" providerId="ADAL" clId="{3B844F69-390F-4FD1-B23A-0E88B9E0EADB}" dt="2019-07-12T06:52:51.186" v="3635"/>
          <ac:spMkLst>
            <pc:docMk/>
            <pc:sldMk cId="3038057844" sldId="8503"/>
            <ac:spMk id="2" creationId="{057F4F26-8361-401D-906D-052E9EDC6E3A}"/>
          </ac:spMkLst>
        </pc:spChg>
      </pc:sldChg>
      <pc:sldChg chg="addSp modSp">
        <pc:chgData name="David Smith (CDA)" userId="e2e26018-0444-4cbe-a438-569915950e81" providerId="ADAL" clId="{3B844F69-390F-4FD1-B23A-0E88B9E0EADB}" dt="2019-07-11T07:06:55.465" v="2920" actId="948"/>
        <pc:sldMkLst>
          <pc:docMk/>
          <pc:sldMk cId="3888687105" sldId="8505"/>
        </pc:sldMkLst>
        <pc:spChg chg="mod">
          <ac:chgData name="David Smith (CDA)" userId="e2e26018-0444-4cbe-a438-569915950e81" providerId="ADAL" clId="{3B844F69-390F-4FD1-B23A-0E88B9E0EADB}" dt="2019-07-11T07:06:55.465" v="2920" actId="948"/>
          <ac:spMkLst>
            <pc:docMk/>
            <pc:sldMk cId="3888687105" sldId="8505"/>
            <ac:spMk id="4" creationId="{58A6501B-1574-4BBD-8FDD-FE1B2CBEEF63}"/>
          </ac:spMkLst>
        </pc:spChg>
        <pc:picChg chg="add mod ord">
          <ac:chgData name="David Smith (CDA)" userId="e2e26018-0444-4cbe-a438-569915950e81" providerId="ADAL" clId="{3B844F69-390F-4FD1-B23A-0E88B9E0EADB}" dt="2019-07-10T13:08:14.186" v="2495" actId="1076"/>
          <ac:picMkLst>
            <pc:docMk/>
            <pc:sldMk cId="3888687105" sldId="8505"/>
            <ac:picMk id="3" creationId="{394F0445-E6B9-4529-BE8B-5537634B1347}"/>
          </ac:picMkLst>
        </pc:picChg>
      </pc:sldChg>
      <pc:sldChg chg="addSp delSp modSp add ord">
        <pc:chgData name="David Smith (CDA)" userId="e2e26018-0444-4cbe-a438-569915950e81" providerId="ADAL" clId="{3B844F69-390F-4FD1-B23A-0E88B9E0EADB}" dt="2019-07-12T06:41:17.757" v="3198"/>
        <pc:sldMkLst>
          <pc:docMk/>
          <pc:sldMk cId="1981799422" sldId="8506"/>
        </pc:sldMkLst>
        <pc:spChg chg="del">
          <ac:chgData name="David Smith (CDA)" userId="e2e26018-0444-4cbe-a438-569915950e81" providerId="ADAL" clId="{3B844F69-390F-4FD1-B23A-0E88B9E0EADB}" dt="2019-07-05T21:18:30.625" v="633"/>
          <ac:spMkLst>
            <pc:docMk/>
            <pc:sldMk cId="1981799422" sldId="8506"/>
            <ac:spMk id="2" creationId="{E0E7586C-5FB3-46F5-899B-91380E0CB1EC}"/>
          </ac:spMkLst>
        </pc:spChg>
        <pc:spChg chg="del">
          <ac:chgData name="David Smith (CDA)" userId="e2e26018-0444-4cbe-a438-569915950e81" providerId="ADAL" clId="{3B844F69-390F-4FD1-B23A-0E88B9E0EADB}" dt="2019-07-05T21:18:30.625" v="633"/>
          <ac:spMkLst>
            <pc:docMk/>
            <pc:sldMk cId="1981799422" sldId="8506"/>
            <ac:spMk id="3" creationId="{9C47C3E3-4A7B-4EE0-9570-2455B6EE27C5}"/>
          </ac:spMkLst>
        </pc:spChg>
        <pc:spChg chg="add mod">
          <ac:chgData name="David Smith (CDA)" userId="e2e26018-0444-4cbe-a438-569915950e81" providerId="ADAL" clId="{3B844F69-390F-4FD1-B23A-0E88B9E0EADB}" dt="2019-07-09T10:18:31.780" v="1292" actId="6549"/>
          <ac:spMkLst>
            <pc:docMk/>
            <pc:sldMk cId="1981799422" sldId="8506"/>
            <ac:spMk id="4" creationId="{FE00A755-0168-4141-A9FC-975B13827328}"/>
          </ac:spMkLst>
        </pc:spChg>
        <pc:spChg chg="add mod">
          <ac:chgData name="David Smith (CDA)" userId="e2e26018-0444-4cbe-a438-569915950e81" providerId="ADAL" clId="{3B844F69-390F-4FD1-B23A-0E88B9E0EADB}" dt="2019-07-11T08:06:47.639" v="3149"/>
          <ac:spMkLst>
            <pc:docMk/>
            <pc:sldMk cId="1981799422" sldId="8506"/>
            <ac:spMk id="5" creationId="{E5821D72-924F-4701-B604-5229279A4495}"/>
          </ac:spMkLst>
        </pc:spChg>
        <pc:spChg chg="add mod">
          <ac:chgData name="David Smith (CDA)" userId="e2e26018-0444-4cbe-a438-569915950e81" providerId="ADAL" clId="{3B844F69-390F-4FD1-B23A-0E88B9E0EADB}" dt="2019-07-11T08:00:37.446" v="3043" actId="20577"/>
          <ac:spMkLst>
            <pc:docMk/>
            <pc:sldMk cId="1981799422" sldId="8506"/>
            <ac:spMk id="6" creationId="{3D1AEFA4-48E4-4591-A1B9-7FF41F1F7C65}"/>
          </ac:spMkLst>
        </pc:spChg>
        <pc:spChg chg="add mod">
          <ac:chgData name="David Smith (CDA)" userId="e2e26018-0444-4cbe-a438-569915950e81" providerId="ADAL" clId="{3B844F69-390F-4FD1-B23A-0E88B9E0EADB}" dt="2019-07-11T08:07:08.416" v="3167" actId="20577"/>
          <ac:spMkLst>
            <pc:docMk/>
            <pc:sldMk cId="1981799422" sldId="8506"/>
            <ac:spMk id="7" creationId="{FD125932-9846-43C6-AB64-884378F7D9D6}"/>
          </ac:spMkLst>
        </pc:spChg>
        <pc:spChg chg="add mod">
          <ac:chgData name="David Smith (CDA)" userId="e2e26018-0444-4cbe-a438-569915950e81" providerId="ADAL" clId="{3B844F69-390F-4FD1-B23A-0E88B9E0EADB}" dt="2019-07-11T08:06:55.578" v="3151" actId="1076"/>
          <ac:spMkLst>
            <pc:docMk/>
            <pc:sldMk cId="1981799422" sldId="8506"/>
            <ac:spMk id="8" creationId="{95BE765D-E9F7-49F9-BEDA-DA449034213E}"/>
          </ac:spMkLst>
        </pc:spChg>
        <pc:picChg chg="add mod">
          <ac:chgData name="David Smith (CDA)" userId="e2e26018-0444-4cbe-a438-569915950e81" providerId="ADAL" clId="{3B844F69-390F-4FD1-B23A-0E88B9E0EADB}" dt="2019-07-11T08:07:14.955" v="3168" actId="1076"/>
          <ac:picMkLst>
            <pc:docMk/>
            <pc:sldMk cId="1981799422" sldId="8506"/>
            <ac:picMk id="2" creationId="{2C7A4254-A640-4A9E-A8FB-C415BBCDE5C0}"/>
          </ac:picMkLst>
        </pc:picChg>
      </pc:sldChg>
      <pc:sldChg chg="modSp add ord">
        <pc:chgData name="David Smith (CDA)" userId="e2e26018-0444-4cbe-a438-569915950e81" providerId="ADAL" clId="{3B844F69-390F-4FD1-B23A-0E88B9E0EADB}" dt="2019-07-09T09:13:50.827" v="1220"/>
        <pc:sldMkLst>
          <pc:docMk/>
          <pc:sldMk cId="3044400143" sldId="10924"/>
        </pc:sldMkLst>
        <pc:spChg chg="mod">
          <ac:chgData name="David Smith (CDA)" userId="e2e26018-0444-4cbe-a438-569915950e81" providerId="ADAL" clId="{3B844F69-390F-4FD1-B23A-0E88B9E0EADB}" dt="2019-07-08T02:59:05.658" v="1146" actId="20577"/>
          <ac:spMkLst>
            <pc:docMk/>
            <pc:sldMk cId="3044400143" sldId="10924"/>
            <ac:spMk id="4" creationId="{734642A7-D484-4026-96A5-B9E8BA02755C}"/>
          </ac:spMkLst>
        </pc:spChg>
      </pc:sldChg>
      <pc:sldChg chg="addSp modSp add ord">
        <pc:chgData name="David Smith (CDA)" userId="e2e26018-0444-4cbe-a438-569915950e81" providerId="ADAL" clId="{3B844F69-390F-4FD1-B23A-0E88B9E0EADB}" dt="2019-07-12T06:48:56.159" v="3603" actId="20577"/>
        <pc:sldMkLst>
          <pc:docMk/>
          <pc:sldMk cId="2372789024" sldId="10925"/>
        </pc:sldMkLst>
        <pc:spChg chg="mod">
          <ac:chgData name="David Smith (CDA)" userId="e2e26018-0444-4cbe-a438-569915950e81" providerId="ADAL" clId="{3B844F69-390F-4FD1-B23A-0E88B9E0EADB}" dt="2019-07-12T06:48:56.159" v="3603" actId="20577"/>
          <ac:spMkLst>
            <pc:docMk/>
            <pc:sldMk cId="2372789024" sldId="10925"/>
            <ac:spMk id="2" creationId="{F7E564CD-3021-48C2-978B-18FA06838448}"/>
          </ac:spMkLst>
        </pc:spChg>
        <pc:spChg chg="add mod">
          <ac:chgData name="David Smith (CDA)" userId="e2e26018-0444-4cbe-a438-569915950e81" providerId="ADAL" clId="{3B844F69-390F-4FD1-B23A-0E88B9E0EADB}" dt="2019-07-12T06:48:38.810" v="3590" actId="20577"/>
          <ac:spMkLst>
            <pc:docMk/>
            <pc:sldMk cId="2372789024" sldId="10925"/>
            <ac:spMk id="4" creationId="{8E113292-AB6E-41D6-B098-560CB8D47F05}"/>
          </ac:spMkLst>
        </pc:spChg>
        <pc:picChg chg="add mod">
          <ac:chgData name="David Smith (CDA)" userId="e2e26018-0444-4cbe-a438-569915950e81" providerId="ADAL" clId="{3B844F69-390F-4FD1-B23A-0E88B9E0EADB}" dt="2019-07-12T06:48:35.260" v="3587" actId="1076"/>
          <ac:picMkLst>
            <pc:docMk/>
            <pc:sldMk cId="2372789024" sldId="10925"/>
            <ac:picMk id="3" creationId="{E7346F21-EB0F-4DFB-8F8B-916DD3EFC261}"/>
          </ac:picMkLst>
        </pc:picChg>
      </pc:sldChg>
      <pc:sldChg chg="modSp add ord">
        <pc:chgData name="David Smith (CDA)" userId="e2e26018-0444-4cbe-a438-569915950e81" providerId="ADAL" clId="{3B844F69-390F-4FD1-B23A-0E88B9E0EADB}" dt="2019-07-12T06:54:39.751" v="3688" actId="20577"/>
        <pc:sldMkLst>
          <pc:docMk/>
          <pc:sldMk cId="1269845239" sldId="10926"/>
        </pc:sldMkLst>
        <pc:spChg chg="mod">
          <ac:chgData name="David Smith (CDA)" userId="e2e26018-0444-4cbe-a438-569915950e81" providerId="ADAL" clId="{3B844F69-390F-4FD1-B23A-0E88B9E0EADB}" dt="2019-07-12T06:54:39.751" v="3688" actId="20577"/>
          <ac:spMkLst>
            <pc:docMk/>
            <pc:sldMk cId="1269845239" sldId="10926"/>
            <ac:spMk id="2" creationId="{77A9695F-E09F-4684-8F17-2A746672878A}"/>
          </ac:spMkLst>
        </pc:spChg>
        <pc:spChg chg="mod">
          <ac:chgData name="David Smith (CDA)" userId="e2e26018-0444-4cbe-a438-569915950e81" providerId="ADAL" clId="{3B844F69-390F-4FD1-B23A-0E88B9E0EADB}" dt="2019-07-11T07:50:47.489" v="2931" actId="20577"/>
          <ac:spMkLst>
            <pc:docMk/>
            <pc:sldMk cId="1269845239" sldId="10926"/>
            <ac:spMk id="3" creationId="{8F355F2E-036E-4F2F-ABFE-7D9E4192F222}"/>
          </ac:spMkLst>
        </pc:spChg>
      </pc:sldChg>
      <pc:sldChg chg="addSp modSp add ord">
        <pc:chgData name="David Smith (CDA)" userId="e2e26018-0444-4cbe-a438-569915950e81" providerId="ADAL" clId="{3B844F69-390F-4FD1-B23A-0E88B9E0EADB}" dt="2019-07-12T06:41:15.090" v="3197"/>
        <pc:sldMkLst>
          <pc:docMk/>
          <pc:sldMk cId="423882475" sldId="10927"/>
        </pc:sldMkLst>
        <pc:spChg chg="mod">
          <ac:chgData name="David Smith (CDA)" userId="e2e26018-0444-4cbe-a438-569915950e81" providerId="ADAL" clId="{3B844F69-390F-4FD1-B23A-0E88B9E0EADB}" dt="2019-07-09T10:51:45.283" v="2217" actId="6549"/>
          <ac:spMkLst>
            <pc:docMk/>
            <pc:sldMk cId="423882475" sldId="10927"/>
            <ac:spMk id="2" creationId="{AB840BEF-A9C3-43DF-A213-F63C5A9C4767}"/>
          </ac:spMkLst>
        </pc:spChg>
        <pc:spChg chg="mod">
          <ac:chgData name="David Smith (CDA)" userId="e2e26018-0444-4cbe-a438-569915950e81" providerId="ADAL" clId="{3B844F69-390F-4FD1-B23A-0E88B9E0EADB}" dt="2019-07-10T13:23:42.895" v="2774" actId="20577"/>
          <ac:spMkLst>
            <pc:docMk/>
            <pc:sldMk cId="423882475" sldId="10927"/>
            <ac:spMk id="3" creationId="{570A99ED-66BA-41EA-8E70-106A6534F887}"/>
          </ac:spMkLst>
        </pc:spChg>
        <pc:picChg chg="add mod">
          <ac:chgData name="David Smith (CDA)" userId="e2e26018-0444-4cbe-a438-569915950e81" providerId="ADAL" clId="{3B844F69-390F-4FD1-B23A-0E88B9E0EADB}" dt="2019-07-09T10:51:57.208" v="2218" actId="1076"/>
          <ac:picMkLst>
            <pc:docMk/>
            <pc:sldMk cId="423882475" sldId="10927"/>
            <ac:picMk id="4" creationId="{076AB333-68CD-485D-8E0D-D7B2AAA026A2}"/>
          </ac:picMkLst>
        </pc:picChg>
        <pc:picChg chg="add mod">
          <ac:chgData name="David Smith (CDA)" userId="e2e26018-0444-4cbe-a438-569915950e81" providerId="ADAL" clId="{3B844F69-390F-4FD1-B23A-0E88B9E0EADB}" dt="2019-07-09T10:47:53.873" v="2209" actId="1076"/>
          <ac:picMkLst>
            <pc:docMk/>
            <pc:sldMk cId="423882475" sldId="10927"/>
            <ac:picMk id="5" creationId="{23177393-A204-4DE0-B441-FC86777F8D13}"/>
          </ac:picMkLst>
        </pc:picChg>
        <pc:picChg chg="add mod">
          <ac:chgData name="David Smith (CDA)" userId="e2e26018-0444-4cbe-a438-569915950e81" providerId="ADAL" clId="{3B844F69-390F-4FD1-B23A-0E88B9E0EADB}" dt="2019-07-09T10:48:29.224" v="2212" actId="1076"/>
          <ac:picMkLst>
            <pc:docMk/>
            <pc:sldMk cId="423882475" sldId="10927"/>
            <ac:picMk id="6" creationId="{4341860A-D758-443B-A346-056824656DA9}"/>
          </ac:picMkLst>
        </pc:picChg>
        <pc:picChg chg="add mod">
          <ac:chgData name="David Smith (CDA)" userId="e2e26018-0444-4cbe-a438-569915950e81" providerId="ADAL" clId="{3B844F69-390F-4FD1-B23A-0E88B9E0EADB}" dt="2019-07-09T10:52:01.034" v="2219" actId="1076"/>
          <ac:picMkLst>
            <pc:docMk/>
            <pc:sldMk cId="423882475" sldId="10927"/>
            <ac:picMk id="7" creationId="{2FE90141-9BF4-4E23-ABE0-EB3174F4A5AC}"/>
          </ac:picMkLst>
        </pc:picChg>
      </pc:sldChg>
      <pc:sldChg chg="addSp delSp modSp add">
        <pc:chgData name="David Smith (CDA)" userId="e2e26018-0444-4cbe-a438-569915950e81" providerId="ADAL" clId="{3B844F69-390F-4FD1-B23A-0E88B9E0EADB}" dt="2019-07-09T13:59:46.285" v="2297" actId="1076"/>
        <pc:sldMkLst>
          <pc:docMk/>
          <pc:sldMk cId="2498813950" sldId="10928"/>
        </pc:sldMkLst>
        <pc:spChg chg="del">
          <ac:chgData name="David Smith (CDA)" userId="e2e26018-0444-4cbe-a438-569915950e81" providerId="ADAL" clId="{3B844F69-390F-4FD1-B23A-0E88B9E0EADB}" dt="2019-07-09T10:55:55.466" v="2258"/>
          <ac:spMkLst>
            <pc:docMk/>
            <pc:sldMk cId="2498813950" sldId="10928"/>
            <ac:spMk id="2" creationId="{362AB2F0-368F-411D-9071-D926B01018DE}"/>
          </ac:spMkLst>
        </pc:spChg>
        <pc:spChg chg="mod">
          <ac:chgData name="David Smith (CDA)" userId="e2e26018-0444-4cbe-a438-569915950e81" providerId="ADAL" clId="{3B844F69-390F-4FD1-B23A-0E88B9E0EADB}" dt="2019-07-09T10:55:35.547" v="2257" actId="20577"/>
          <ac:spMkLst>
            <pc:docMk/>
            <pc:sldMk cId="2498813950" sldId="10928"/>
            <ac:spMk id="3" creationId="{49F90180-5326-4AE2-A112-929572ED1C0D}"/>
          </ac:spMkLst>
        </pc:spChg>
        <pc:spChg chg="add del mod">
          <ac:chgData name="David Smith (CDA)" userId="e2e26018-0444-4cbe-a438-569915950e81" providerId="ADAL" clId="{3B844F69-390F-4FD1-B23A-0E88B9E0EADB}" dt="2019-07-09T13:59:03.839" v="2292" actId="478"/>
          <ac:spMkLst>
            <pc:docMk/>
            <pc:sldMk cId="2498813950" sldId="10928"/>
            <ac:spMk id="4" creationId="{2A447583-B880-446B-8110-B2393B7FDD28}"/>
          </ac:spMkLst>
        </pc:spChg>
        <pc:spChg chg="add del mod">
          <ac:chgData name="David Smith (CDA)" userId="e2e26018-0444-4cbe-a438-569915950e81" providerId="ADAL" clId="{3B844F69-390F-4FD1-B23A-0E88B9E0EADB}" dt="2019-07-09T13:59:07.150" v="2293" actId="478"/>
          <ac:spMkLst>
            <pc:docMk/>
            <pc:sldMk cId="2498813950" sldId="10928"/>
            <ac:spMk id="5" creationId="{F182A063-3024-4D60-AA79-334A51FDEC98}"/>
          </ac:spMkLst>
        </pc:spChg>
        <pc:picChg chg="add mod modCrop">
          <ac:chgData name="David Smith (CDA)" userId="e2e26018-0444-4cbe-a438-569915950e81" providerId="ADAL" clId="{3B844F69-390F-4FD1-B23A-0E88B9E0EADB}" dt="2019-07-09T13:59:46.285" v="2297" actId="1076"/>
          <ac:picMkLst>
            <pc:docMk/>
            <pc:sldMk cId="2498813950" sldId="10928"/>
            <ac:picMk id="6" creationId="{8689FBAA-C1F7-425D-99F0-A0ED48546439}"/>
          </ac:picMkLst>
        </pc:picChg>
      </pc:sldChg>
      <pc:sldChg chg="modSp add del">
        <pc:chgData name="David Smith (CDA)" userId="e2e26018-0444-4cbe-a438-569915950e81" providerId="ADAL" clId="{3B844F69-390F-4FD1-B23A-0E88B9E0EADB}" dt="2019-07-11T08:12:48.472" v="3196" actId="47"/>
        <pc:sldMkLst>
          <pc:docMk/>
          <pc:sldMk cId="532860045" sldId="10929"/>
        </pc:sldMkLst>
        <pc:spChg chg="mod">
          <ac:chgData name="David Smith (CDA)" userId="e2e26018-0444-4cbe-a438-569915950e81" providerId="ADAL" clId="{3B844F69-390F-4FD1-B23A-0E88B9E0EADB}" dt="2019-07-09T14:05:32.060" v="2478" actId="20577"/>
          <ac:spMkLst>
            <pc:docMk/>
            <pc:sldMk cId="532860045" sldId="10929"/>
            <ac:spMk id="2" creationId="{6D5F7E3A-2756-429D-9F05-6F2576AF528B}"/>
          </ac:spMkLst>
        </pc:spChg>
        <pc:spChg chg="mod">
          <ac:chgData name="David Smith (CDA)" userId="e2e26018-0444-4cbe-a438-569915950e81" providerId="ADAL" clId="{3B844F69-390F-4FD1-B23A-0E88B9E0EADB}" dt="2019-07-09T14:05:06.039" v="2380" actId="20577"/>
          <ac:spMkLst>
            <pc:docMk/>
            <pc:sldMk cId="532860045" sldId="10929"/>
            <ac:spMk id="3" creationId="{6F89856C-B1E8-4BEB-9475-AE0B032E2564}"/>
          </ac:spMkLst>
        </pc:spChg>
      </pc:sldChg>
      <pc:sldChg chg="addSp delSp modSp add ord">
        <pc:chgData name="David Smith (CDA)" userId="e2e26018-0444-4cbe-a438-569915950e81" providerId="ADAL" clId="{3B844F69-390F-4FD1-B23A-0E88B9E0EADB}" dt="2019-07-12T06:41:47.535" v="3199"/>
        <pc:sldMkLst>
          <pc:docMk/>
          <pc:sldMk cId="3872632531" sldId="10930"/>
        </pc:sldMkLst>
        <pc:spChg chg="mod">
          <ac:chgData name="David Smith (CDA)" userId="e2e26018-0444-4cbe-a438-569915950e81" providerId="ADAL" clId="{3B844F69-390F-4FD1-B23A-0E88B9E0EADB}" dt="2019-07-10T13:24:10.655" v="2823" actId="20577"/>
          <ac:spMkLst>
            <pc:docMk/>
            <pc:sldMk cId="3872632531" sldId="10930"/>
            <ac:spMk id="2" creationId="{DDDA86C3-3BF0-4E37-AC86-CC666156224E}"/>
          </ac:spMkLst>
        </pc:spChg>
        <pc:picChg chg="add del mod">
          <ac:chgData name="David Smith (CDA)" userId="e2e26018-0444-4cbe-a438-569915950e81" providerId="ADAL" clId="{3B844F69-390F-4FD1-B23A-0E88B9E0EADB}" dt="2019-07-11T08:08:00.899" v="3169" actId="478"/>
          <ac:picMkLst>
            <pc:docMk/>
            <pc:sldMk cId="3872632531" sldId="10930"/>
            <ac:picMk id="3" creationId="{0EE8D1D5-AEB5-4768-9134-96DB41AF097E}"/>
          </ac:picMkLst>
        </pc:picChg>
        <pc:picChg chg="add mod">
          <ac:chgData name="David Smith (CDA)" userId="e2e26018-0444-4cbe-a438-569915950e81" providerId="ADAL" clId="{3B844F69-390F-4FD1-B23A-0E88B9E0EADB}" dt="2019-07-11T08:09:16.653" v="3171" actId="1076"/>
          <ac:picMkLst>
            <pc:docMk/>
            <pc:sldMk cId="3872632531" sldId="10930"/>
            <ac:picMk id="4" creationId="{C8320ED2-68CD-4324-8EC8-18BD24735E94}"/>
          </ac:picMkLst>
        </pc:picChg>
      </pc:sldChg>
      <pc:sldChg chg="addSp modSp add del">
        <pc:chgData name="David Smith (CDA)" userId="e2e26018-0444-4cbe-a438-569915950e81" providerId="ADAL" clId="{3B844F69-390F-4FD1-B23A-0E88B9E0EADB}" dt="2019-07-12T06:42:13.821" v="3207" actId="47"/>
        <pc:sldMkLst>
          <pc:docMk/>
          <pc:sldMk cId="1308868262" sldId="10931"/>
        </pc:sldMkLst>
        <pc:spChg chg="mod">
          <ac:chgData name="David Smith (CDA)" userId="e2e26018-0444-4cbe-a438-569915950e81" providerId="ADAL" clId="{3B844F69-390F-4FD1-B23A-0E88B9E0EADB}" dt="2019-07-11T07:51:53.557" v="2967" actId="20577"/>
          <ac:spMkLst>
            <pc:docMk/>
            <pc:sldMk cId="1308868262" sldId="10931"/>
            <ac:spMk id="2" creationId="{8D0675E6-CCBA-495D-8E24-5EE7BB6D0AB3}"/>
          </ac:spMkLst>
        </pc:spChg>
        <pc:spChg chg="add mod">
          <ac:chgData name="David Smith (CDA)" userId="e2e26018-0444-4cbe-a438-569915950e81" providerId="ADAL" clId="{3B844F69-390F-4FD1-B23A-0E88B9E0EADB}" dt="2019-07-12T06:42:00.899" v="3201"/>
          <ac:spMkLst>
            <pc:docMk/>
            <pc:sldMk cId="1308868262" sldId="10931"/>
            <ac:spMk id="3" creationId="{3654CFEE-51BA-48DF-B3B7-98D35E9562BF}"/>
          </ac:spMkLst>
        </pc:spChg>
      </pc:sldChg>
      <pc:sldChg chg="modSp add">
        <pc:chgData name="David Smith (CDA)" userId="e2e26018-0444-4cbe-a438-569915950e81" providerId="ADAL" clId="{3B844F69-390F-4FD1-B23A-0E88B9E0EADB}" dt="2019-07-11T08:12:29.417" v="3195" actId="404"/>
        <pc:sldMkLst>
          <pc:docMk/>
          <pc:sldMk cId="1104192992" sldId="10932"/>
        </pc:sldMkLst>
        <pc:spChg chg="mod">
          <ac:chgData name="David Smith (CDA)" userId="e2e26018-0444-4cbe-a438-569915950e81" providerId="ADAL" clId="{3B844F69-390F-4FD1-B23A-0E88B9E0EADB}" dt="2019-07-11T08:12:29.417" v="3195" actId="404"/>
          <ac:spMkLst>
            <pc:docMk/>
            <pc:sldMk cId="1104192992" sldId="10932"/>
            <ac:spMk id="2" creationId="{8639E74F-E4B5-4AE6-A54A-2DBF00B70A77}"/>
          </ac:spMkLst>
        </pc:spChg>
      </pc:sldChg>
      <pc:sldMasterChg chg="delSldLayout">
        <pc:chgData name="David Smith (CDA)" userId="e2e26018-0444-4cbe-a438-569915950e81" providerId="ADAL" clId="{3B844F69-390F-4FD1-B23A-0E88B9E0EADB}" dt="2019-07-12T06:55:07.292" v="3689" actId="47"/>
        <pc:sldMasterMkLst>
          <pc:docMk/>
          <pc:sldMasterMk cId="1689969152" sldId="2147484738"/>
        </pc:sldMasterMkLst>
        <pc:sldLayoutChg chg="del">
          <pc:chgData name="David Smith (CDA)" userId="e2e26018-0444-4cbe-a438-569915950e81" providerId="ADAL" clId="{3B844F69-390F-4FD1-B23A-0E88B9E0EADB}" dt="2019-07-12T06:55:07.292" v="3689" actId="47"/>
          <pc:sldLayoutMkLst>
            <pc:docMk/>
            <pc:sldMasterMk cId="1689969152" sldId="2147484738"/>
            <pc:sldLayoutMk cId="3668633499" sldId="2147484762"/>
          </pc:sldLayoutMkLst>
        </pc:sldLayoutChg>
        <pc:sldLayoutChg chg="del">
          <pc:chgData name="David Smith (CDA)" userId="e2e26018-0444-4cbe-a438-569915950e81" providerId="ADAL" clId="{3B844F69-390F-4FD1-B23A-0E88B9E0EADB}" dt="2019-07-12T06:55:07.292" v="3689" actId="47"/>
          <pc:sldLayoutMkLst>
            <pc:docMk/>
            <pc:sldMasterMk cId="1689969152" sldId="2147484738"/>
            <pc:sldLayoutMk cId="617379682" sldId="21474847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8061E8-06B8-4DE2-A454-E52B5CC169EF}" type="datetime8">
              <a:rPr lang="en-US" smtClean="0">
                <a:latin typeface="Segoe UI" pitchFamily="34" charset="0"/>
              </a:rPr>
              <a:t>7/10/2019 15:03</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FAB50EE9-837C-4F00-A470-B5401D3DA763}" type="datetime8">
              <a:rPr lang="en-US" smtClean="0"/>
              <a:t>7/10/2019 15:03</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So you've built an amazing model in R. It generates great predictions or recommendations on your desktop. Now, how do you get it into production?</a:t>
            </a:r>
          </a:p>
          <a:p>
            <a:r>
              <a:rPr lang="en-US" sz="900" dirty="0"/>
              <a:t> </a:t>
            </a:r>
          </a:p>
          <a:p>
            <a:r>
              <a:rPr lang="en-US" sz="900" dirty="0"/>
              <a:t>Deploying R functions within Docker containers, and exposing them with the 'plumber' package, is a simple and effective way to integrate R into applications via a REST API. We can further provide scale for high-volume workloads by deploying that container to Kubernetes. As the complexity grows, however, managing and updating deployments can be challenging.</a:t>
            </a:r>
          </a:p>
          <a:p>
            <a:r>
              <a:rPr lang="en-US" sz="900" dirty="0"/>
              <a:t> </a:t>
            </a:r>
          </a:p>
          <a:p>
            <a:r>
              <a:rPr lang="en-US" sz="900" dirty="0"/>
              <a:t>In this talk, we describe a CI/CD based process in Azure DevOps to automate the entire build, test and deploy process for R-based models in production. The process emphasizes model reproducibility, by capturing and tracking changes in the code, data, tests and configurations that define the model. You will learn how, with a check-in to GitHub as the trigger, your model can be automatically retrained, optimized, built, validated, and — with human approval if necessary — released. Once deployed to the production environment — in this talk we'll focus on scalable open-source frameworks like Kubernetes — the model will be subject to continuous monitoring and performance tracking until such time that a new model version is warranted, and the DevOps lifecycle begins again.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FAB50EE9-837C-4F00-A470-B5401D3DA763}" type="datetime8">
              <a:rPr lang="en-US" smtClean="0"/>
              <a:t>7/12/2019 08:52</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45231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builds you need, using the power of Azure you get one service that gives you unlimited build minutes where you can build on Windows Mac and Linux in parallel using a single build YAML file.</a:t>
            </a:r>
          </a:p>
        </p:txBody>
      </p:sp>
      <p:sp>
        <p:nvSpPr>
          <p:cNvPr id="4" name="Slide Number Placeholder 3"/>
          <p:cNvSpPr>
            <a:spLocks noGrp="1"/>
          </p:cNvSpPr>
          <p:nvPr>
            <p:ph type="sldNum" sz="quarter" idx="5"/>
          </p:nvPr>
        </p:nvSpPr>
        <p:spPr/>
        <p:txBody>
          <a:bodyPr/>
          <a:lstStyle/>
          <a:p>
            <a:fld id="{3D7B9D4F-5F19-438C-92E8-037C6AE8F87D}" type="slidenum">
              <a:rPr lang="en-US" smtClean="0"/>
              <a:t>17</a:t>
            </a:fld>
            <a:endParaRPr lang="en-US"/>
          </a:p>
        </p:txBody>
      </p:sp>
    </p:spTree>
    <p:extLst>
      <p:ext uri="{BB962C8B-B14F-4D97-AF65-F5344CB8AC3E}">
        <p14:creationId xmlns:p14="http://schemas.microsoft.com/office/powerpoint/2010/main" val="55216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100" indent="-344100">
              <a:buFontTx/>
              <a:buChar char="-"/>
            </a:pPr>
            <a:r>
              <a:rPr lang="en-US" sz="2800"/>
              <a:t>DevOps is the union of people, process and products to enable the continuous delivery of value to your end customers</a:t>
            </a:r>
          </a:p>
          <a:p>
            <a:pPr marL="344100" indent="-344100">
              <a:buFontTx/>
              <a:buChar char="-"/>
            </a:pPr>
            <a:endParaRPr lang="en-US" sz="2800"/>
          </a:p>
        </p:txBody>
      </p:sp>
      <p:sp>
        <p:nvSpPr>
          <p:cNvPr id="4" name="Slide Number Placeholder 3"/>
          <p:cNvSpPr>
            <a:spLocks noGrp="1"/>
          </p:cNvSpPr>
          <p:nvPr>
            <p:ph type="sldNum" sz="quarter" idx="10"/>
          </p:nvPr>
        </p:nvSpPr>
        <p:spPr/>
        <p:txBody>
          <a:bodyPr/>
          <a:lstStyle/>
          <a:p>
            <a:fld id="{3D7B9D4F-5F19-438C-92E8-037C6AE8F87D}" type="slidenum">
              <a:rPr lang="en-US" smtClean="0"/>
              <a:t>2</a:t>
            </a:fld>
            <a:endParaRPr lang="en-US"/>
          </a:p>
        </p:txBody>
      </p:sp>
    </p:spTree>
    <p:extLst>
      <p:ext uri="{BB962C8B-B14F-4D97-AF65-F5344CB8AC3E}">
        <p14:creationId xmlns:p14="http://schemas.microsoft.com/office/powerpoint/2010/main" val="302343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EACE18C-C482-4CD3-8F00-E0FD030F61B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7/10/2019 15:03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8492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FAB50EE9-837C-4F00-A470-B5401D3DA763}" type="datetime8">
              <a:rPr lang="en-US" smtClean="0"/>
              <a:t>7/10/2019 15:03</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74261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FAB50EE9-837C-4F00-A470-B5401D3DA763}" type="datetime8">
              <a:rPr lang="en-US" smtClean="0"/>
              <a:t>7/10/2019 15:03</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40841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Azure Pipelines is the perfect launchpad for your code – automating your builds and deployments so you spend less time with the nuts and bolts and more time being creative </a:t>
            </a:r>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6</a:t>
            </a:fld>
            <a:endParaRPr lang="en-US"/>
          </a:p>
        </p:txBody>
      </p:sp>
    </p:spTree>
    <p:extLst>
      <p:ext uri="{BB962C8B-B14F-4D97-AF65-F5344CB8AC3E}">
        <p14:creationId xmlns:p14="http://schemas.microsoft.com/office/powerpoint/2010/main" val="185561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FAB50EE9-837C-4F00-A470-B5401D3DA763}" type="datetime8">
              <a:rPr lang="en-US" smtClean="0"/>
              <a:t>7/11/2019 10:06</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307566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4ABEE-72D2-4711-B507-13A06E4388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50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FAB50EE9-837C-4F00-A470-B5401D3DA763}" type="datetime8">
              <a:rPr lang="en-US" smtClean="0"/>
              <a:t>7/12/2019 08:50</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4021723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tx1"/>
                </a:solidFill>
              </a:defRPr>
            </a:lvl1pPr>
          </a:lstStyle>
          <a:p>
            <a:r>
              <a:rPr lang="en-US"/>
              <a:t>Microsoft Azure</a:t>
            </a:r>
            <a:br>
              <a:rPr lang="en-US"/>
            </a:br>
            <a:r>
              <a:rPr lang="en-US"/>
              <a:t>title or event name</a:t>
            </a:r>
          </a:p>
        </p:txBody>
      </p:sp>
      <p:sp>
        <p:nvSpPr>
          <p:cNvPr id="5" name="Text Placeholder 4"/>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tx1"/>
                </a:solidFill>
                <a:latin typeface="+mn-lt"/>
              </a:defRPr>
            </a:lvl1pPr>
          </a:lstStyle>
          <a:p>
            <a:pPr lvl="0"/>
            <a:r>
              <a:rPr lang="en-US"/>
              <a:t>Author name</a:t>
            </a:r>
          </a:p>
          <a:p>
            <a:pPr lvl="0"/>
            <a:r>
              <a:rPr lang="en-US"/>
              <a:t>Date</a:t>
            </a:r>
          </a:p>
        </p:txBody>
      </p:sp>
      <p:pic>
        <p:nvPicPr>
          <p:cNvPr id="6" name="Picture 5">
            <a:extLst>
              <a:ext uri="{FF2B5EF4-FFF2-40B4-BE49-F238E27FC236}">
                <a16:creationId xmlns:a16="http://schemas.microsoft.com/office/drawing/2014/main" id="{9E038D2D-1DAD-4635-91A4-FF50E12092F6}"/>
              </a:ext>
            </a:extLst>
          </p:cNvPr>
          <p:cNvPicPr>
            <a:picLocks noChangeAspect="1"/>
          </p:cNvPicPr>
          <p:nvPr userDrawn="1"/>
        </p:nvPicPr>
        <p:blipFill>
          <a:blip r:embed="rId2"/>
          <a:stretch>
            <a:fillRect/>
          </a:stretch>
        </p:blipFill>
        <p:spPr>
          <a:xfrm>
            <a:off x="237310" y="241380"/>
            <a:ext cx="1279717" cy="573660"/>
          </a:xfrm>
          <a:prstGeom prst="rect">
            <a:avLst/>
          </a:prstGeom>
        </p:spPr>
      </p:pic>
    </p:spTree>
    <p:extLst>
      <p:ext uri="{BB962C8B-B14F-4D97-AF65-F5344CB8AC3E}">
        <p14:creationId xmlns:p14="http://schemas.microsoft.com/office/powerpoint/2010/main" val="2060784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302551"/>
            <a:ext cx="11336039" cy="758022"/>
          </a:xfrm>
          <a:prstGeom prst="rect">
            <a:avLst/>
          </a:prstGeom>
        </p:spPr>
        <p:txBody>
          <a:bodyPr vert="horz" wrap="square" lIns="9144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5613660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4" y="2135537"/>
            <a:ext cx="3632388"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281364" y="2135537"/>
            <a:ext cx="3623050" cy="2583813"/>
          </a:xfrm>
          <a:blipFill>
            <a:blip r:embed="rId3"/>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126963" y="2135536"/>
            <a:ext cx="3634002" cy="2583814"/>
          </a:xfrm>
          <a:blipFill>
            <a:blip r:embed="rId4"/>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26424" y="4927922"/>
            <a:ext cx="3630521" cy="1307666"/>
          </a:xfrm>
        </p:spPr>
        <p:txBody>
          <a:bodyPr lIns="0" tIns="0" rIns="0" bIns="0"/>
          <a:lstStyle>
            <a:lvl1pPr marL="0" indent="0">
              <a:lnSpc>
                <a:spcPct val="100000"/>
              </a:lnSpc>
              <a:spcBef>
                <a:spcPts val="0"/>
              </a:spcBef>
              <a:spcAft>
                <a:spcPts val="784"/>
              </a:spcAft>
              <a:buNone/>
              <a:defRPr sz="1568" b="1">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1361" y="4927922"/>
            <a:ext cx="3623050"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6963" y="4927922"/>
            <a:ext cx="3630521"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29252434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1" y="2145841"/>
            <a:ext cx="5780073" cy="3756460"/>
          </a:xfrm>
        </p:spPr>
        <p:txBody>
          <a:bodyPr anchor="ctr">
            <a:noAutofit/>
          </a:bodyPr>
          <a:lstStyle>
            <a:lvl1pPr algn="ctr">
              <a:defRPr sz="1961">
                <a:latin typeface="+mj-lt"/>
              </a:defRPr>
            </a:lvl1pPr>
          </a:lstStyle>
          <a:p>
            <a:r>
              <a:rPr lang="en-US"/>
              <a:t>Drop photo here</a:t>
            </a:r>
          </a:p>
        </p:txBody>
      </p:sp>
      <p:sp>
        <p:nvSpPr>
          <p:cNvPr id="4" name="Text Placeholder 3"/>
          <p:cNvSpPr>
            <a:spLocks noGrp="1"/>
          </p:cNvSpPr>
          <p:nvPr>
            <p:ph type="body" sz="quarter" idx="10"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19319265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26425" y="1599723"/>
            <a:ext cx="3632388"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599723"/>
            <a:ext cx="36230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599723"/>
            <a:ext cx="363549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4927922"/>
            <a:ext cx="3627659" cy="1307666"/>
          </a:xfrm>
        </p:spPr>
        <p:txBody>
          <a:bodyPr lIns="0" tIns="0" rIns="0" bIns="0"/>
          <a:lstStyle>
            <a:lvl1pPr marL="0" indent="0">
              <a:lnSpc>
                <a:spcPct val="100000"/>
              </a:lnSpc>
              <a:spcBef>
                <a:spcPts val="0"/>
              </a:spcBef>
              <a:spcAft>
                <a:spcPts val="784"/>
              </a:spcAft>
              <a:buNone/>
              <a:defRPr sz="1568" b="1">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4927922"/>
            <a:ext cx="3623051"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4927922"/>
            <a:ext cx="3635502"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38561535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userDrawn="1"/>
        </p:nvSpPr>
        <p:spPr bwMode="auto">
          <a:xfrm>
            <a:off x="9109046" y="1590385"/>
            <a:ext cx="2653417" cy="312896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userDrawn="1"/>
        </p:nvSpPr>
        <p:spPr bwMode="auto">
          <a:xfrm>
            <a:off x="6214840" y="1590385"/>
            <a:ext cx="2653417" cy="312896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20633" y="1590385"/>
            <a:ext cx="2653417" cy="312896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26426" y="1590385"/>
            <a:ext cx="2653417" cy="312896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424" y="435824"/>
            <a:ext cx="11336039" cy="744014"/>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751" y="2135537"/>
            <a:ext cx="1572767"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9259"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426" y="4927922"/>
            <a:ext cx="2653417" cy="1307666"/>
          </a:xfrm>
        </p:spPr>
        <p:txBody>
          <a:bodyPr lIns="0" tIns="0" rIns="0" bIns="0"/>
          <a:lstStyle>
            <a:lvl1pPr marL="0" indent="0">
              <a:lnSpc>
                <a:spcPct val="100000"/>
              </a:lnSpc>
              <a:spcBef>
                <a:spcPts val="0"/>
              </a:spcBef>
              <a:spcAft>
                <a:spcPts val="784"/>
              </a:spcAft>
              <a:buNone/>
              <a:defRPr sz="1568" b="1">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20633" y="4927922"/>
            <a:ext cx="2653417"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4840" y="4927922"/>
            <a:ext cx="2653417"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3466"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7672"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9046" y="4927922"/>
            <a:ext cx="2653417" cy="1307666"/>
          </a:xfrm>
        </p:spPr>
        <p:txBody>
          <a:bodyPr lIns="0" tIns="0" rIns="0" bIns="0"/>
          <a:lstStyle>
            <a:lvl1pPr marL="0" indent="0">
              <a:lnSpc>
                <a:spcPct val="100000"/>
              </a:lnSpc>
              <a:spcBef>
                <a:spcPts val="0"/>
              </a:spcBef>
              <a:spcAft>
                <a:spcPts val="784"/>
              </a:spcAft>
              <a:buNone/>
              <a:defRPr sz="1568">
                <a:solidFill>
                  <a:schemeClr val="tx2"/>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22485077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12523491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6775524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ack">
    <p:bg>
      <p:bgRef idx="1001">
        <a:schemeClr val="bg1"/>
      </p:bgRef>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chemeClr val="tx1"/>
                </a:solidFill>
              </a:defRPr>
            </a:lvl1pPr>
          </a:lstStyle>
          <a:p>
            <a:pPr marL="0" lvl="0">
              <a:lnSpc>
                <a:spcPts val="5490"/>
              </a:lnSpc>
            </a:pPr>
            <a:r>
              <a:rPr lang="en-US"/>
              <a:t>Section title</a:t>
            </a:r>
          </a:p>
        </p:txBody>
      </p:sp>
    </p:spTree>
    <p:extLst>
      <p:ext uri="{BB962C8B-B14F-4D97-AF65-F5344CB8AC3E}">
        <p14:creationId xmlns:p14="http://schemas.microsoft.com/office/powerpoint/2010/main" val="39144347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blue">
    <p:bg>
      <p:bgRef idx="1001">
        <a:schemeClr val="bg2"/>
      </p:bgRef>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1515035" y="3429000"/>
            <a:ext cx="9152965" cy="2029939"/>
          </a:xfrm>
          <a:noFill/>
        </p:spPr>
        <p:txBody>
          <a:bodyPr vert="horz" wrap="square" lIns="0" tIns="0" rIns="0" bIns="0" rtlCol="0" anchor="t" anchorCtr="0">
            <a:noAutofit/>
          </a:bodyPr>
          <a:lstStyle>
            <a:lvl1pPr algn="ctr">
              <a:lnSpc>
                <a:spcPct val="90000"/>
              </a:lnSpc>
              <a:defRPr lang="en-US" sz="4000" spc="30" baseline="0" dirty="0">
                <a:solidFill>
                  <a:schemeClr val="tx1"/>
                </a:solidFill>
              </a:defRPr>
            </a:lvl1pPr>
          </a:lstStyle>
          <a:p>
            <a:pPr marL="0" lvl="0">
              <a:lnSpc>
                <a:spcPts val="5490"/>
              </a:lnSpc>
            </a:pPr>
            <a:r>
              <a:rPr lang="en-US"/>
              <a:t>Section title</a:t>
            </a:r>
          </a:p>
        </p:txBody>
      </p:sp>
    </p:spTree>
    <p:extLst>
      <p:ext uri="{BB962C8B-B14F-4D97-AF65-F5344CB8AC3E}">
        <p14:creationId xmlns:p14="http://schemas.microsoft.com/office/powerpoint/2010/main" val="15916343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0264"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15827251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tx1"/>
                </a:solidFill>
              </a:defRPr>
            </a:lvl1pPr>
          </a:lstStyle>
          <a:p>
            <a:r>
              <a:rPr lang="en-US"/>
              <a:t>Microsoft Azure</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tx1"/>
                </a:solidFill>
                <a:latin typeface="+mn-lt"/>
              </a:defRPr>
            </a:lvl1pPr>
          </a:lstStyle>
          <a:p>
            <a:pPr lvl="0"/>
            <a:r>
              <a:rPr lang="en-US"/>
              <a:t>Author name</a:t>
            </a:r>
          </a:p>
          <a:p>
            <a:pPr lvl="0"/>
            <a:r>
              <a:rPr lang="en-US"/>
              <a:t>Date</a:t>
            </a:r>
          </a:p>
        </p:txBody>
      </p:sp>
      <p:pic>
        <p:nvPicPr>
          <p:cNvPr id="7" name="Picture 6">
            <a:extLst>
              <a:ext uri="{FF2B5EF4-FFF2-40B4-BE49-F238E27FC236}">
                <a16:creationId xmlns:a16="http://schemas.microsoft.com/office/drawing/2014/main" id="{FC0B53BF-E558-4E46-A0BB-087AC6D68C3F}"/>
              </a:ext>
            </a:extLst>
          </p:cNvPr>
          <p:cNvPicPr>
            <a:picLocks noChangeAspect="1"/>
          </p:cNvPicPr>
          <p:nvPr userDrawn="1"/>
        </p:nvPicPr>
        <p:blipFill>
          <a:blip r:embed="rId2"/>
          <a:stretch>
            <a:fillRect/>
          </a:stretch>
        </p:blipFill>
        <p:spPr>
          <a:xfrm>
            <a:off x="237310" y="241380"/>
            <a:ext cx="1279717" cy="573660"/>
          </a:xfrm>
          <a:prstGeom prst="rect">
            <a:avLst/>
          </a:prstGeom>
        </p:spPr>
      </p:pic>
    </p:spTree>
    <p:extLst>
      <p:ext uri="{BB962C8B-B14F-4D97-AF65-F5344CB8AC3E}">
        <p14:creationId xmlns:p14="http://schemas.microsoft.com/office/powerpoint/2010/main" val="4199709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4242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424" y="1829711"/>
            <a:ext cx="7477989" cy="1473396"/>
          </a:xfrm>
          <a:noFill/>
        </p:spPr>
        <p:txBody>
          <a:bodyPr lIns="0" tIns="0" rIns="0" bIns="0" anchor="t" anchorCtr="0"/>
          <a:lstStyle>
            <a:lvl1pPr>
              <a:lnSpc>
                <a:spcPct val="100000"/>
              </a:lnSpc>
              <a:spcAft>
                <a:spcPts val="1274"/>
              </a:spcAft>
              <a:defRPr sz="2549" spc="-147" baseline="0">
                <a:solidFill>
                  <a:schemeClr val="tx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rgbClr val="000000"/>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944C8B45-9D01-4389-94BD-CBAF3D8B35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544" y="437137"/>
            <a:ext cx="896425" cy="190218"/>
          </a:xfrm>
          <a:prstGeom prst="rect">
            <a:avLst/>
          </a:prstGeom>
        </p:spPr>
      </p:pic>
    </p:spTree>
    <p:extLst>
      <p:ext uri="{BB962C8B-B14F-4D97-AF65-F5344CB8AC3E}">
        <p14:creationId xmlns:p14="http://schemas.microsoft.com/office/powerpoint/2010/main" val="3621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blu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549" spc="-147" baseline="0">
                <a:solidFill>
                  <a:schemeClr val="tx1"/>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1843639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30752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4"/>
            <a:ext cx="11339774" cy="814777"/>
          </a:xfrm>
        </p:spPr>
        <p:txBody>
          <a:bodyPr wrap="square" lIns="0" tIns="0" rIns="0" bIns="0">
            <a:spAutoFit/>
          </a:bodyPr>
          <a:lstStyle>
            <a:lvl1pPr marL="0" indent="0">
              <a:lnSpc>
                <a:spcPct val="100000"/>
              </a:lnSpc>
              <a:spcBef>
                <a:spcPts val="0"/>
              </a:spcBef>
              <a:spcAft>
                <a:spcPts val="882"/>
              </a:spcAft>
              <a:buNone/>
              <a:defRPr sz="1765" b="0" i="0">
                <a:solidFill>
                  <a:srgbClr val="000000"/>
                </a:solidFill>
                <a:latin typeface="+mn-lt"/>
              </a:defRPr>
            </a:lvl1pPr>
            <a:lvl2pPr marL="224097" indent="0">
              <a:lnSpc>
                <a:spcPct val="100000"/>
              </a:lnSpc>
              <a:spcBef>
                <a:spcPts val="0"/>
              </a:spcBef>
              <a:spcAft>
                <a:spcPts val="1372"/>
              </a:spcAft>
              <a:buNone/>
              <a:defRPr sz="1765">
                <a:solidFill>
                  <a:srgbClr val="000000"/>
                </a:solidFill>
              </a:defRPr>
            </a:lvl2pPr>
            <a:lvl3pPr marL="448193" indent="0">
              <a:lnSpc>
                <a:spcPct val="100000"/>
              </a:lnSpc>
              <a:spcBef>
                <a:spcPts val="0"/>
              </a:spcBef>
              <a:spcAft>
                <a:spcPts val="1372"/>
              </a:spcAft>
              <a:buNone/>
              <a:defRPr sz="1372">
                <a:solidFill>
                  <a:srgbClr val="000000"/>
                </a:solidFill>
              </a:defRPr>
            </a:lvl3pPr>
            <a:lvl4pPr marL="672290" indent="0">
              <a:spcBef>
                <a:spcPts val="0"/>
              </a:spcBef>
              <a:spcAft>
                <a:spcPts val="1274"/>
              </a:spcAft>
              <a:buNone/>
              <a:defRPr sz="1961"/>
            </a:lvl4pPr>
            <a:lvl5pPr marL="896386"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3"/>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4" y="2310842"/>
            <a:ext cx="3630521" cy="2602491"/>
          </a:xfrm>
        </p:spPr>
        <p:txBody>
          <a:bodyPr lIns="0" tIns="0" rIns="0" bIns="0">
            <a:noAutofit/>
          </a:bodyPr>
          <a:lstStyle>
            <a:lvl1pPr marL="0" indent="0">
              <a:lnSpc>
                <a:spcPct val="100000"/>
              </a:lnSpc>
              <a:spcBef>
                <a:spcPts val="0"/>
              </a:spcBef>
              <a:spcAft>
                <a:spcPts val="686"/>
              </a:spcAft>
              <a:buNone/>
              <a:defRPr sz="1372" b="1">
                <a:solidFill>
                  <a:schemeClr val="tx2"/>
                </a:solidFill>
                <a:latin typeface="+mn-lt"/>
              </a:defRPr>
            </a:lvl1pPr>
            <a:lvl2pPr marL="0" marR="0" indent="0" algn="l" defTabSz="914367" rtl="0" eaLnBrk="1" fontAlgn="auto" latinLnBrk="0" hangingPunct="1">
              <a:lnSpc>
                <a:spcPct val="100000"/>
              </a:lnSpc>
              <a:spcBef>
                <a:spcPts val="0"/>
              </a:spcBef>
              <a:spcAft>
                <a:spcPts val="686"/>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lvl="0"/>
            <a:r>
              <a:rPr lang="en-US"/>
              <a:t>Subhead title Segoe UI Regular bold 14</a:t>
            </a:r>
          </a:p>
          <a:p>
            <a:pPr marL="280121" lvl="1" indent="-280121">
              <a:buFont typeface="Arial" panose="020B0604020202020204" pitchFamily="34" charset="0"/>
              <a:buChar char="•"/>
            </a:pPr>
            <a:r>
              <a:rPr lang="en-US"/>
              <a:t>Body copy Segoe Regular 14</a:t>
            </a:r>
          </a:p>
          <a:p>
            <a:pPr marL="280121" lvl="1" indent="-280121">
              <a:buFont typeface="Arial" panose="020B0604020202020204" pitchFamily="34" charset="0"/>
              <a:buChar char="•"/>
            </a:pPr>
            <a:r>
              <a:rPr lang="en-US"/>
              <a:t>Lorem ipsum dolor sit </a:t>
            </a:r>
            <a:r>
              <a:rPr lang="en-US" err="1"/>
              <a:t>amet</a:t>
            </a:r>
            <a:r>
              <a:rPr lang="en-US"/>
              <a:t>, </a:t>
            </a:r>
            <a:r>
              <a:rPr lang="en-US" err="1"/>
              <a:t>consectetur</a:t>
            </a:r>
            <a:endParaRPr lang="en-US"/>
          </a:p>
          <a:p>
            <a:pPr marL="280121" lvl="1" indent="-280121">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121" lvl="1" indent="-280121">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121" lvl="1" indent="-280121">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121" lvl="1" indent="-280121">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121" lvl="1" indent="-280121">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121" lvl="1" indent="-280121">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a:p>
            <a:pPr marL="280121" lvl="1" indent="-280121">
              <a:buFont typeface="Arial" panose="020B0604020202020204" pitchFamily="34" charset="0"/>
              <a:buChar char="•"/>
            </a:pPr>
            <a:endParaRPr lang="en-US"/>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281361" y="2310842"/>
            <a:ext cx="3623050" cy="2602491"/>
          </a:xfrm>
        </p:spPr>
        <p:txBody>
          <a:bodyPr lIns="0" tIns="0" rIns="0" bIns="0">
            <a:noAutofit/>
          </a:bodyPr>
          <a:lstStyle>
            <a:lvl1pPr marL="0" indent="0">
              <a:lnSpc>
                <a:spcPct val="100000"/>
              </a:lnSpc>
              <a:spcBef>
                <a:spcPts val="0"/>
              </a:spcBef>
              <a:spcAft>
                <a:spcPts val="686"/>
              </a:spcAft>
              <a:buNone/>
              <a:defRPr sz="1372" b="1">
                <a:solidFill>
                  <a:schemeClr val="tx2"/>
                </a:solidFill>
                <a:latin typeface="+mn-lt"/>
              </a:defRPr>
            </a:lvl1pPr>
            <a:lvl2pPr marL="0" marR="0" indent="0" algn="l" defTabSz="914367" rtl="0" eaLnBrk="1" fontAlgn="auto" latinLnBrk="0" hangingPunct="1">
              <a:lnSpc>
                <a:spcPct val="100000"/>
              </a:lnSpc>
              <a:spcBef>
                <a:spcPts val="0"/>
              </a:spcBef>
              <a:spcAft>
                <a:spcPts val="686"/>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lvl="0"/>
            <a:r>
              <a:rPr lang="en-US"/>
              <a:t>Subhead title Segoe UI Regular bold 14</a:t>
            </a:r>
          </a:p>
          <a:p>
            <a:pPr marL="280121" lvl="1" indent="-280121">
              <a:buFont typeface="Arial" panose="020B0604020202020204" pitchFamily="34" charset="0"/>
              <a:buChar char="•"/>
            </a:pPr>
            <a:r>
              <a:rPr lang="en-US"/>
              <a:t>Body copy Segoe Regular 14</a:t>
            </a:r>
          </a:p>
          <a:p>
            <a:pPr marL="280121" lvl="1" indent="-280121">
              <a:buFont typeface="Arial" panose="020B0604020202020204" pitchFamily="34" charset="0"/>
              <a:buChar char="•"/>
            </a:pPr>
            <a:r>
              <a:rPr lang="en-US"/>
              <a:t>Lorem ipsum dolor sit </a:t>
            </a:r>
            <a:r>
              <a:rPr lang="en-US" err="1"/>
              <a:t>amet</a:t>
            </a:r>
            <a:r>
              <a:rPr lang="en-US"/>
              <a:t>, </a:t>
            </a:r>
            <a:r>
              <a:rPr lang="en-US" err="1"/>
              <a:t>consectetur</a:t>
            </a:r>
            <a:endParaRPr lang="en-US"/>
          </a:p>
          <a:p>
            <a:pPr marL="280121" lvl="1" indent="-280121">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121" lvl="1" indent="-280121">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121" lvl="1" indent="-280121">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121" lvl="1" indent="-280121">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121" lvl="1" indent="-280121">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121" lvl="1" indent="-280121">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126963" y="2310841"/>
            <a:ext cx="3630521" cy="2611809"/>
          </a:xfrm>
        </p:spPr>
        <p:txBody>
          <a:bodyPr lIns="0" tIns="0" rIns="0" bIns="0"/>
          <a:lstStyle>
            <a:lvl1pPr marL="0" indent="0">
              <a:lnSpc>
                <a:spcPct val="100000"/>
              </a:lnSpc>
              <a:spcBef>
                <a:spcPts val="0"/>
              </a:spcBef>
              <a:spcAft>
                <a:spcPts val="686"/>
              </a:spcAft>
              <a:buNone/>
              <a:defRPr sz="1372" b="1">
                <a:solidFill>
                  <a:schemeClr val="tx2"/>
                </a:solidFill>
                <a:latin typeface="+mn-lt"/>
              </a:defRPr>
            </a:lvl1pPr>
            <a:lvl2pPr marL="0" marR="0" indent="0" algn="l" defTabSz="914367" rtl="0" eaLnBrk="1" fontAlgn="auto" latinLnBrk="0" hangingPunct="1">
              <a:lnSpc>
                <a:spcPct val="100000"/>
              </a:lnSpc>
              <a:spcBef>
                <a:spcPts val="0"/>
              </a:spcBef>
              <a:spcAft>
                <a:spcPts val="686"/>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lvl="0"/>
            <a:r>
              <a:rPr lang="en-US"/>
              <a:t>Subhead title Segoe UI Regular bold 14</a:t>
            </a:r>
          </a:p>
          <a:p>
            <a:pPr marL="280121" lvl="1" indent="-280121">
              <a:buFont typeface="Arial" panose="020B0604020202020204" pitchFamily="34" charset="0"/>
              <a:buChar char="•"/>
            </a:pPr>
            <a:r>
              <a:rPr lang="en-US"/>
              <a:t>Body copy Segoe Regular 14</a:t>
            </a:r>
          </a:p>
          <a:p>
            <a:pPr marL="280121" lvl="1" indent="-280121">
              <a:buFont typeface="Arial" panose="020B0604020202020204" pitchFamily="34" charset="0"/>
              <a:buChar char="•"/>
            </a:pPr>
            <a:r>
              <a:rPr lang="en-US"/>
              <a:t>Lorem ipsum dolor sit </a:t>
            </a:r>
            <a:r>
              <a:rPr lang="en-US" err="1"/>
              <a:t>amet</a:t>
            </a:r>
            <a:r>
              <a:rPr lang="en-US"/>
              <a:t>, </a:t>
            </a:r>
            <a:r>
              <a:rPr lang="en-US" err="1"/>
              <a:t>consectetur</a:t>
            </a:r>
            <a:endParaRPr lang="en-US"/>
          </a:p>
          <a:p>
            <a:pPr marL="280121" lvl="1" indent="-280121">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121" lvl="1" indent="-280121">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121" lvl="1" indent="-280121">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121" lvl="1" indent="-280121">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121" lvl="1" indent="-280121">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121" lvl="1" indent="-280121">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spTree>
    <p:extLst>
      <p:ext uri="{BB962C8B-B14F-4D97-AF65-F5344CB8AC3E}">
        <p14:creationId xmlns:p14="http://schemas.microsoft.com/office/powerpoint/2010/main" val="341642534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222583"/>
            <a:ext cx="5555966" cy="758022"/>
          </a:xfrm>
          <a:prstGeom prst="rect">
            <a:avLst/>
          </a:prstGeom>
        </p:spPr>
        <p:txBody>
          <a:bodyPr vert="horz" wrap="square" lIns="0" tIns="164592" rIns="0" bIns="0" rtlCol="0" anchor="t">
            <a:noAutofit/>
          </a:bodyPr>
          <a:lstStyle>
            <a:lvl1pPr>
              <a:defRPr/>
            </a:lvl1pPr>
          </a:lstStyle>
          <a:p>
            <a:r>
              <a:rPr lang="en-US"/>
              <a:t>Photo layout</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1129913"/>
            <a:ext cx="555596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745"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28pt</a:t>
            </a:r>
          </a:p>
          <a:p>
            <a:pPr lvl="0"/>
            <a:r>
              <a:rPr lang="pt-BR"/>
              <a:t>Subhead Segoe UI 28pt</a:t>
            </a:r>
          </a:p>
          <a:p>
            <a:pPr lvl="0"/>
            <a:r>
              <a:rPr lang="pt-BR"/>
              <a:t>Subhead Segoe UI 28pt</a:t>
            </a:r>
          </a:p>
        </p:txBody>
      </p:sp>
    </p:spTree>
    <p:extLst>
      <p:ext uri="{BB962C8B-B14F-4D97-AF65-F5344CB8AC3E}">
        <p14:creationId xmlns:p14="http://schemas.microsoft.com/office/powerpoint/2010/main" val="2977152354"/>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025761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3509" y="0"/>
            <a:ext cx="12205509"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Azure</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9544" y="437137"/>
            <a:ext cx="896425" cy="190218"/>
          </a:xfrm>
          <a:prstGeom prst="rect">
            <a:avLst/>
          </a:prstGeom>
        </p:spPr>
      </p:pic>
      <p:sp>
        <p:nvSpPr>
          <p:cNvPr id="2" name="Rectangle 1">
            <a:extLst>
              <a:ext uri="{FF2B5EF4-FFF2-40B4-BE49-F238E27FC236}">
                <a16:creationId xmlns:a16="http://schemas.microsoft.com/office/drawing/2014/main" id="{C5425DAE-615C-43B0-B402-C4EAEA056288}"/>
              </a:ext>
            </a:extLst>
          </p:cNvPr>
          <p:cNvSpPr/>
          <p:nvPr userDrawn="1"/>
        </p:nvSpPr>
        <p:spPr bwMode="auto">
          <a:xfrm>
            <a:off x="200025" y="2609850"/>
            <a:ext cx="9772650" cy="3390900"/>
          </a:xfrm>
          <a:prstGeom prst="rect">
            <a:avLst/>
          </a:prstGeom>
          <a:solidFill>
            <a:schemeClr val="accent3">
              <a:lumMod val="75000"/>
              <a:alpha val="5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795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9144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tx1"/>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16236887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2139702"/>
            <a:ext cx="11339774" cy="1223171"/>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302551"/>
            <a:ext cx="11336039" cy="739343"/>
          </a:xfrm>
          <a:prstGeom prst="rect">
            <a:avLst/>
          </a:prstGeom>
        </p:spPr>
        <p:txBody>
          <a:bodyPr vert="horz" wrap="square" lIns="9144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3302804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6096000" y="1601788"/>
            <a:ext cx="5681091" cy="1208921"/>
          </a:xfrm>
        </p:spPr>
        <p:txBody>
          <a:bodyPr wrap="square" lIns="0" tIns="0" rIns="0" bIns="0">
            <a:spAutoFit/>
          </a:bodyPr>
          <a:lstStyle>
            <a:lvl1pPr marL="0" indent="0">
              <a:lnSpc>
                <a:spcPct val="90000"/>
              </a:lnSpc>
              <a:spcBef>
                <a:spcPts val="0"/>
              </a:spcBef>
              <a:spcAft>
                <a:spcPts val="1274"/>
              </a:spcAft>
              <a:buNone/>
              <a:defRPr sz="2400" b="0" i="0">
                <a:solidFill>
                  <a:srgbClr val="000000"/>
                </a:solidFill>
                <a:latin typeface="+mn-lt"/>
              </a:defRPr>
            </a:lvl1pPr>
            <a:lvl2pPr marL="224097" indent="0">
              <a:lnSpc>
                <a:spcPct val="90000"/>
              </a:lnSpc>
              <a:spcBef>
                <a:spcPts val="0"/>
              </a:spcBef>
              <a:spcAft>
                <a:spcPts val="1274"/>
              </a:spcAft>
              <a:buNone/>
              <a:defRPr sz="1800">
                <a:solidFill>
                  <a:srgbClr val="000000"/>
                </a:solidFill>
              </a:defRPr>
            </a:lvl2pPr>
            <a:lvl3pPr marL="448193" indent="0">
              <a:spcBef>
                <a:spcPts val="0"/>
              </a:spcBef>
              <a:spcAft>
                <a:spcPts val="1274"/>
              </a:spcAft>
              <a:buNone/>
              <a:defRPr sz="1800">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5" y="302551"/>
            <a:ext cx="11350666" cy="739343"/>
          </a:xfrm>
          <a:prstGeom prst="rect">
            <a:avLst/>
          </a:prstGeom>
        </p:spPr>
        <p:txBody>
          <a:bodyPr vert="horz" wrap="square" lIns="9144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3" name="Text Placeholder 2">
            <a:extLst>
              <a:ext uri="{FF2B5EF4-FFF2-40B4-BE49-F238E27FC236}">
                <a16:creationId xmlns:a16="http://schemas.microsoft.com/office/drawing/2014/main" id="{037CA88A-AF8C-4F1F-AC97-D9271C56957C}"/>
              </a:ext>
            </a:extLst>
          </p:cNvPr>
          <p:cNvSpPr>
            <a:spLocks noGrp="1"/>
          </p:cNvSpPr>
          <p:nvPr>
            <p:ph type="body" sz="quarter" idx="11" hasCustomPrompt="1"/>
          </p:nvPr>
        </p:nvSpPr>
        <p:spPr>
          <a:xfrm>
            <a:off x="427038" y="1601788"/>
            <a:ext cx="4252912" cy="332399"/>
          </a:xfrm>
        </p:spPr>
        <p:txBody>
          <a:bodyPr lIns="146304"/>
          <a:lstStyle>
            <a:lvl1pPr>
              <a:defRPr sz="2400">
                <a:solidFill>
                  <a:schemeClr val="tx2"/>
                </a:solidFill>
              </a:defRPr>
            </a:lvl1pPr>
          </a:lstStyle>
          <a:p>
            <a:pPr lvl="0"/>
            <a:r>
              <a:rPr lang="en-US"/>
              <a:t>Edit subtitle</a:t>
            </a:r>
          </a:p>
        </p:txBody>
      </p:sp>
    </p:spTree>
    <p:extLst>
      <p:ext uri="{BB962C8B-B14F-4D97-AF65-F5344CB8AC3E}">
        <p14:creationId xmlns:p14="http://schemas.microsoft.com/office/powerpoint/2010/main" val="36608887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6096000" y="1601788"/>
            <a:ext cx="5681091" cy="1208921"/>
          </a:xfrm>
        </p:spPr>
        <p:txBody>
          <a:bodyPr wrap="square" lIns="0" tIns="0" rIns="0" bIns="0">
            <a:spAutoFit/>
          </a:bodyPr>
          <a:lstStyle>
            <a:lvl1pPr marL="0" indent="0">
              <a:lnSpc>
                <a:spcPct val="90000"/>
              </a:lnSpc>
              <a:spcBef>
                <a:spcPts val="0"/>
              </a:spcBef>
              <a:spcAft>
                <a:spcPts val="1274"/>
              </a:spcAft>
              <a:buNone/>
              <a:defRPr sz="2400" b="0" i="0">
                <a:solidFill>
                  <a:srgbClr val="000000"/>
                </a:solidFill>
                <a:latin typeface="+mn-lt"/>
              </a:defRPr>
            </a:lvl1pPr>
            <a:lvl2pPr marL="224097" indent="0">
              <a:lnSpc>
                <a:spcPct val="90000"/>
              </a:lnSpc>
              <a:spcBef>
                <a:spcPts val="0"/>
              </a:spcBef>
              <a:spcAft>
                <a:spcPts val="1274"/>
              </a:spcAft>
              <a:buNone/>
              <a:defRPr sz="1800">
                <a:solidFill>
                  <a:srgbClr val="000000"/>
                </a:solidFill>
              </a:defRPr>
            </a:lvl2pPr>
            <a:lvl3pPr marL="448193" indent="0">
              <a:spcBef>
                <a:spcPts val="0"/>
              </a:spcBef>
              <a:spcAft>
                <a:spcPts val="1274"/>
              </a:spcAft>
              <a:buNone/>
              <a:defRPr sz="1800">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5" y="302551"/>
            <a:ext cx="11350666" cy="739343"/>
          </a:xfrm>
          <a:prstGeom prst="rect">
            <a:avLst/>
          </a:prstGeom>
        </p:spPr>
        <p:txBody>
          <a:bodyPr vert="horz" wrap="square" lIns="9144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7" name="Text Placeholder 3">
            <a:extLst>
              <a:ext uri="{FF2B5EF4-FFF2-40B4-BE49-F238E27FC236}">
                <a16:creationId xmlns:a16="http://schemas.microsoft.com/office/drawing/2014/main" id="{FC9B7BD6-AEB0-414B-803A-D694DC93C284}"/>
              </a:ext>
            </a:extLst>
          </p:cNvPr>
          <p:cNvSpPr>
            <a:spLocks noGrp="1"/>
          </p:cNvSpPr>
          <p:nvPr>
            <p:ph type="body" sz="quarter" idx="12" hasCustomPrompt="1"/>
          </p:nvPr>
        </p:nvSpPr>
        <p:spPr>
          <a:xfrm>
            <a:off x="426423" y="991608"/>
            <a:ext cx="11339774" cy="271592"/>
          </a:xfrm>
        </p:spPr>
        <p:txBody>
          <a:bodyPr wrap="square" lIns="91440" tIns="0" rIns="0" bIns="0">
            <a:spAutoFit/>
          </a:bodyPr>
          <a:lstStyle>
            <a:lvl1pPr marL="0" indent="0">
              <a:lnSpc>
                <a:spcPct val="90000"/>
              </a:lnSpc>
              <a:spcBef>
                <a:spcPts val="0"/>
              </a:spcBef>
              <a:spcAft>
                <a:spcPts val="1274"/>
              </a:spcAft>
              <a:buNone/>
              <a:defRPr sz="1961"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a:t>
            </a:r>
          </a:p>
        </p:txBody>
      </p:sp>
    </p:spTree>
    <p:extLst>
      <p:ext uri="{BB962C8B-B14F-4D97-AF65-F5344CB8AC3E}">
        <p14:creationId xmlns:p14="http://schemas.microsoft.com/office/powerpoint/2010/main" val="5041251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5" y="302551"/>
            <a:ext cx="7586360" cy="758022"/>
          </a:xfrm>
          <a:prstGeom prst="rect">
            <a:avLst/>
          </a:prstGeom>
        </p:spPr>
        <p:txBody>
          <a:bodyPr vert="horz" wrap="square" lIns="9144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991608"/>
            <a:ext cx="7588860" cy="271592"/>
          </a:xfrm>
        </p:spPr>
        <p:txBody>
          <a:bodyPr wrap="square" lIns="91440" tIns="0" rIns="0" bIns="0">
            <a:spAutoFit/>
          </a:bodyPr>
          <a:lstStyle>
            <a:lvl1pPr marL="0" indent="0">
              <a:lnSpc>
                <a:spcPct val="90000"/>
              </a:lnSpc>
              <a:spcBef>
                <a:spcPts val="0"/>
              </a:spcBef>
              <a:spcAft>
                <a:spcPts val="1274"/>
              </a:spcAft>
              <a:buNone/>
              <a:defRPr sz="1961"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a:t>
            </a:r>
          </a:p>
        </p:txBody>
      </p:sp>
      <p:sp>
        <p:nvSpPr>
          <p:cNvPr id="4" name="Text Placeholder 3">
            <a:extLst>
              <a:ext uri="{FF2B5EF4-FFF2-40B4-BE49-F238E27FC236}">
                <a16:creationId xmlns:a16="http://schemas.microsoft.com/office/drawing/2014/main" id="{FA7626C7-7042-4BA3-8CEC-E87FE515C1F8}"/>
              </a:ext>
            </a:extLst>
          </p:cNvPr>
          <p:cNvSpPr>
            <a:spLocks noGrp="1"/>
          </p:cNvSpPr>
          <p:nvPr>
            <p:ph type="body" sz="quarter" idx="10" hasCustomPrompt="1"/>
          </p:nvPr>
        </p:nvSpPr>
        <p:spPr>
          <a:xfrm>
            <a:off x="426424" y="2145841"/>
            <a:ext cx="7586360" cy="829458"/>
          </a:xfrm>
        </p:spPr>
        <p:txBody>
          <a:bodyPr wrap="square" lIns="91440" tIns="0" rIns="0" bIns="0">
            <a:spAutoFit/>
          </a:bodyPr>
          <a:lstStyle>
            <a:lvl1pPr marL="0" indent="0">
              <a:lnSpc>
                <a:spcPct val="90000"/>
              </a:lnSpc>
              <a:spcBef>
                <a:spcPts val="0"/>
              </a:spcBef>
              <a:spcAft>
                <a:spcPts val="988"/>
              </a:spcAft>
              <a:buNone/>
              <a:defRPr sz="1800" b="0" i="0">
                <a:solidFill>
                  <a:schemeClr val="tx2"/>
                </a:solidFill>
                <a:latin typeface="+mj-lt"/>
              </a:defRPr>
            </a:lvl1pPr>
            <a:lvl2pPr marL="0" indent="0">
              <a:lnSpc>
                <a:spcPct val="90000"/>
              </a:lnSpc>
              <a:spcBef>
                <a:spcPts val="0"/>
              </a:spcBef>
              <a:spcAft>
                <a:spcPts val="488"/>
              </a:spcAft>
              <a:buNone/>
              <a:defRPr sz="1600">
                <a:solidFill>
                  <a:srgbClr val="000000"/>
                </a:solidFill>
              </a:defRPr>
            </a:lvl2pPr>
            <a:lvl3pPr marL="0" indent="0">
              <a:spcBef>
                <a:spcPts val="0"/>
              </a:spcBef>
              <a:spcAft>
                <a:spcPts val="1274"/>
              </a:spcAft>
              <a:buNone/>
              <a:defRPr sz="1200" spc="20" baseline="0">
                <a:solidFill>
                  <a:schemeClr val="tx1"/>
                </a:solidFill>
                <a:latin typeface="+mj-lt"/>
              </a:defRPr>
            </a:lvl3pPr>
            <a:lvl4pPr marL="672290" indent="0">
              <a:spcBef>
                <a:spcPts val="0"/>
              </a:spcBef>
              <a:spcAft>
                <a:spcPts val="1274"/>
              </a:spcAft>
              <a:buNone/>
              <a:defRPr sz="1961"/>
            </a:lvl4pPr>
            <a:lvl5pPr marL="896386" indent="0">
              <a:buNone/>
              <a:defRPr/>
            </a:lvl5pPr>
          </a:lstStyle>
          <a:p>
            <a:pPr lvl="0"/>
            <a:r>
              <a:rPr lang="en-US"/>
              <a:t>First level Segoe UI 24pt</a:t>
            </a:r>
          </a:p>
          <a:p>
            <a:pPr lvl="1"/>
            <a:r>
              <a:rPr lang="en-US"/>
              <a:t>Second level Segoe UI 16pt</a:t>
            </a:r>
          </a:p>
          <a:p>
            <a:pPr lvl="2"/>
            <a:r>
              <a:rPr lang="en-US"/>
              <a:t>THIRD LEVEL SEGOE UI 12PT</a:t>
            </a:r>
          </a:p>
        </p:txBody>
      </p:sp>
    </p:spTree>
    <p:extLst>
      <p:ext uri="{BB962C8B-B14F-4D97-AF65-F5344CB8AC3E}">
        <p14:creationId xmlns:p14="http://schemas.microsoft.com/office/powerpoint/2010/main" val="41347860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302551"/>
            <a:ext cx="11336039" cy="758022"/>
          </a:xfrm>
          <a:prstGeom prst="rect">
            <a:avLst/>
          </a:prstGeom>
        </p:spPr>
        <p:txBody>
          <a:bodyPr vert="horz" wrap="square" lIns="9144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991608"/>
            <a:ext cx="11339774" cy="271592"/>
          </a:xfrm>
        </p:spPr>
        <p:txBody>
          <a:bodyPr wrap="square" lIns="91440" tIns="0" rIns="0" bIns="0">
            <a:spAutoFit/>
          </a:bodyPr>
          <a:lstStyle>
            <a:lvl1pPr marL="0" indent="0">
              <a:lnSpc>
                <a:spcPct val="90000"/>
              </a:lnSpc>
              <a:spcBef>
                <a:spcPts val="0"/>
              </a:spcBef>
              <a:spcAft>
                <a:spcPts val="1274"/>
              </a:spcAft>
              <a:buNone/>
              <a:defRPr sz="1961"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a:t>
            </a:r>
          </a:p>
        </p:txBody>
      </p:sp>
    </p:spTree>
    <p:extLst>
      <p:ext uri="{BB962C8B-B14F-4D97-AF65-F5344CB8AC3E}">
        <p14:creationId xmlns:p14="http://schemas.microsoft.com/office/powerpoint/2010/main" val="3055229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302551"/>
            <a:ext cx="11336039" cy="744014"/>
          </a:xfrm>
          <a:prstGeom prst="rect">
            <a:avLst/>
          </a:prstGeom>
        </p:spPr>
        <p:txBody>
          <a:bodyPr vert="horz" wrap="square" lIns="9144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9144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5400000">
            <a:off x="9688817" y="3012080"/>
            <a:ext cx="6858623" cy="833218"/>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5400000">
            <a:off x="9039878" y="3221594"/>
            <a:ext cx="6858000" cy="414812"/>
          </a:xfrm>
          <a:prstGeom prst="rect">
            <a:avLst/>
          </a:prstGeom>
        </p:spPr>
      </p:pic>
    </p:spTree>
    <p:extLst>
      <p:ext uri="{BB962C8B-B14F-4D97-AF65-F5344CB8AC3E}">
        <p14:creationId xmlns:p14="http://schemas.microsoft.com/office/powerpoint/2010/main" val="1689969152"/>
      </p:ext>
    </p:extLst>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58" r:id="rId6"/>
    <p:sldLayoutId id="2147484760" r:id="rId7"/>
    <p:sldLayoutId id="2147484759" r:id="rId8"/>
    <p:sldLayoutId id="2147484744" r:id="rId9"/>
    <p:sldLayoutId id="2147484745" r:id="rId10"/>
    <p:sldLayoutId id="2147484746" r:id="rId11"/>
    <p:sldLayoutId id="2147484747" r:id="rId12"/>
    <p:sldLayoutId id="2147484748" r:id="rId13"/>
    <p:sldLayoutId id="2147484749" r:id="rId14"/>
    <p:sldLayoutId id="2147484750" r:id="rId15"/>
    <p:sldLayoutId id="2147484751" r:id="rId16"/>
    <p:sldLayoutId id="2147484752" r:id="rId17"/>
    <p:sldLayoutId id="2147484753" r:id="rId18"/>
    <p:sldLayoutId id="2147484754" r:id="rId19"/>
    <p:sldLayoutId id="2147484755" r:id="rId20"/>
    <p:sldLayoutId id="2147484756" r:id="rId21"/>
    <p:sldLayoutId id="2147484757" r:id="rId22"/>
    <p:sldLayoutId id="2147484761" r:id="rId23"/>
    <p:sldLayoutId id="2147484764" r:id="rId24"/>
    <p:sldLayoutId id="2147484765" r:id="rId25"/>
    <p:sldLayoutId id="2147484766" r:id="rId26"/>
  </p:sldLayoutIdLst>
  <p:transition>
    <p:fade/>
  </p:transition>
  <p:txStyles>
    <p:titleStyle>
      <a:lvl1pPr algn="l" defTabSz="914367" rtl="0" eaLnBrk="1" latinLnBrk="0" hangingPunct="1">
        <a:lnSpc>
          <a:spcPct val="90000"/>
        </a:lnSpc>
        <a:spcBef>
          <a:spcPct val="0"/>
        </a:spcBef>
        <a:buNone/>
        <a:defRPr lang="en-US" sz="3600" b="0" kern="1200" cap="none" spc="0"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log.revolutionanalytics.com/2018/12/azurecontainers.html" TargetMode="External"/><Relationship Id="rId2" Type="http://schemas.openxmlformats.org/officeDocument/2006/relationships/hyperlink" Target="https://www.rocker-project.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commons.wikimedia.org/wiki/File:Oxygen480-actions-office-chart-line.svg"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40.jpeg"/><Relationship Id="rId4" Type="http://schemas.openxmlformats.org/officeDocument/2006/relationships/hyperlink" Target="https://azure.microsoft.com/en-us/services/machine-learning-servic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ka.ms/AA5kjqo" TargetMode="External"/><Relationship Id="rId2" Type="http://schemas.openxmlformats.org/officeDocument/2006/relationships/hyperlink" Target="https://aka.ms/AA5ib6c" TargetMode="External"/><Relationship Id="rId1" Type="http://schemas.openxmlformats.org/officeDocument/2006/relationships/slideLayout" Target="../slideLayouts/slideLayout4.xml"/><Relationship Id="rId6" Type="http://schemas.openxmlformats.org/officeDocument/2006/relationships/hyperlink" Target="https://github.com/revodavid/RMLops/user2019slides.pdf" TargetMode="External"/><Relationship Id="rId5" Type="http://schemas.openxmlformats.org/officeDocument/2006/relationships/hyperlink" Target="https://github.com/Microsoft/AMLSDKRModelsOperationalization" TargetMode="External"/><Relationship Id="rId4" Type="http://schemas.openxmlformats.org/officeDocument/2006/relationships/hyperlink" Target="https://aka.ms/AA5kjqq"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bit.ly/WhatIs-DevOp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creativecommons.org/licenses/by-sa/2.0/?ref=ccsearch&amp;atype=rich" TargetMode="External"/><Relationship Id="rId5" Type="http://schemas.openxmlformats.org/officeDocument/2006/relationships/hyperlink" Target="https://www.flickr.com/photos/13835286@N06" TargetMode="External"/><Relationship Id="rId4" Type="http://schemas.openxmlformats.org/officeDocument/2006/relationships/hyperlink" Target="https://www.flickr.com/photos/13835286@N06/327578224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hyperlink" Target="http://github.com/revodavid/RMLOp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dev.azure.com/davidsmi0786/davidsmiRte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CF9-5D39-4F52-928F-EA0EADE1809C}"/>
              </a:ext>
            </a:extLst>
          </p:cNvPr>
          <p:cNvSpPr>
            <a:spLocks noGrp="1"/>
          </p:cNvSpPr>
          <p:nvPr>
            <p:ph type="title"/>
          </p:nvPr>
        </p:nvSpPr>
        <p:spPr/>
        <p:txBody>
          <a:bodyPr/>
          <a:lstStyle/>
          <a:p>
            <a:r>
              <a:rPr lang="en-US" dirty="0"/>
              <a:t>A DevOps process for deploying R to production</a:t>
            </a:r>
          </a:p>
        </p:txBody>
      </p:sp>
      <p:sp>
        <p:nvSpPr>
          <p:cNvPr id="3" name="Text Placeholder 2">
            <a:extLst>
              <a:ext uri="{FF2B5EF4-FFF2-40B4-BE49-F238E27FC236}">
                <a16:creationId xmlns:a16="http://schemas.microsoft.com/office/drawing/2014/main" id="{8BD86179-E2DA-454A-86CC-D65365DA9D28}"/>
              </a:ext>
            </a:extLst>
          </p:cNvPr>
          <p:cNvSpPr>
            <a:spLocks noGrp="1"/>
          </p:cNvSpPr>
          <p:nvPr>
            <p:ph type="body" sz="quarter" idx="12"/>
          </p:nvPr>
        </p:nvSpPr>
        <p:spPr/>
        <p:txBody>
          <a:bodyPr/>
          <a:lstStyle/>
          <a:p>
            <a:r>
              <a:rPr lang="en-US" sz="2000" dirty="0"/>
              <a:t>David Smith</a:t>
            </a:r>
            <a:br>
              <a:rPr lang="en-US" sz="2000" dirty="0"/>
            </a:br>
            <a:r>
              <a:rPr lang="en-US" sz="2000" dirty="0"/>
              <a:t>Cloud Advocate, Microsoft</a:t>
            </a:r>
            <a:br>
              <a:rPr lang="en-US" sz="2000" dirty="0"/>
            </a:br>
            <a:r>
              <a:rPr lang="en-US" sz="2000" dirty="0"/>
              <a:t>@revodavid</a:t>
            </a:r>
          </a:p>
        </p:txBody>
      </p:sp>
    </p:spTree>
    <p:extLst>
      <p:ext uri="{BB962C8B-B14F-4D97-AF65-F5344CB8AC3E}">
        <p14:creationId xmlns:p14="http://schemas.microsoft.com/office/powerpoint/2010/main" val="244521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9695F-E09F-4684-8F17-2A746672878A}"/>
              </a:ext>
            </a:extLst>
          </p:cNvPr>
          <p:cNvSpPr>
            <a:spLocks noGrp="1"/>
          </p:cNvSpPr>
          <p:nvPr>
            <p:ph type="body" sz="quarter" idx="10"/>
          </p:nvPr>
        </p:nvSpPr>
        <p:spPr>
          <a:xfrm>
            <a:off x="437318" y="1368532"/>
            <a:ext cx="11339774" cy="5050485"/>
          </a:xfrm>
        </p:spPr>
        <p:txBody>
          <a:bodyPr/>
          <a:lstStyle/>
          <a:p>
            <a:r>
              <a:rPr lang="en-US" dirty="0"/>
              <a:t>Specify a container with your desired R version, packages, and any other software needed.</a:t>
            </a:r>
          </a:p>
          <a:p>
            <a:endParaRPr lang="en-US" dirty="0"/>
          </a:p>
          <a:p>
            <a:r>
              <a:rPr lang="en-US" dirty="0"/>
              <a:t>Container images can be hosted anywhere</a:t>
            </a:r>
          </a:p>
          <a:p>
            <a:pPr marL="457200" indent="-457200">
              <a:buFont typeface="Arial" panose="020B0604020202020204" pitchFamily="34" charset="0"/>
              <a:buChar char="•"/>
            </a:pPr>
            <a:r>
              <a:rPr lang="en-US" dirty="0"/>
              <a:t>Docker Hub, your own container registry, Azure Container Registry …</a:t>
            </a:r>
          </a:p>
          <a:p>
            <a:endParaRPr lang="en-US" dirty="0"/>
          </a:p>
          <a:p>
            <a:r>
              <a:rPr lang="en-US" b="1" dirty="0"/>
              <a:t>Tip 1: </a:t>
            </a:r>
            <a:r>
              <a:rPr lang="en-US" dirty="0"/>
              <a:t>The “Rocker” project provides pre-defined R containers for training: </a:t>
            </a:r>
            <a:br>
              <a:rPr lang="en-US" dirty="0"/>
            </a:br>
            <a:r>
              <a:rPr lang="en-US" dirty="0">
                <a:hlinkClick r:id="rId2"/>
              </a:rPr>
              <a:t>https://www.rocker-project.org/</a:t>
            </a:r>
            <a:endParaRPr lang="en-US" dirty="0"/>
          </a:p>
          <a:p>
            <a:endParaRPr lang="en-US" dirty="0"/>
          </a:p>
          <a:p>
            <a:r>
              <a:rPr lang="en-US" b="1" dirty="0"/>
              <a:t>Tip 2: </a:t>
            </a:r>
            <a:r>
              <a:rPr lang="en-US" dirty="0"/>
              <a:t>You can also deploy with containers using the </a:t>
            </a:r>
            <a:r>
              <a:rPr lang="en-US" dirty="0" err="1"/>
              <a:t>AzureContainers</a:t>
            </a:r>
            <a:r>
              <a:rPr lang="en-US" dirty="0"/>
              <a:t> package:</a:t>
            </a:r>
            <a:br>
              <a:rPr lang="en-US" dirty="0"/>
            </a:br>
            <a:r>
              <a:rPr lang="en-US" dirty="0">
                <a:hlinkClick r:id="rId3"/>
              </a:rPr>
              <a:t>https://blog.revolutionanalytics.com/2018/12/azurecontainers.html</a:t>
            </a:r>
            <a:endParaRPr lang="en-US" dirty="0"/>
          </a:p>
        </p:txBody>
      </p:sp>
      <p:sp>
        <p:nvSpPr>
          <p:cNvPr id="3" name="Title 2">
            <a:extLst>
              <a:ext uri="{FF2B5EF4-FFF2-40B4-BE49-F238E27FC236}">
                <a16:creationId xmlns:a16="http://schemas.microsoft.com/office/drawing/2014/main" id="{8F355F2E-036E-4F2F-ABFE-7D9E4192F222}"/>
              </a:ext>
            </a:extLst>
          </p:cNvPr>
          <p:cNvSpPr>
            <a:spLocks noGrp="1"/>
          </p:cNvSpPr>
          <p:nvPr>
            <p:ph type="title"/>
          </p:nvPr>
        </p:nvSpPr>
        <p:spPr/>
        <p:txBody>
          <a:bodyPr/>
          <a:lstStyle/>
          <a:p>
            <a:r>
              <a:rPr lang="en-US" dirty="0"/>
              <a:t>Containers and Azure Pipelines</a:t>
            </a:r>
          </a:p>
        </p:txBody>
      </p:sp>
    </p:spTree>
    <p:extLst>
      <p:ext uri="{BB962C8B-B14F-4D97-AF65-F5344CB8AC3E}">
        <p14:creationId xmlns:p14="http://schemas.microsoft.com/office/powerpoint/2010/main" val="12698452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2B1C9-4D65-4837-9314-AB4C3EF56656}"/>
              </a:ext>
            </a:extLst>
          </p:cNvPr>
          <p:cNvPicPr>
            <a:picLocks noChangeAspect="1"/>
          </p:cNvPicPr>
          <p:nvPr/>
        </p:nvPicPr>
        <p:blipFill rotWithShape="1">
          <a:blip r:embed="rId3">
            <a:duotone>
              <a:schemeClr val="accent1">
                <a:shade val="45000"/>
                <a:satMod val="135000"/>
              </a:schemeClr>
              <a:prstClr val="white"/>
            </a:duotone>
          </a:blip>
          <a:srcRect l="21313" t="21788" r="20835" b="23311"/>
          <a:stretch/>
        </p:blipFill>
        <p:spPr>
          <a:xfrm rot="5400000">
            <a:off x="7826948" y="4559307"/>
            <a:ext cx="566501" cy="570074"/>
          </a:xfrm>
          <a:prstGeom prst="rect">
            <a:avLst/>
          </a:prstGeom>
        </p:spPr>
      </p:pic>
      <p:sp>
        <p:nvSpPr>
          <p:cNvPr id="4" name="Title 3">
            <a:extLst>
              <a:ext uri="{FF2B5EF4-FFF2-40B4-BE49-F238E27FC236}">
                <a16:creationId xmlns:a16="http://schemas.microsoft.com/office/drawing/2014/main" id="{734642A7-D484-4026-96A5-B9E8BA02755C}"/>
              </a:ext>
            </a:extLst>
          </p:cNvPr>
          <p:cNvSpPr>
            <a:spLocks noGrp="1"/>
          </p:cNvSpPr>
          <p:nvPr>
            <p:ph type="title"/>
          </p:nvPr>
        </p:nvSpPr>
        <p:spPr/>
        <p:txBody>
          <a:bodyPr/>
          <a:lstStyle/>
          <a:p>
            <a:r>
              <a:rPr lang="en-US" dirty="0"/>
              <a:t>The End-to-End Machine Learning Model Lifecycle</a:t>
            </a:r>
          </a:p>
        </p:txBody>
      </p:sp>
      <p:sp>
        <p:nvSpPr>
          <p:cNvPr id="5" name="Text Placeholder 4">
            <a:extLst>
              <a:ext uri="{FF2B5EF4-FFF2-40B4-BE49-F238E27FC236}">
                <a16:creationId xmlns:a16="http://schemas.microsoft.com/office/drawing/2014/main" id="{DE5F3C6D-637B-4A40-BDA2-2FE449BD6A88}"/>
              </a:ext>
            </a:extLst>
          </p:cNvPr>
          <p:cNvSpPr>
            <a:spLocks noGrp="1"/>
          </p:cNvSpPr>
          <p:nvPr>
            <p:ph type="body" sz="quarter" idx="10"/>
          </p:nvPr>
        </p:nvSpPr>
        <p:spPr>
          <a:xfrm>
            <a:off x="584200" y="1435497"/>
            <a:ext cx="11018520" cy="2025170"/>
          </a:xfrm>
        </p:spPr>
        <p:txBody>
          <a:bodyPr/>
          <a:lstStyle/>
          <a:p>
            <a:pPr marL="342834" indent="-342834" defTabSz="913698">
              <a:spcBef>
                <a:spcPts val="600"/>
              </a:spcBef>
              <a:buFont typeface="Arial" panose="020B0604020202020204" pitchFamily="34" charset="0"/>
              <a:buChar char="•"/>
              <a:defRPr/>
            </a:pPr>
            <a:r>
              <a:rPr lang="en-US" sz="1800" b="1" dirty="0">
                <a:latin typeface="+mn-lt"/>
              </a:rPr>
              <a:t>Develop &amp; train model </a:t>
            </a:r>
            <a:r>
              <a:rPr lang="en-US" sz="1800" dirty="0">
                <a:latin typeface="+mn-lt"/>
              </a:rPr>
              <a:t>with reusable ML pipelines</a:t>
            </a:r>
            <a:endParaRPr lang="en-US" sz="1800" b="1" dirty="0">
              <a:latin typeface="+mn-lt"/>
            </a:endParaRPr>
          </a:p>
          <a:p>
            <a:pPr marL="342834" indent="-342834" defTabSz="913698">
              <a:spcBef>
                <a:spcPts val="600"/>
              </a:spcBef>
              <a:buFont typeface="Arial" panose="020B0604020202020204" pitchFamily="34" charset="0"/>
              <a:buChar char="•"/>
              <a:defRPr/>
            </a:pPr>
            <a:r>
              <a:rPr lang="en-US" sz="1800" b="1" dirty="0">
                <a:latin typeface="+mn-lt"/>
              </a:rPr>
              <a:t>Package model </a:t>
            </a:r>
            <a:r>
              <a:rPr lang="en-US" sz="1800" dirty="0">
                <a:latin typeface="+mn-lt"/>
              </a:rPr>
              <a:t>using containers to capture runtime dependencies for inference</a:t>
            </a:r>
          </a:p>
          <a:p>
            <a:pPr marL="342834" indent="-342834" defTabSz="913698">
              <a:spcBef>
                <a:spcPts val="600"/>
              </a:spcBef>
              <a:buFont typeface="Arial" panose="020B0604020202020204" pitchFamily="34" charset="0"/>
              <a:buChar char="•"/>
              <a:defRPr/>
            </a:pPr>
            <a:r>
              <a:rPr lang="en-US" sz="1800" b="1" dirty="0">
                <a:latin typeface="+mn-lt"/>
              </a:rPr>
              <a:t>Validate model behavior—</a:t>
            </a:r>
            <a:r>
              <a:rPr lang="en-US" sz="1800" dirty="0">
                <a:latin typeface="+mn-lt"/>
              </a:rPr>
              <a:t>functionally, in terms of responsiveness, in terms of regulatory compliance</a:t>
            </a:r>
            <a:endParaRPr lang="en-US" sz="1800" b="1" dirty="0">
              <a:latin typeface="+mn-lt"/>
            </a:endParaRPr>
          </a:p>
          <a:p>
            <a:pPr marL="342834" indent="-342834" defTabSz="913698">
              <a:spcBef>
                <a:spcPts val="600"/>
              </a:spcBef>
              <a:buFont typeface="Arial" panose="020B0604020202020204" pitchFamily="34" charset="0"/>
              <a:buChar char="•"/>
              <a:defRPr/>
            </a:pPr>
            <a:r>
              <a:rPr lang="en-US" sz="1800" b="1" dirty="0">
                <a:latin typeface="+mn-lt"/>
              </a:rPr>
              <a:t>Deploy model—</a:t>
            </a:r>
            <a:r>
              <a:rPr lang="en-US" sz="1800" dirty="0">
                <a:latin typeface="+mn-lt"/>
              </a:rPr>
              <a:t>to cloud &amp; edge, for use in real-time/streaming/batch processing</a:t>
            </a:r>
            <a:endParaRPr lang="en-US" sz="1800" b="1" dirty="0">
              <a:latin typeface="+mn-lt"/>
            </a:endParaRPr>
          </a:p>
          <a:p>
            <a:pPr marL="342834" indent="-342834" defTabSz="913698">
              <a:spcBef>
                <a:spcPts val="600"/>
              </a:spcBef>
              <a:buFont typeface="Arial" panose="020B0604020202020204" pitchFamily="34" charset="0"/>
              <a:buChar char="•"/>
              <a:defRPr/>
            </a:pPr>
            <a:r>
              <a:rPr lang="en-US" sz="1800" b="1" dirty="0">
                <a:latin typeface="+mn-lt"/>
              </a:rPr>
              <a:t>Monitor model </a:t>
            </a:r>
            <a:r>
              <a:rPr lang="en-US" sz="1800" dirty="0">
                <a:latin typeface="+mn-lt"/>
              </a:rPr>
              <a:t>behavior</a:t>
            </a:r>
            <a:r>
              <a:rPr lang="en-US" sz="1800" b="1" dirty="0">
                <a:latin typeface="+mn-lt"/>
              </a:rPr>
              <a:t> </a:t>
            </a:r>
            <a:r>
              <a:rPr lang="en-US" sz="1800" dirty="0">
                <a:latin typeface="+mn-lt"/>
              </a:rPr>
              <a:t>&amp; business value, know </a:t>
            </a:r>
            <a:r>
              <a:rPr lang="en-US" sz="1800" b="1" dirty="0">
                <a:latin typeface="+mn-lt"/>
              </a:rPr>
              <a:t>when to replace/deprecate a stale model</a:t>
            </a:r>
          </a:p>
          <a:p>
            <a:endParaRPr lang="en-US" sz="1800" dirty="0">
              <a:latin typeface="+mn-lt"/>
            </a:endParaRPr>
          </a:p>
        </p:txBody>
      </p:sp>
      <p:grpSp>
        <p:nvGrpSpPr>
          <p:cNvPr id="2" name="Group 1">
            <a:extLst>
              <a:ext uri="{FF2B5EF4-FFF2-40B4-BE49-F238E27FC236}">
                <a16:creationId xmlns:a16="http://schemas.microsoft.com/office/drawing/2014/main" id="{B42499DA-5B77-46E2-BC27-F1369E9C7FD5}"/>
              </a:ext>
            </a:extLst>
          </p:cNvPr>
          <p:cNvGrpSpPr/>
          <p:nvPr/>
        </p:nvGrpSpPr>
        <p:grpSpPr>
          <a:xfrm>
            <a:off x="1020147" y="3539412"/>
            <a:ext cx="9616751" cy="2219626"/>
            <a:chOff x="2279592" y="4601064"/>
            <a:chExt cx="6055418" cy="1220815"/>
          </a:xfrm>
        </p:grpSpPr>
        <p:grpSp>
          <p:nvGrpSpPr>
            <p:cNvPr id="8" name="Group 7">
              <a:extLst>
                <a:ext uri="{FF2B5EF4-FFF2-40B4-BE49-F238E27FC236}">
                  <a16:creationId xmlns:a16="http://schemas.microsoft.com/office/drawing/2014/main" id="{EB177725-6B30-491D-A082-D78840B8AD4E}"/>
                </a:ext>
              </a:extLst>
            </p:cNvPr>
            <p:cNvGrpSpPr/>
            <p:nvPr/>
          </p:nvGrpSpPr>
          <p:grpSpPr>
            <a:xfrm>
              <a:off x="2279592" y="4607971"/>
              <a:ext cx="1147581" cy="1213908"/>
              <a:chOff x="1308593" y="1699200"/>
              <a:chExt cx="1147581" cy="1213908"/>
            </a:xfrm>
          </p:grpSpPr>
          <p:sp>
            <p:nvSpPr>
              <p:cNvPr id="9" name="TextBox 8">
                <a:extLst>
                  <a:ext uri="{FF2B5EF4-FFF2-40B4-BE49-F238E27FC236}">
                    <a16:creationId xmlns:a16="http://schemas.microsoft.com/office/drawing/2014/main" id="{7030B8A2-560A-4253-9A8E-399E022D639D}"/>
                  </a:ext>
                </a:extLst>
              </p:cNvPr>
              <p:cNvSpPr txBox="1"/>
              <p:nvPr/>
            </p:nvSpPr>
            <p:spPr>
              <a:xfrm>
                <a:off x="1308593" y="1699200"/>
                <a:ext cx="1147581" cy="186208"/>
              </a:xfrm>
              <a:prstGeom prst="rect">
                <a:avLst/>
              </a:prstGeom>
              <a:noFill/>
            </p:spPr>
            <p:txBody>
              <a:bodyPr wrap="square" rtlCol="0">
                <a:spAutoFit/>
              </a:bodyPr>
              <a:lstStyle/>
              <a:p>
                <a:pPr algn="ctr"/>
                <a:r>
                  <a:rPr lang="en-US" sz="1600" b="1">
                    <a:latin typeface="Segoe UI Light" panose="020B0502040204020203" pitchFamily="34" charset="0"/>
                    <a:cs typeface="Segoe UI Light" panose="020B0502040204020203" pitchFamily="34" charset="0"/>
                  </a:rPr>
                  <a:t>Train Model</a:t>
                </a:r>
              </a:p>
            </p:txBody>
          </p:sp>
          <p:sp>
            <p:nvSpPr>
              <p:cNvPr id="11" name="Rounded Rectangle 7">
                <a:extLst>
                  <a:ext uri="{FF2B5EF4-FFF2-40B4-BE49-F238E27FC236}">
                    <a16:creationId xmlns:a16="http://schemas.microsoft.com/office/drawing/2014/main" id="{FDE8829C-24D2-4F52-AE9C-9A57B9131D2A}"/>
                  </a:ext>
                </a:extLst>
              </p:cNvPr>
              <p:cNvSpPr/>
              <p:nvPr/>
            </p:nvSpPr>
            <p:spPr>
              <a:xfrm>
                <a:off x="1403929" y="1998708"/>
                <a:ext cx="914400" cy="914400"/>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Segoe UI Light" panose="020B0502040204020203" pitchFamily="34" charset="0"/>
                  <a:cs typeface="Segoe UI Light" panose="020B0502040204020203" pitchFamily="34" charset="0"/>
                </a:endParaRPr>
              </a:p>
            </p:txBody>
          </p:sp>
        </p:grpSp>
        <p:grpSp>
          <p:nvGrpSpPr>
            <p:cNvPr id="13" name="Group 12">
              <a:extLst>
                <a:ext uri="{FF2B5EF4-FFF2-40B4-BE49-F238E27FC236}">
                  <a16:creationId xmlns:a16="http://schemas.microsoft.com/office/drawing/2014/main" id="{F1FD450B-488E-4303-AFC7-48025BE47770}"/>
                </a:ext>
              </a:extLst>
            </p:cNvPr>
            <p:cNvGrpSpPr/>
            <p:nvPr/>
          </p:nvGrpSpPr>
          <p:grpSpPr>
            <a:xfrm>
              <a:off x="4398272" y="4603556"/>
              <a:ext cx="1713385" cy="1215149"/>
              <a:chOff x="4147887" y="1704897"/>
              <a:chExt cx="1713385" cy="1215149"/>
            </a:xfrm>
          </p:grpSpPr>
          <p:sp>
            <p:nvSpPr>
              <p:cNvPr id="14" name="TextBox 13">
                <a:extLst>
                  <a:ext uri="{FF2B5EF4-FFF2-40B4-BE49-F238E27FC236}">
                    <a16:creationId xmlns:a16="http://schemas.microsoft.com/office/drawing/2014/main" id="{FCFA963E-1217-462C-97F8-83E694432910}"/>
                  </a:ext>
                </a:extLst>
              </p:cNvPr>
              <p:cNvSpPr txBox="1"/>
              <p:nvPr/>
            </p:nvSpPr>
            <p:spPr>
              <a:xfrm>
                <a:off x="4147887" y="1704897"/>
                <a:ext cx="1713385" cy="186208"/>
              </a:xfrm>
              <a:prstGeom prst="rect">
                <a:avLst/>
              </a:prstGeom>
              <a:noFill/>
            </p:spPr>
            <p:txBody>
              <a:bodyPr wrap="square" rtlCol="0">
                <a:spAutoFit/>
              </a:bodyPr>
              <a:lstStyle/>
              <a:p>
                <a:pPr algn="ctr"/>
                <a:r>
                  <a:rPr lang="en-US" sz="1600" b="1">
                    <a:latin typeface="Segoe UI Light" panose="020B0502040204020203" pitchFamily="34" charset="0"/>
                    <a:cs typeface="Segoe UI Light" panose="020B0502040204020203" pitchFamily="34" charset="0"/>
                  </a:rPr>
                  <a:t>Validate Model</a:t>
                </a:r>
              </a:p>
            </p:txBody>
          </p:sp>
          <p:sp>
            <p:nvSpPr>
              <p:cNvPr id="16" name="Rounded Rectangle 12">
                <a:extLst>
                  <a:ext uri="{FF2B5EF4-FFF2-40B4-BE49-F238E27FC236}">
                    <a16:creationId xmlns:a16="http://schemas.microsoft.com/office/drawing/2014/main" id="{AA80B124-EF07-4C23-B4F0-5D82FC592F91}"/>
                  </a:ext>
                </a:extLst>
              </p:cNvPr>
              <p:cNvSpPr/>
              <p:nvPr/>
            </p:nvSpPr>
            <p:spPr>
              <a:xfrm>
                <a:off x="4541810" y="2005646"/>
                <a:ext cx="914400" cy="914400"/>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Segoe UI Light" panose="020B0502040204020203" pitchFamily="34" charset="0"/>
                  <a:cs typeface="Segoe UI Light" panose="020B0502040204020203" pitchFamily="34" charset="0"/>
                </a:endParaRPr>
              </a:p>
            </p:txBody>
          </p:sp>
        </p:grpSp>
        <p:grpSp>
          <p:nvGrpSpPr>
            <p:cNvPr id="19" name="Group 18">
              <a:extLst>
                <a:ext uri="{FF2B5EF4-FFF2-40B4-BE49-F238E27FC236}">
                  <a16:creationId xmlns:a16="http://schemas.microsoft.com/office/drawing/2014/main" id="{27957012-4B05-480D-BFDF-529F04E4DDE4}"/>
                </a:ext>
              </a:extLst>
            </p:cNvPr>
            <p:cNvGrpSpPr/>
            <p:nvPr/>
          </p:nvGrpSpPr>
          <p:grpSpPr>
            <a:xfrm>
              <a:off x="5918052" y="4601064"/>
              <a:ext cx="1157866" cy="1216680"/>
              <a:chOff x="6134432" y="1385723"/>
              <a:chExt cx="1157866" cy="1216680"/>
            </a:xfrm>
          </p:grpSpPr>
          <p:sp>
            <p:nvSpPr>
              <p:cNvPr id="20" name="TextBox 19">
                <a:extLst>
                  <a:ext uri="{FF2B5EF4-FFF2-40B4-BE49-F238E27FC236}">
                    <a16:creationId xmlns:a16="http://schemas.microsoft.com/office/drawing/2014/main" id="{93AC0C5D-45AB-45BF-B092-A17895068DAD}"/>
                  </a:ext>
                </a:extLst>
              </p:cNvPr>
              <p:cNvSpPr txBox="1"/>
              <p:nvPr/>
            </p:nvSpPr>
            <p:spPr>
              <a:xfrm>
                <a:off x="6134432" y="1385723"/>
                <a:ext cx="1157866" cy="186208"/>
              </a:xfrm>
              <a:prstGeom prst="rect">
                <a:avLst/>
              </a:prstGeom>
              <a:noFill/>
            </p:spPr>
            <p:txBody>
              <a:bodyPr wrap="square" rtlCol="0">
                <a:spAutoFit/>
              </a:bodyPr>
              <a:lstStyle/>
              <a:p>
                <a:pPr algn="ctr"/>
                <a:r>
                  <a:rPr lang="en-US" sz="1600" b="1">
                    <a:latin typeface="Segoe UI Light" panose="020B0502040204020203" pitchFamily="34" charset="0"/>
                    <a:cs typeface="Segoe UI Light" panose="020B0502040204020203" pitchFamily="34" charset="0"/>
                  </a:rPr>
                  <a:t>Deploy Model</a:t>
                </a:r>
              </a:p>
            </p:txBody>
          </p:sp>
          <p:sp>
            <p:nvSpPr>
              <p:cNvPr id="21" name="Rounded Rectangle 23">
                <a:extLst>
                  <a:ext uri="{FF2B5EF4-FFF2-40B4-BE49-F238E27FC236}">
                    <a16:creationId xmlns:a16="http://schemas.microsoft.com/office/drawing/2014/main" id="{CC8712D4-A4CA-4A81-BBDF-48F19BD9FFDF}"/>
                  </a:ext>
                </a:extLst>
              </p:cNvPr>
              <p:cNvSpPr/>
              <p:nvPr/>
            </p:nvSpPr>
            <p:spPr>
              <a:xfrm>
                <a:off x="6285622" y="1688003"/>
                <a:ext cx="914400" cy="914400"/>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Segoe UI Light" panose="020B0502040204020203" pitchFamily="34" charset="0"/>
                  <a:cs typeface="Segoe UI Light" panose="020B0502040204020203" pitchFamily="34" charset="0"/>
                </a:endParaRPr>
              </a:p>
            </p:txBody>
          </p:sp>
        </p:grpSp>
        <p:grpSp>
          <p:nvGrpSpPr>
            <p:cNvPr id="37" name="Group 36">
              <a:extLst>
                <a:ext uri="{FF2B5EF4-FFF2-40B4-BE49-F238E27FC236}">
                  <a16:creationId xmlns:a16="http://schemas.microsoft.com/office/drawing/2014/main" id="{19A9E114-EC20-4470-9277-1B0C6BA2AFD4}"/>
                </a:ext>
              </a:extLst>
            </p:cNvPr>
            <p:cNvGrpSpPr/>
            <p:nvPr/>
          </p:nvGrpSpPr>
          <p:grpSpPr>
            <a:xfrm>
              <a:off x="3448096" y="4606048"/>
              <a:ext cx="1006070" cy="1213712"/>
              <a:chOff x="3664476" y="1390707"/>
              <a:chExt cx="1006070" cy="1213712"/>
            </a:xfrm>
          </p:grpSpPr>
          <p:sp>
            <p:nvSpPr>
              <p:cNvPr id="38" name="TextBox 37">
                <a:extLst>
                  <a:ext uri="{FF2B5EF4-FFF2-40B4-BE49-F238E27FC236}">
                    <a16:creationId xmlns:a16="http://schemas.microsoft.com/office/drawing/2014/main" id="{2AC6AA0B-8824-4A20-BEBB-3FF208855184}"/>
                  </a:ext>
                </a:extLst>
              </p:cNvPr>
              <p:cNvSpPr txBox="1"/>
              <p:nvPr/>
            </p:nvSpPr>
            <p:spPr>
              <a:xfrm>
                <a:off x="3664476" y="1390707"/>
                <a:ext cx="1006070" cy="186208"/>
              </a:xfrm>
              <a:prstGeom prst="rect">
                <a:avLst/>
              </a:prstGeom>
              <a:noFill/>
            </p:spPr>
            <p:txBody>
              <a:bodyPr wrap="square" rtlCol="0">
                <a:spAutoFit/>
              </a:bodyPr>
              <a:lstStyle/>
              <a:p>
                <a:pPr algn="ctr"/>
                <a:r>
                  <a:rPr lang="en-US" sz="1600" b="1">
                    <a:latin typeface="Segoe UI Light" panose="020B0502040204020203" pitchFamily="34" charset="0"/>
                    <a:cs typeface="Segoe UI Light" panose="020B0502040204020203" pitchFamily="34" charset="0"/>
                  </a:rPr>
                  <a:t>Package Model</a:t>
                </a:r>
              </a:p>
            </p:txBody>
          </p:sp>
          <p:sp>
            <p:nvSpPr>
              <p:cNvPr id="41" name="Rounded Rectangle 42">
                <a:extLst>
                  <a:ext uri="{FF2B5EF4-FFF2-40B4-BE49-F238E27FC236}">
                    <a16:creationId xmlns:a16="http://schemas.microsoft.com/office/drawing/2014/main" id="{1CAA79EB-4185-4FA6-A367-81080A2BEC9C}"/>
                  </a:ext>
                </a:extLst>
              </p:cNvPr>
              <p:cNvSpPr/>
              <p:nvPr/>
            </p:nvSpPr>
            <p:spPr>
              <a:xfrm>
                <a:off x="3710311" y="1690019"/>
                <a:ext cx="914400" cy="914400"/>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Segoe UI Light" panose="020B0502040204020203" pitchFamily="34" charset="0"/>
                  <a:cs typeface="Segoe UI Light" panose="020B0502040204020203" pitchFamily="34" charset="0"/>
                </a:endParaRPr>
              </a:p>
            </p:txBody>
          </p:sp>
        </p:grpSp>
        <p:grpSp>
          <p:nvGrpSpPr>
            <p:cNvPr id="43" name="Group 42">
              <a:extLst>
                <a:ext uri="{FF2B5EF4-FFF2-40B4-BE49-F238E27FC236}">
                  <a16:creationId xmlns:a16="http://schemas.microsoft.com/office/drawing/2014/main" id="{4D0353E8-470D-4BED-B87F-87B8F56B1F5C}"/>
                </a:ext>
              </a:extLst>
            </p:cNvPr>
            <p:cNvGrpSpPr/>
            <p:nvPr/>
          </p:nvGrpSpPr>
          <p:grpSpPr>
            <a:xfrm>
              <a:off x="7094175" y="4607971"/>
              <a:ext cx="1240835" cy="1211290"/>
              <a:chOff x="8704264" y="1381087"/>
              <a:chExt cx="1240835" cy="1211290"/>
            </a:xfrm>
          </p:grpSpPr>
          <p:sp>
            <p:nvSpPr>
              <p:cNvPr id="44" name="TextBox 43">
                <a:extLst>
                  <a:ext uri="{FF2B5EF4-FFF2-40B4-BE49-F238E27FC236}">
                    <a16:creationId xmlns:a16="http://schemas.microsoft.com/office/drawing/2014/main" id="{4EB46440-8B87-4D1D-9E99-D641E1F507E0}"/>
                  </a:ext>
                </a:extLst>
              </p:cNvPr>
              <p:cNvSpPr txBox="1"/>
              <p:nvPr/>
            </p:nvSpPr>
            <p:spPr>
              <a:xfrm>
                <a:off x="8704264" y="1381087"/>
                <a:ext cx="1240835" cy="186208"/>
              </a:xfrm>
              <a:prstGeom prst="rect">
                <a:avLst/>
              </a:prstGeom>
              <a:noFill/>
            </p:spPr>
            <p:txBody>
              <a:bodyPr wrap="square" rtlCol="0">
                <a:spAutoFit/>
              </a:bodyPr>
              <a:lstStyle/>
              <a:p>
                <a:pPr algn="ctr"/>
                <a:r>
                  <a:rPr lang="en-US" sz="1600" b="1">
                    <a:latin typeface="Segoe UI Light" panose="020B0502040204020203" pitchFamily="34" charset="0"/>
                    <a:cs typeface="Segoe UI Light" panose="020B0502040204020203" pitchFamily="34" charset="0"/>
                  </a:rPr>
                  <a:t>Monitor Model</a:t>
                </a:r>
              </a:p>
            </p:txBody>
          </p:sp>
          <p:sp>
            <p:nvSpPr>
              <p:cNvPr id="46" name="Rounded Rectangle 47">
                <a:extLst>
                  <a:ext uri="{FF2B5EF4-FFF2-40B4-BE49-F238E27FC236}">
                    <a16:creationId xmlns:a16="http://schemas.microsoft.com/office/drawing/2014/main" id="{FD1B9413-2D36-4A9B-8775-A7296A93EED4}"/>
                  </a:ext>
                </a:extLst>
              </p:cNvPr>
              <p:cNvSpPr/>
              <p:nvPr/>
            </p:nvSpPr>
            <p:spPr>
              <a:xfrm>
                <a:off x="8885794" y="1677977"/>
                <a:ext cx="914400" cy="914400"/>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Segoe UI Light" panose="020B0502040204020203" pitchFamily="34" charset="0"/>
                  <a:cs typeface="Segoe UI Light" panose="020B0502040204020203" pitchFamily="34" charset="0"/>
                </a:endParaRPr>
              </a:p>
            </p:txBody>
          </p:sp>
        </p:grpSp>
        <p:cxnSp>
          <p:nvCxnSpPr>
            <p:cNvPr id="7" name="Connector: Elbow 6">
              <a:extLst>
                <a:ext uri="{FF2B5EF4-FFF2-40B4-BE49-F238E27FC236}">
                  <a16:creationId xmlns:a16="http://schemas.microsoft.com/office/drawing/2014/main" id="{9A839FA2-4189-4795-9A6D-63F70D0E223D}"/>
                </a:ext>
              </a:extLst>
            </p:cNvPr>
            <p:cNvCxnSpPr>
              <a:cxnSpLocks/>
              <a:stCxn id="46" idx="3"/>
              <a:endCxn id="11" idx="2"/>
            </p:cNvCxnSpPr>
            <p:nvPr/>
          </p:nvCxnSpPr>
          <p:spPr>
            <a:xfrm flipH="1">
              <a:off x="2832128" y="5362061"/>
              <a:ext cx="5357977" cy="459818"/>
            </a:xfrm>
            <a:prstGeom prst="bentConnector4">
              <a:avLst>
                <a:gd name="adj1" fmla="val -2687"/>
                <a:gd name="adj2" fmla="val 127344"/>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B704C05C-CD76-4007-8830-2F86A8A54BD8}"/>
              </a:ext>
            </a:extLst>
          </p:cNvPr>
          <p:cNvGrpSpPr>
            <a:grpSpLocks noChangeAspect="1"/>
          </p:cNvGrpSpPr>
          <p:nvPr/>
        </p:nvGrpSpPr>
        <p:grpSpPr>
          <a:xfrm rot="1800000">
            <a:off x="2065597" y="4697866"/>
            <a:ext cx="465613" cy="539606"/>
            <a:chOff x="6281977" y="1925712"/>
            <a:chExt cx="609366" cy="706203"/>
          </a:xfrm>
        </p:grpSpPr>
        <p:sp>
          <p:nvSpPr>
            <p:cNvPr id="62" name="Hexagon 61">
              <a:extLst>
                <a:ext uri="{FF2B5EF4-FFF2-40B4-BE49-F238E27FC236}">
                  <a16:creationId xmlns:a16="http://schemas.microsoft.com/office/drawing/2014/main" id="{2D7D4500-69E4-4D29-9476-8343A269B833}"/>
                </a:ext>
              </a:extLst>
            </p:cNvPr>
            <p:cNvSpPr/>
            <p:nvPr/>
          </p:nvSpPr>
          <p:spPr bwMode="auto">
            <a:xfrm rot="16200000">
              <a:off x="6261742" y="2000529"/>
              <a:ext cx="651443" cy="557784"/>
            </a:xfrm>
            <a:prstGeom prst="hexagon">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63" name="Straight Connector 62">
              <a:extLst>
                <a:ext uri="{FF2B5EF4-FFF2-40B4-BE49-F238E27FC236}">
                  <a16:creationId xmlns:a16="http://schemas.microsoft.com/office/drawing/2014/main" id="{0403D983-5D19-4FBD-9BD9-4135AAFB1B35}"/>
                </a:ext>
              </a:extLst>
            </p:cNvPr>
            <p:cNvCxnSpPr>
              <a:stCxn id="62" idx="3"/>
              <a:endCxn id="62" idx="0"/>
            </p:cNvCxnSpPr>
            <p:nvPr/>
          </p:nvCxnSpPr>
          <p:spPr>
            <a:xfrm flipV="1">
              <a:off x="6587464" y="1953700"/>
              <a:ext cx="0" cy="651443"/>
            </a:xfrm>
            <a:prstGeom prst="line">
              <a:avLst/>
            </a:prstGeom>
            <a:noFill/>
            <a:ln w="12700" cap="flat" cmpd="sng" algn="ctr">
              <a:solidFill>
                <a:srgbClr val="0078D4"/>
              </a:solidFill>
              <a:prstDash val="solid"/>
              <a:headEnd type="none"/>
              <a:tailEnd type="none"/>
            </a:ln>
            <a:effectLst/>
          </p:spPr>
        </p:cxnSp>
        <p:grpSp>
          <p:nvGrpSpPr>
            <p:cNvPr id="64" name="Group 63">
              <a:extLst>
                <a:ext uri="{FF2B5EF4-FFF2-40B4-BE49-F238E27FC236}">
                  <a16:creationId xmlns:a16="http://schemas.microsoft.com/office/drawing/2014/main" id="{26E43A35-DF2F-4767-B1D8-E008AC7D5F83}"/>
                </a:ext>
              </a:extLst>
            </p:cNvPr>
            <p:cNvGrpSpPr/>
            <p:nvPr/>
          </p:nvGrpSpPr>
          <p:grpSpPr>
            <a:xfrm>
              <a:off x="6584950" y="2093649"/>
              <a:ext cx="281406" cy="372551"/>
              <a:chOff x="6584950" y="2093146"/>
              <a:chExt cx="281406" cy="372551"/>
            </a:xfrm>
          </p:grpSpPr>
          <p:cxnSp>
            <p:nvCxnSpPr>
              <p:cNvPr id="77" name="Straight Connector 76">
                <a:extLst>
                  <a:ext uri="{FF2B5EF4-FFF2-40B4-BE49-F238E27FC236}">
                    <a16:creationId xmlns:a16="http://schemas.microsoft.com/office/drawing/2014/main" id="{0572452A-4DD5-460E-AE0D-0DCA261A5E92}"/>
                  </a:ext>
                </a:extLst>
              </p:cNvPr>
              <p:cNvCxnSpPr>
                <a:cxnSpLocks/>
                <a:stCxn id="62" idx="2"/>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78" name="Straight Connector 77">
                <a:extLst>
                  <a:ext uri="{FF2B5EF4-FFF2-40B4-BE49-F238E27FC236}">
                    <a16:creationId xmlns:a16="http://schemas.microsoft.com/office/drawing/2014/main" id="{1D9878EA-D1ED-453A-991E-049C27E9CADA}"/>
                  </a:ext>
                </a:extLst>
              </p:cNvPr>
              <p:cNvCxnSpPr>
                <a:stCxn id="62" idx="1"/>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79" name="Straight Connector 78">
                <a:extLst>
                  <a:ext uri="{FF2B5EF4-FFF2-40B4-BE49-F238E27FC236}">
                    <a16:creationId xmlns:a16="http://schemas.microsoft.com/office/drawing/2014/main" id="{33F70107-31D6-4A5B-BA54-FCB59481B4BF}"/>
                  </a:ext>
                </a:extLst>
              </p:cNvPr>
              <p:cNvCxnSpPr>
                <a:cxnSpLocks/>
                <a:stCxn id="62" idx="1"/>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grpSp>
          <p:nvGrpSpPr>
            <p:cNvPr id="65" name="Group 64">
              <a:extLst>
                <a:ext uri="{FF2B5EF4-FFF2-40B4-BE49-F238E27FC236}">
                  <a16:creationId xmlns:a16="http://schemas.microsoft.com/office/drawing/2014/main" id="{B5D30B0E-279F-45CC-96E6-77CEE7ADBDEF}"/>
                </a:ext>
              </a:extLst>
            </p:cNvPr>
            <p:cNvGrpSpPr/>
            <p:nvPr/>
          </p:nvGrpSpPr>
          <p:grpSpPr>
            <a:xfrm flipH="1">
              <a:off x="6304801" y="2093649"/>
              <a:ext cx="281406" cy="372551"/>
              <a:chOff x="6584950" y="2093146"/>
              <a:chExt cx="281406" cy="372551"/>
            </a:xfrm>
          </p:grpSpPr>
          <p:cxnSp>
            <p:nvCxnSpPr>
              <p:cNvPr id="74" name="Straight Connector 73">
                <a:extLst>
                  <a:ext uri="{FF2B5EF4-FFF2-40B4-BE49-F238E27FC236}">
                    <a16:creationId xmlns:a16="http://schemas.microsoft.com/office/drawing/2014/main" id="{B6387B04-86F5-46EC-A65E-6BD0B34B91CE}"/>
                  </a:ext>
                </a:extLst>
              </p:cNvPr>
              <p:cNvCxnSpPr>
                <a:cxnSpLocks/>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75" name="Straight Connector 74">
                <a:extLst>
                  <a:ext uri="{FF2B5EF4-FFF2-40B4-BE49-F238E27FC236}">
                    <a16:creationId xmlns:a16="http://schemas.microsoft.com/office/drawing/2014/main" id="{370A411B-95E4-493F-B8C7-91065069A8AD}"/>
                  </a:ext>
                </a:extLst>
              </p:cNvPr>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76" name="Straight Connector 75">
                <a:extLst>
                  <a:ext uri="{FF2B5EF4-FFF2-40B4-BE49-F238E27FC236}">
                    <a16:creationId xmlns:a16="http://schemas.microsoft.com/office/drawing/2014/main" id="{0513EA66-50DF-4537-AA6A-E2DA13787BE9}"/>
                  </a:ext>
                </a:extLst>
              </p:cNvPr>
              <p:cNvCxnSpPr>
                <a:cxnSpLocks/>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sp>
          <p:nvSpPr>
            <p:cNvPr id="66" name="Oval 65">
              <a:extLst>
                <a:ext uri="{FF2B5EF4-FFF2-40B4-BE49-F238E27FC236}">
                  <a16:creationId xmlns:a16="http://schemas.microsoft.com/office/drawing/2014/main" id="{2A91C485-09BA-4FA6-84BB-230A68BD2999}"/>
                </a:ext>
              </a:extLst>
            </p:cNvPr>
            <p:cNvSpPr/>
            <p:nvPr/>
          </p:nvSpPr>
          <p:spPr bwMode="auto">
            <a:xfrm>
              <a:off x="6281977"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7" name="Oval 66">
              <a:extLst>
                <a:ext uri="{FF2B5EF4-FFF2-40B4-BE49-F238E27FC236}">
                  <a16:creationId xmlns:a16="http://schemas.microsoft.com/office/drawing/2014/main" id="{29C16E57-45ED-427A-ADD7-02A8DFE2026D}"/>
                </a:ext>
              </a:extLst>
            </p:cNvPr>
            <p:cNvSpPr/>
            <p:nvPr/>
          </p:nvSpPr>
          <p:spPr bwMode="auto">
            <a:xfrm>
              <a:off x="6558202" y="217336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8" name="Oval 67">
              <a:extLst>
                <a:ext uri="{FF2B5EF4-FFF2-40B4-BE49-F238E27FC236}">
                  <a16:creationId xmlns:a16="http://schemas.microsoft.com/office/drawing/2014/main" id="{7A2A4949-E97D-48F3-A343-E800B8813081}"/>
                </a:ext>
              </a:extLst>
            </p:cNvPr>
            <p:cNvSpPr/>
            <p:nvPr/>
          </p:nvSpPr>
          <p:spPr bwMode="auto">
            <a:xfrm>
              <a:off x="6831252"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9" name="Oval 68">
              <a:extLst>
                <a:ext uri="{FF2B5EF4-FFF2-40B4-BE49-F238E27FC236}">
                  <a16:creationId xmlns:a16="http://schemas.microsoft.com/office/drawing/2014/main" id="{05CCDC12-3A38-4EE7-A69F-835A067F9721}"/>
                </a:ext>
              </a:extLst>
            </p:cNvPr>
            <p:cNvSpPr/>
            <p:nvPr/>
          </p:nvSpPr>
          <p:spPr bwMode="auto">
            <a:xfrm>
              <a:off x="6558202" y="23876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0" name="Oval 69">
              <a:extLst>
                <a:ext uri="{FF2B5EF4-FFF2-40B4-BE49-F238E27FC236}">
                  <a16:creationId xmlns:a16="http://schemas.microsoft.com/office/drawing/2014/main" id="{15011DFC-C3D0-4CF0-AEC0-64421DD81D30}"/>
                </a:ext>
              </a:extLst>
            </p:cNvPr>
            <p:cNvSpPr/>
            <p:nvPr/>
          </p:nvSpPr>
          <p:spPr bwMode="auto">
            <a:xfrm>
              <a:off x="6834427"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1" name="Oval 70">
              <a:extLst>
                <a:ext uri="{FF2B5EF4-FFF2-40B4-BE49-F238E27FC236}">
                  <a16:creationId xmlns:a16="http://schemas.microsoft.com/office/drawing/2014/main" id="{B782AA26-D98C-4D25-AB41-9373CD964CE6}"/>
                </a:ext>
              </a:extLst>
            </p:cNvPr>
            <p:cNvSpPr/>
            <p:nvPr/>
          </p:nvSpPr>
          <p:spPr bwMode="auto">
            <a:xfrm>
              <a:off x="6558202" y="2574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2" name="Oval 71">
              <a:extLst>
                <a:ext uri="{FF2B5EF4-FFF2-40B4-BE49-F238E27FC236}">
                  <a16:creationId xmlns:a16="http://schemas.microsoft.com/office/drawing/2014/main" id="{354860B2-79E9-4585-99FE-0110F9C5238A}"/>
                </a:ext>
              </a:extLst>
            </p:cNvPr>
            <p:cNvSpPr/>
            <p:nvPr/>
          </p:nvSpPr>
          <p:spPr bwMode="auto">
            <a:xfrm>
              <a:off x="6291502"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3" name="Oval 72">
              <a:extLst>
                <a:ext uri="{FF2B5EF4-FFF2-40B4-BE49-F238E27FC236}">
                  <a16:creationId xmlns:a16="http://schemas.microsoft.com/office/drawing/2014/main" id="{5BFEB937-FEEC-408D-B250-EF336E7E615B}"/>
                </a:ext>
              </a:extLst>
            </p:cNvPr>
            <p:cNvSpPr/>
            <p:nvPr/>
          </p:nvSpPr>
          <p:spPr bwMode="auto">
            <a:xfrm>
              <a:off x="6558202" y="192571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80" name="Group 79">
            <a:extLst>
              <a:ext uri="{FF2B5EF4-FFF2-40B4-BE49-F238E27FC236}">
                <a16:creationId xmlns:a16="http://schemas.microsoft.com/office/drawing/2014/main" id="{9B8E2746-63D8-46AB-B160-F81C0406D0BC}"/>
              </a:ext>
            </a:extLst>
          </p:cNvPr>
          <p:cNvGrpSpPr>
            <a:grpSpLocks noChangeAspect="1"/>
          </p:cNvGrpSpPr>
          <p:nvPr/>
        </p:nvGrpSpPr>
        <p:grpSpPr>
          <a:xfrm rot="1800000">
            <a:off x="3031311" y="4723601"/>
            <a:ext cx="446497" cy="517452"/>
            <a:chOff x="6281977" y="1925712"/>
            <a:chExt cx="609366" cy="706203"/>
          </a:xfrm>
        </p:grpSpPr>
        <p:sp>
          <p:nvSpPr>
            <p:cNvPr id="81" name="Hexagon 80">
              <a:extLst>
                <a:ext uri="{FF2B5EF4-FFF2-40B4-BE49-F238E27FC236}">
                  <a16:creationId xmlns:a16="http://schemas.microsoft.com/office/drawing/2014/main" id="{C89C28BA-74D3-4F7D-BF5A-76114E2644F2}"/>
                </a:ext>
              </a:extLst>
            </p:cNvPr>
            <p:cNvSpPr/>
            <p:nvPr/>
          </p:nvSpPr>
          <p:spPr bwMode="auto">
            <a:xfrm rot="16200000">
              <a:off x="6261742" y="2000529"/>
              <a:ext cx="651443" cy="557784"/>
            </a:xfrm>
            <a:prstGeom prst="hexagon">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82" name="Straight Connector 81">
              <a:extLst>
                <a:ext uri="{FF2B5EF4-FFF2-40B4-BE49-F238E27FC236}">
                  <a16:creationId xmlns:a16="http://schemas.microsoft.com/office/drawing/2014/main" id="{602D678C-DCB9-4AF0-B11E-1D5E28141F5F}"/>
                </a:ext>
              </a:extLst>
            </p:cNvPr>
            <p:cNvCxnSpPr>
              <a:stCxn id="81" idx="3"/>
              <a:endCxn id="81" idx="0"/>
            </p:cNvCxnSpPr>
            <p:nvPr/>
          </p:nvCxnSpPr>
          <p:spPr>
            <a:xfrm flipV="1">
              <a:off x="6587464" y="1953700"/>
              <a:ext cx="0" cy="651443"/>
            </a:xfrm>
            <a:prstGeom prst="line">
              <a:avLst/>
            </a:prstGeom>
            <a:noFill/>
            <a:ln w="12700" cap="flat" cmpd="sng" algn="ctr">
              <a:solidFill>
                <a:srgbClr val="0078D4"/>
              </a:solidFill>
              <a:prstDash val="solid"/>
              <a:headEnd type="none"/>
              <a:tailEnd type="none"/>
            </a:ln>
            <a:effectLst/>
          </p:spPr>
        </p:cxnSp>
        <p:grpSp>
          <p:nvGrpSpPr>
            <p:cNvPr id="83" name="Group 82">
              <a:extLst>
                <a:ext uri="{FF2B5EF4-FFF2-40B4-BE49-F238E27FC236}">
                  <a16:creationId xmlns:a16="http://schemas.microsoft.com/office/drawing/2014/main" id="{D1DCF88B-A390-4CA6-8256-55209755A7D0}"/>
                </a:ext>
              </a:extLst>
            </p:cNvPr>
            <p:cNvGrpSpPr/>
            <p:nvPr/>
          </p:nvGrpSpPr>
          <p:grpSpPr>
            <a:xfrm>
              <a:off x="6584950" y="2093649"/>
              <a:ext cx="281406" cy="372551"/>
              <a:chOff x="6584950" y="2093146"/>
              <a:chExt cx="281406" cy="372551"/>
            </a:xfrm>
          </p:grpSpPr>
          <p:cxnSp>
            <p:nvCxnSpPr>
              <p:cNvPr id="96" name="Straight Connector 95">
                <a:extLst>
                  <a:ext uri="{FF2B5EF4-FFF2-40B4-BE49-F238E27FC236}">
                    <a16:creationId xmlns:a16="http://schemas.microsoft.com/office/drawing/2014/main" id="{A0D5C024-B85B-408E-B4F7-2BCF33040FE0}"/>
                  </a:ext>
                </a:extLst>
              </p:cNvPr>
              <p:cNvCxnSpPr>
                <a:cxnSpLocks/>
                <a:stCxn id="81" idx="2"/>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97" name="Straight Connector 96">
                <a:extLst>
                  <a:ext uri="{FF2B5EF4-FFF2-40B4-BE49-F238E27FC236}">
                    <a16:creationId xmlns:a16="http://schemas.microsoft.com/office/drawing/2014/main" id="{37B3AB94-1F5A-48DF-A3D0-542A27553D96}"/>
                  </a:ext>
                </a:extLst>
              </p:cNvPr>
              <p:cNvCxnSpPr>
                <a:stCxn id="81" idx="1"/>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98" name="Straight Connector 97">
                <a:extLst>
                  <a:ext uri="{FF2B5EF4-FFF2-40B4-BE49-F238E27FC236}">
                    <a16:creationId xmlns:a16="http://schemas.microsoft.com/office/drawing/2014/main" id="{E056BA11-D37B-405C-92E2-8E4F3E4743DD}"/>
                  </a:ext>
                </a:extLst>
              </p:cNvPr>
              <p:cNvCxnSpPr>
                <a:cxnSpLocks/>
                <a:stCxn id="81" idx="1"/>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grpSp>
          <p:nvGrpSpPr>
            <p:cNvPr id="84" name="Group 83">
              <a:extLst>
                <a:ext uri="{FF2B5EF4-FFF2-40B4-BE49-F238E27FC236}">
                  <a16:creationId xmlns:a16="http://schemas.microsoft.com/office/drawing/2014/main" id="{4F6EC142-81AF-4238-AE69-157E1C2A9702}"/>
                </a:ext>
              </a:extLst>
            </p:cNvPr>
            <p:cNvGrpSpPr/>
            <p:nvPr/>
          </p:nvGrpSpPr>
          <p:grpSpPr>
            <a:xfrm flipH="1">
              <a:off x="6304801" y="2093649"/>
              <a:ext cx="281406" cy="372551"/>
              <a:chOff x="6584950" y="2093146"/>
              <a:chExt cx="281406" cy="372551"/>
            </a:xfrm>
          </p:grpSpPr>
          <p:cxnSp>
            <p:nvCxnSpPr>
              <p:cNvPr id="93" name="Straight Connector 92">
                <a:extLst>
                  <a:ext uri="{FF2B5EF4-FFF2-40B4-BE49-F238E27FC236}">
                    <a16:creationId xmlns:a16="http://schemas.microsoft.com/office/drawing/2014/main" id="{AC5DE1F8-00EF-438D-983D-051158CE9816}"/>
                  </a:ext>
                </a:extLst>
              </p:cNvPr>
              <p:cNvCxnSpPr>
                <a:cxnSpLocks/>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94" name="Straight Connector 93">
                <a:extLst>
                  <a:ext uri="{FF2B5EF4-FFF2-40B4-BE49-F238E27FC236}">
                    <a16:creationId xmlns:a16="http://schemas.microsoft.com/office/drawing/2014/main" id="{E17A2884-6A6A-466F-B009-7BFACD4058F3}"/>
                  </a:ext>
                </a:extLst>
              </p:cNvPr>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95" name="Straight Connector 94">
                <a:extLst>
                  <a:ext uri="{FF2B5EF4-FFF2-40B4-BE49-F238E27FC236}">
                    <a16:creationId xmlns:a16="http://schemas.microsoft.com/office/drawing/2014/main" id="{F826A3C1-9A0F-4173-AF38-790ED6C6049A}"/>
                  </a:ext>
                </a:extLst>
              </p:cNvPr>
              <p:cNvCxnSpPr>
                <a:cxnSpLocks/>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sp>
          <p:nvSpPr>
            <p:cNvPr id="85" name="Oval 84">
              <a:extLst>
                <a:ext uri="{FF2B5EF4-FFF2-40B4-BE49-F238E27FC236}">
                  <a16:creationId xmlns:a16="http://schemas.microsoft.com/office/drawing/2014/main" id="{DDB2DDB0-BD66-49EA-85E6-036644CF826D}"/>
                </a:ext>
              </a:extLst>
            </p:cNvPr>
            <p:cNvSpPr/>
            <p:nvPr/>
          </p:nvSpPr>
          <p:spPr bwMode="auto">
            <a:xfrm>
              <a:off x="6281977"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6" name="Oval 85">
              <a:extLst>
                <a:ext uri="{FF2B5EF4-FFF2-40B4-BE49-F238E27FC236}">
                  <a16:creationId xmlns:a16="http://schemas.microsoft.com/office/drawing/2014/main" id="{1D369EA7-9D47-41E4-94DC-868B38EBCAE8}"/>
                </a:ext>
              </a:extLst>
            </p:cNvPr>
            <p:cNvSpPr/>
            <p:nvPr/>
          </p:nvSpPr>
          <p:spPr bwMode="auto">
            <a:xfrm>
              <a:off x="6558202" y="217336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Oval 86">
              <a:extLst>
                <a:ext uri="{FF2B5EF4-FFF2-40B4-BE49-F238E27FC236}">
                  <a16:creationId xmlns:a16="http://schemas.microsoft.com/office/drawing/2014/main" id="{1A8B49BE-2516-416B-8BC4-BCBB0A4FF8CF}"/>
                </a:ext>
              </a:extLst>
            </p:cNvPr>
            <p:cNvSpPr/>
            <p:nvPr/>
          </p:nvSpPr>
          <p:spPr bwMode="auto">
            <a:xfrm>
              <a:off x="6831252"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8" name="Oval 87">
              <a:extLst>
                <a:ext uri="{FF2B5EF4-FFF2-40B4-BE49-F238E27FC236}">
                  <a16:creationId xmlns:a16="http://schemas.microsoft.com/office/drawing/2014/main" id="{688C293C-2AB5-4A5E-BFEE-3CF80295FF48}"/>
                </a:ext>
              </a:extLst>
            </p:cNvPr>
            <p:cNvSpPr/>
            <p:nvPr/>
          </p:nvSpPr>
          <p:spPr bwMode="auto">
            <a:xfrm>
              <a:off x="6558202" y="23876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9" name="Oval 88">
              <a:extLst>
                <a:ext uri="{FF2B5EF4-FFF2-40B4-BE49-F238E27FC236}">
                  <a16:creationId xmlns:a16="http://schemas.microsoft.com/office/drawing/2014/main" id="{CE815087-3BC2-46B7-A5BF-2127C9384330}"/>
                </a:ext>
              </a:extLst>
            </p:cNvPr>
            <p:cNvSpPr/>
            <p:nvPr/>
          </p:nvSpPr>
          <p:spPr bwMode="auto">
            <a:xfrm>
              <a:off x="6834427"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0" name="Oval 89">
              <a:extLst>
                <a:ext uri="{FF2B5EF4-FFF2-40B4-BE49-F238E27FC236}">
                  <a16:creationId xmlns:a16="http://schemas.microsoft.com/office/drawing/2014/main" id="{55E38FCD-304D-4377-B609-D12CD05A76B5}"/>
                </a:ext>
              </a:extLst>
            </p:cNvPr>
            <p:cNvSpPr/>
            <p:nvPr/>
          </p:nvSpPr>
          <p:spPr bwMode="auto">
            <a:xfrm>
              <a:off x="6558202" y="2574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1" name="Oval 90">
              <a:extLst>
                <a:ext uri="{FF2B5EF4-FFF2-40B4-BE49-F238E27FC236}">
                  <a16:creationId xmlns:a16="http://schemas.microsoft.com/office/drawing/2014/main" id="{C022E1DE-17AA-4E30-B128-EEFB55F00D49}"/>
                </a:ext>
              </a:extLst>
            </p:cNvPr>
            <p:cNvSpPr/>
            <p:nvPr/>
          </p:nvSpPr>
          <p:spPr bwMode="auto">
            <a:xfrm>
              <a:off x="6291502"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2" name="Oval 91">
              <a:extLst>
                <a:ext uri="{FF2B5EF4-FFF2-40B4-BE49-F238E27FC236}">
                  <a16:creationId xmlns:a16="http://schemas.microsoft.com/office/drawing/2014/main" id="{D33748F4-3ABC-4305-BEE6-80A13192AE5F}"/>
                </a:ext>
              </a:extLst>
            </p:cNvPr>
            <p:cNvSpPr/>
            <p:nvPr/>
          </p:nvSpPr>
          <p:spPr bwMode="auto">
            <a:xfrm>
              <a:off x="6558202" y="192571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37" name="Group 136">
            <a:extLst>
              <a:ext uri="{FF2B5EF4-FFF2-40B4-BE49-F238E27FC236}">
                <a16:creationId xmlns:a16="http://schemas.microsoft.com/office/drawing/2014/main" id="{1ED26321-C87A-4741-AA4F-95D0B27E4CE4}"/>
              </a:ext>
            </a:extLst>
          </p:cNvPr>
          <p:cNvGrpSpPr>
            <a:grpSpLocks noChangeAspect="1"/>
          </p:cNvGrpSpPr>
          <p:nvPr/>
        </p:nvGrpSpPr>
        <p:grpSpPr>
          <a:xfrm rot="1800000">
            <a:off x="7183025" y="4529752"/>
            <a:ext cx="611889" cy="709127"/>
            <a:chOff x="6281977" y="1925712"/>
            <a:chExt cx="609366" cy="706203"/>
          </a:xfrm>
        </p:grpSpPr>
        <p:sp>
          <p:nvSpPr>
            <p:cNvPr id="138" name="Hexagon 137">
              <a:extLst>
                <a:ext uri="{FF2B5EF4-FFF2-40B4-BE49-F238E27FC236}">
                  <a16:creationId xmlns:a16="http://schemas.microsoft.com/office/drawing/2014/main" id="{92028439-D8A5-4AD5-B58D-63380D9C5F97}"/>
                </a:ext>
              </a:extLst>
            </p:cNvPr>
            <p:cNvSpPr/>
            <p:nvPr/>
          </p:nvSpPr>
          <p:spPr bwMode="auto">
            <a:xfrm rot="16200000">
              <a:off x="6261742" y="2000529"/>
              <a:ext cx="651443" cy="557784"/>
            </a:xfrm>
            <a:prstGeom prst="hexagon">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139" name="Straight Connector 138">
              <a:extLst>
                <a:ext uri="{FF2B5EF4-FFF2-40B4-BE49-F238E27FC236}">
                  <a16:creationId xmlns:a16="http://schemas.microsoft.com/office/drawing/2014/main" id="{0D126554-C492-4EB8-A3EA-2D571E7D2BA9}"/>
                </a:ext>
              </a:extLst>
            </p:cNvPr>
            <p:cNvCxnSpPr>
              <a:stCxn id="138" idx="3"/>
              <a:endCxn id="138" idx="0"/>
            </p:cNvCxnSpPr>
            <p:nvPr/>
          </p:nvCxnSpPr>
          <p:spPr>
            <a:xfrm flipV="1">
              <a:off x="6587464" y="1953700"/>
              <a:ext cx="0" cy="651443"/>
            </a:xfrm>
            <a:prstGeom prst="line">
              <a:avLst/>
            </a:prstGeom>
            <a:noFill/>
            <a:ln w="12700" cap="flat" cmpd="sng" algn="ctr">
              <a:solidFill>
                <a:srgbClr val="0078D4"/>
              </a:solidFill>
              <a:prstDash val="solid"/>
              <a:headEnd type="none"/>
              <a:tailEnd type="none"/>
            </a:ln>
            <a:effectLst/>
          </p:spPr>
        </p:cxnSp>
        <p:grpSp>
          <p:nvGrpSpPr>
            <p:cNvPr id="140" name="Group 139">
              <a:extLst>
                <a:ext uri="{FF2B5EF4-FFF2-40B4-BE49-F238E27FC236}">
                  <a16:creationId xmlns:a16="http://schemas.microsoft.com/office/drawing/2014/main" id="{70F59AF3-0A24-4078-BD78-52F3806F8756}"/>
                </a:ext>
              </a:extLst>
            </p:cNvPr>
            <p:cNvGrpSpPr/>
            <p:nvPr/>
          </p:nvGrpSpPr>
          <p:grpSpPr>
            <a:xfrm>
              <a:off x="6584950" y="2093649"/>
              <a:ext cx="281406" cy="372551"/>
              <a:chOff x="6584950" y="2093146"/>
              <a:chExt cx="281406" cy="372551"/>
            </a:xfrm>
          </p:grpSpPr>
          <p:cxnSp>
            <p:nvCxnSpPr>
              <p:cNvPr id="153" name="Straight Connector 152">
                <a:extLst>
                  <a:ext uri="{FF2B5EF4-FFF2-40B4-BE49-F238E27FC236}">
                    <a16:creationId xmlns:a16="http://schemas.microsoft.com/office/drawing/2014/main" id="{BE729E1D-7930-46AE-BBBA-FA74BF63A638}"/>
                  </a:ext>
                </a:extLst>
              </p:cNvPr>
              <p:cNvCxnSpPr>
                <a:cxnSpLocks/>
                <a:stCxn id="138" idx="2"/>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154" name="Straight Connector 153">
                <a:extLst>
                  <a:ext uri="{FF2B5EF4-FFF2-40B4-BE49-F238E27FC236}">
                    <a16:creationId xmlns:a16="http://schemas.microsoft.com/office/drawing/2014/main" id="{470625E9-D0C7-480A-878D-06AFF929711C}"/>
                  </a:ext>
                </a:extLst>
              </p:cNvPr>
              <p:cNvCxnSpPr>
                <a:stCxn id="138" idx="1"/>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155" name="Straight Connector 154">
                <a:extLst>
                  <a:ext uri="{FF2B5EF4-FFF2-40B4-BE49-F238E27FC236}">
                    <a16:creationId xmlns:a16="http://schemas.microsoft.com/office/drawing/2014/main" id="{7CA444EA-CE94-4CDD-A046-3866E07B27F6}"/>
                  </a:ext>
                </a:extLst>
              </p:cNvPr>
              <p:cNvCxnSpPr>
                <a:cxnSpLocks/>
                <a:stCxn id="138" idx="1"/>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grpSp>
          <p:nvGrpSpPr>
            <p:cNvPr id="141" name="Group 140">
              <a:extLst>
                <a:ext uri="{FF2B5EF4-FFF2-40B4-BE49-F238E27FC236}">
                  <a16:creationId xmlns:a16="http://schemas.microsoft.com/office/drawing/2014/main" id="{F7A59837-AE8D-4298-B256-203EAC7C17A4}"/>
                </a:ext>
              </a:extLst>
            </p:cNvPr>
            <p:cNvGrpSpPr/>
            <p:nvPr/>
          </p:nvGrpSpPr>
          <p:grpSpPr>
            <a:xfrm flipH="1">
              <a:off x="6304801" y="2093649"/>
              <a:ext cx="281406" cy="372551"/>
              <a:chOff x="6584950" y="2093146"/>
              <a:chExt cx="281406" cy="372551"/>
            </a:xfrm>
          </p:grpSpPr>
          <p:cxnSp>
            <p:nvCxnSpPr>
              <p:cNvPr id="150" name="Straight Connector 149">
                <a:extLst>
                  <a:ext uri="{FF2B5EF4-FFF2-40B4-BE49-F238E27FC236}">
                    <a16:creationId xmlns:a16="http://schemas.microsoft.com/office/drawing/2014/main" id="{6C50A853-A41A-46E4-ABF5-1D80677CFEB4}"/>
                  </a:ext>
                </a:extLst>
              </p:cNvPr>
              <p:cNvCxnSpPr>
                <a:cxnSpLocks/>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151" name="Straight Connector 150">
                <a:extLst>
                  <a:ext uri="{FF2B5EF4-FFF2-40B4-BE49-F238E27FC236}">
                    <a16:creationId xmlns:a16="http://schemas.microsoft.com/office/drawing/2014/main" id="{B0C5E8A9-55B4-43B6-B3DE-F7EFD3643789}"/>
                  </a:ext>
                </a:extLst>
              </p:cNvPr>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152" name="Straight Connector 151">
                <a:extLst>
                  <a:ext uri="{FF2B5EF4-FFF2-40B4-BE49-F238E27FC236}">
                    <a16:creationId xmlns:a16="http://schemas.microsoft.com/office/drawing/2014/main" id="{5B78D2C2-2061-487F-A42E-C9AEE29014BD}"/>
                  </a:ext>
                </a:extLst>
              </p:cNvPr>
              <p:cNvCxnSpPr>
                <a:cxnSpLocks/>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sp>
          <p:nvSpPr>
            <p:cNvPr id="142" name="Oval 141">
              <a:extLst>
                <a:ext uri="{FF2B5EF4-FFF2-40B4-BE49-F238E27FC236}">
                  <a16:creationId xmlns:a16="http://schemas.microsoft.com/office/drawing/2014/main" id="{90361BD4-5013-427B-A185-5A72A3097E49}"/>
                </a:ext>
              </a:extLst>
            </p:cNvPr>
            <p:cNvSpPr/>
            <p:nvPr/>
          </p:nvSpPr>
          <p:spPr bwMode="auto">
            <a:xfrm>
              <a:off x="6281977"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3" name="Oval 142">
              <a:extLst>
                <a:ext uri="{FF2B5EF4-FFF2-40B4-BE49-F238E27FC236}">
                  <a16:creationId xmlns:a16="http://schemas.microsoft.com/office/drawing/2014/main" id="{A13520A8-76F3-443C-BE80-1B019BCE8373}"/>
                </a:ext>
              </a:extLst>
            </p:cNvPr>
            <p:cNvSpPr/>
            <p:nvPr/>
          </p:nvSpPr>
          <p:spPr bwMode="auto">
            <a:xfrm>
              <a:off x="6558202" y="217336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4" name="Oval 143">
              <a:extLst>
                <a:ext uri="{FF2B5EF4-FFF2-40B4-BE49-F238E27FC236}">
                  <a16:creationId xmlns:a16="http://schemas.microsoft.com/office/drawing/2014/main" id="{9BADE0C8-781E-4933-B7D5-F49EF7A391D7}"/>
                </a:ext>
              </a:extLst>
            </p:cNvPr>
            <p:cNvSpPr/>
            <p:nvPr/>
          </p:nvSpPr>
          <p:spPr bwMode="auto">
            <a:xfrm>
              <a:off x="6831252"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5" name="Oval 144">
              <a:extLst>
                <a:ext uri="{FF2B5EF4-FFF2-40B4-BE49-F238E27FC236}">
                  <a16:creationId xmlns:a16="http://schemas.microsoft.com/office/drawing/2014/main" id="{A777F2BB-4FD6-4033-8222-5D7D79B4D92D}"/>
                </a:ext>
              </a:extLst>
            </p:cNvPr>
            <p:cNvSpPr/>
            <p:nvPr/>
          </p:nvSpPr>
          <p:spPr bwMode="auto">
            <a:xfrm>
              <a:off x="6558202" y="23876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6" name="Oval 145">
              <a:extLst>
                <a:ext uri="{FF2B5EF4-FFF2-40B4-BE49-F238E27FC236}">
                  <a16:creationId xmlns:a16="http://schemas.microsoft.com/office/drawing/2014/main" id="{77BEA7AD-BBB5-4912-8402-98FE30CE7A6A}"/>
                </a:ext>
              </a:extLst>
            </p:cNvPr>
            <p:cNvSpPr/>
            <p:nvPr/>
          </p:nvSpPr>
          <p:spPr bwMode="auto">
            <a:xfrm>
              <a:off x="6834427"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7" name="Oval 146">
              <a:extLst>
                <a:ext uri="{FF2B5EF4-FFF2-40B4-BE49-F238E27FC236}">
                  <a16:creationId xmlns:a16="http://schemas.microsoft.com/office/drawing/2014/main" id="{E629F14B-0192-4DA1-8EEC-4BC4D4AB9E72}"/>
                </a:ext>
              </a:extLst>
            </p:cNvPr>
            <p:cNvSpPr/>
            <p:nvPr/>
          </p:nvSpPr>
          <p:spPr bwMode="auto">
            <a:xfrm>
              <a:off x="6558202" y="2574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8" name="Oval 147">
              <a:extLst>
                <a:ext uri="{FF2B5EF4-FFF2-40B4-BE49-F238E27FC236}">
                  <a16:creationId xmlns:a16="http://schemas.microsoft.com/office/drawing/2014/main" id="{158F9920-58F3-4B73-B4A9-E9AA16A65EE8}"/>
                </a:ext>
              </a:extLst>
            </p:cNvPr>
            <p:cNvSpPr/>
            <p:nvPr/>
          </p:nvSpPr>
          <p:spPr bwMode="auto">
            <a:xfrm>
              <a:off x="6291502"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49" name="Oval 148">
              <a:extLst>
                <a:ext uri="{FF2B5EF4-FFF2-40B4-BE49-F238E27FC236}">
                  <a16:creationId xmlns:a16="http://schemas.microsoft.com/office/drawing/2014/main" id="{8957711C-2377-4B1C-806A-63B3E1BABE4F}"/>
                </a:ext>
              </a:extLst>
            </p:cNvPr>
            <p:cNvSpPr/>
            <p:nvPr/>
          </p:nvSpPr>
          <p:spPr bwMode="auto">
            <a:xfrm>
              <a:off x="6558202" y="192571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56" name="Group 155">
            <a:extLst>
              <a:ext uri="{FF2B5EF4-FFF2-40B4-BE49-F238E27FC236}">
                <a16:creationId xmlns:a16="http://schemas.microsoft.com/office/drawing/2014/main" id="{847E8A43-CA8E-42B9-BF6E-8AFF3238E9C2}"/>
              </a:ext>
            </a:extLst>
          </p:cNvPr>
          <p:cNvGrpSpPr>
            <a:grpSpLocks noChangeAspect="1"/>
          </p:cNvGrpSpPr>
          <p:nvPr/>
        </p:nvGrpSpPr>
        <p:grpSpPr>
          <a:xfrm rot="1800000">
            <a:off x="9232887" y="4218554"/>
            <a:ext cx="746160" cy="864736"/>
            <a:chOff x="6281977" y="1925712"/>
            <a:chExt cx="609366" cy="706203"/>
          </a:xfrm>
        </p:grpSpPr>
        <p:sp>
          <p:nvSpPr>
            <p:cNvPr id="157" name="Hexagon 156">
              <a:extLst>
                <a:ext uri="{FF2B5EF4-FFF2-40B4-BE49-F238E27FC236}">
                  <a16:creationId xmlns:a16="http://schemas.microsoft.com/office/drawing/2014/main" id="{84EE1323-EC0F-4D62-A491-4F0C1B393F06}"/>
                </a:ext>
              </a:extLst>
            </p:cNvPr>
            <p:cNvSpPr/>
            <p:nvPr/>
          </p:nvSpPr>
          <p:spPr bwMode="auto">
            <a:xfrm rot="16200000">
              <a:off x="6261742" y="2000529"/>
              <a:ext cx="651443" cy="557784"/>
            </a:xfrm>
            <a:prstGeom prst="hexagon">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158" name="Straight Connector 157">
              <a:extLst>
                <a:ext uri="{FF2B5EF4-FFF2-40B4-BE49-F238E27FC236}">
                  <a16:creationId xmlns:a16="http://schemas.microsoft.com/office/drawing/2014/main" id="{7DA6B5BE-BE1F-4F47-95BA-373B8C40CE0F}"/>
                </a:ext>
              </a:extLst>
            </p:cNvPr>
            <p:cNvCxnSpPr>
              <a:stCxn id="157" idx="3"/>
              <a:endCxn id="157" idx="0"/>
            </p:cNvCxnSpPr>
            <p:nvPr/>
          </p:nvCxnSpPr>
          <p:spPr>
            <a:xfrm flipV="1">
              <a:off x="6587464" y="1953700"/>
              <a:ext cx="0" cy="651443"/>
            </a:xfrm>
            <a:prstGeom prst="line">
              <a:avLst/>
            </a:prstGeom>
            <a:noFill/>
            <a:ln w="12700" cap="flat" cmpd="sng" algn="ctr">
              <a:solidFill>
                <a:srgbClr val="0078D4"/>
              </a:solidFill>
              <a:prstDash val="solid"/>
              <a:headEnd type="none"/>
              <a:tailEnd type="none"/>
            </a:ln>
            <a:effectLst/>
          </p:spPr>
        </p:cxnSp>
        <p:grpSp>
          <p:nvGrpSpPr>
            <p:cNvPr id="159" name="Group 158">
              <a:extLst>
                <a:ext uri="{FF2B5EF4-FFF2-40B4-BE49-F238E27FC236}">
                  <a16:creationId xmlns:a16="http://schemas.microsoft.com/office/drawing/2014/main" id="{EDAC4FE1-15FA-4A53-8D11-2F089D7FBD92}"/>
                </a:ext>
              </a:extLst>
            </p:cNvPr>
            <p:cNvGrpSpPr/>
            <p:nvPr/>
          </p:nvGrpSpPr>
          <p:grpSpPr>
            <a:xfrm>
              <a:off x="6584950" y="2093649"/>
              <a:ext cx="281406" cy="372551"/>
              <a:chOff x="6584950" y="2093146"/>
              <a:chExt cx="281406" cy="372551"/>
            </a:xfrm>
          </p:grpSpPr>
          <p:cxnSp>
            <p:nvCxnSpPr>
              <p:cNvPr id="172" name="Straight Connector 171">
                <a:extLst>
                  <a:ext uri="{FF2B5EF4-FFF2-40B4-BE49-F238E27FC236}">
                    <a16:creationId xmlns:a16="http://schemas.microsoft.com/office/drawing/2014/main" id="{9C8B41A7-9AD0-4949-8ACD-88D94654C40D}"/>
                  </a:ext>
                </a:extLst>
              </p:cNvPr>
              <p:cNvCxnSpPr>
                <a:cxnSpLocks/>
                <a:stCxn id="157" idx="2"/>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173" name="Straight Connector 172">
                <a:extLst>
                  <a:ext uri="{FF2B5EF4-FFF2-40B4-BE49-F238E27FC236}">
                    <a16:creationId xmlns:a16="http://schemas.microsoft.com/office/drawing/2014/main" id="{7D7236CC-0E1A-404E-818D-D228B36E99FA}"/>
                  </a:ext>
                </a:extLst>
              </p:cNvPr>
              <p:cNvCxnSpPr>
                <a:stCxn id="157" idx="1"/>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174" name="Straight Connector 173">
                <a:extLst>
                  <a:ext uri="{FF2B5EF4-FFF2-40B4-BE49-F238E27FC236}">
                    <a16:creationId xmlns:a16="http://schemas.microsoft.com/office/drawing/2014/main" id="{7A60A08F-9AAF-4A26-97BD-0E6F049DEB3A}"/>
                  </a:ext>
                </a:extLst>
              </p:cNvPr>
              <p:cNvCxnSpPr>
                <a:cxnSpLocks/>
                <a:stCxn id="157" idx="1"/>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grpSp>
          <p:nvGrpSpPr>
            <p:cNvPr id="160" name="Group 159">
              <a:extLst>
                <a:ext uri="{FF2B5EF4-FFF2-40B4-BE49-F238E27FC236}">
                  <a16:creationId xmlns:a16="http://schemas.microsoft.com/office/drawing/2014/main" id="{5B1E18A0-86E6-4FD7-AEB4-85D3E0069E84}"/>
                </a:ext>
              </a:extLst>
            </p:cNvPr>
            <p:cNvGrpSpPr/>
            <p:nvPr/>
          </p:nvGrpSpPr>
          <p:grpSpPr>
            <a:xfrm flipH="1">
              <a:off x="6304801" y="2093649"/>
              <a:ext cx="281406" cy="372551"/>
              <a:chOff x="6584950" y="2093146"/>
              <a:chExt cx="281406" cy="372551"/>
            </a:xfrm>
          </p:grpSpPr>
          <p:cxnSp>
            <p:nvCxnSpPr>
              <p:cNvPr id="169" name="Straight Connector 168">
                <a:extLst>
                  <a:ext uri="{FF2B5EF4-FFF2-40B4-BE49-F238E27FC236}">
                    <a16:creationId xmlns:a16="http://schemas.microsoft.com/office/drawing/2014/main" id="{8D44D989-A284-420D-B12E-0AE3BFFCD8CB}"/>
                  </a:ext>
                </a:extLst>
              </p:cNvPr>
              <p:cNvCxnSpPr>
                <a:cxnSpLocks/>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170" name="Straight Connector 169">
                <a:extLst>
                  <a:ext uri="{FF2B5EF4-FFF2-40B4-BE49-F238E27FC236}">
                    <a16:creationId xmlns:a16="http://schemas.microsoft.com/office/drawing/2014/main" id="{FBCAEBAD-0275-4BFB-AA1E-6D4FD72C7EC2}"/>
                  </a:ext>
                </a:extLst>
              </p:cNvPr>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171" name="Straight Connector 170">
                <a:extLst>
                  <a:ext uri="{FF2B5EF4-FFF2-40B4-BE49-F238E27FC236}">
                    <a16:creationId xmlns:a16="http://schemas.microsoft.com/office/drawing/2014/main" id="{FA12E334-F62C-4367-9406-0EBD0765EBCE}"/>
                  </a:ext>
                </a:extLst>
              </p:cNvPr>
              <p:cNvCxnSpPr>
                <a:cxnSpLocks/>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sp>
          <p:nvSpPr>
            <p:cNvPr id="161" name="Oval 160">
              <a:extLst>
                <a:ext uri="{FF2B5EF4-FFF2-40B4-BE49-F238E27FC236}">
                  <a16:creationId xmlns:a16="http://schemas.microsoft.com/office/drawing/2014/main" id="{CADE6259-DCE3-4DCC-874B-0E26F66FB91D}"/>
                </a:ext>
              </a:extLst>
            </p:cNvPr>
            <p:cNvSpPr/>
            <p:nvPr/>
          </p:nvSpPr>
          <p:spPr bwMode="auto">
            <a:xfrm>
              <a:off x="6281977"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2" name="Oval 161">
              <a:extLst>
                <a:ext uri="{FF2B5EF4-FFF2-40B4-BE49-F238E27FC236}">
                  <a16:creationId xmlns:a16="http://schemas.microsoft.com/office/drawing/2014/main" id="{14F1ADAD-8C87-4BF6-BFEA-B0FD83275B71}"/>
                </a:ext>
              </a:extLst>
            </p:cNvPr>
            <p:cNvSpPr/>
            <p:nvPr/>
          </p:nvSpPr>
          <p:spPr bwMode="auto">
            <a:xfrm>
              <a:off x="6558202" y="217336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3" name="Oval 162">
              <a:extLst>
                <a:ext uri="{FF2B5EF4-FFF2-40B4-BE49-F238E27FC236}">
                  <a16:creationId xmlns:a16="http://schemas.microsoft.com/office/drawing/2014/main" id="{08FDD74D-995F-4C30-B188-9C0629898E16}"/>
                </a:ext>
              </a:extLst>
            </p:cNvPr>
            <p:cNvSpPr/>
            <p:nvPr/>
          </p:nvSpPr>
          <p:spPr bwMode="auto">
            <a:xfrm>
              <a:off x="6831252"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4" name="Oval 163">
              <a:extLst>
                <a:ext uri="{FF2B5EF4-FFF2-40B4-BE49-F238E27FC236}">
                  <a16:creationId xmlns:a16="http://schemas.microsoft.com/office/drawing/2014/main" id="{68CAFEB7-3E0A-43D8-99F5-CC468F9AFFC2}"/>
                </a:ext>
              </a:extLst>
            </p:cNvPr>
            <p:cNvSpPr/>
            <p:nvPr/>
          </p:nvSpPr>
          <p:spPr bwMode="auto">
            <a:xfrm>
              <a:off x="6558202" y="23876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5" name="Oval 164">
              <a:extLst>
                <a:ext uri="{FF2B5EF4-FFF2-40B4-BE49-F238E27FC236}">
                  <a16:creationId xmlns:a16="http://schemas.microsoft.com/office/drawing/2014/main" id="{FAE6EEEB-3A78-4E1A-A678-30B05B369D47}"/>
                </a:ext>
              </a:extLst>
            </p:cNvPr>
            <p:cNvSpPr/>
            <p:nvPr/>
          </p:nvSpPr>
          <p:spPr bwMode="auto">
            <a:xfrm>
              <a:off x="6834427"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6" name="Oval 165">
              <a:extLst>
                <a:ext uri="{FF2B5EF4-FFF2-40B4-BE49-F238E27FC236}">
                  <a16:creationId xmlns:a16="http://schemas.microsoft.com/office/drawing/2014/main" id="{A4F2C869-7108-41B8-B55B-9E5C956FB03F}"/>
                </a:ext>
              </a:extLst>
            </p:cNvPr>
            <p:cNvSpPr/>
            <p:nvPr/>
          </p:nvSpPr>
          <p:spPr bwMode="auto">
            <a:xfrm>
              <a:off x="6558202" y="2574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7" name="Oval 166">
              <a:extLst>
                <a:ext uri="{FF2B5EF4-FFF2-40B4-BE49-F238E27FC236}">
                  <a16:creationId xmlns:a16="http://schemas.microsoft.com/office/drawing/2014/main" id="{17461045-6EF8-46B4-A5D2-B3D346A2B8BE}"/>
                </a:ext>
              </a:extLst>
            </p:cNvPr>
            <p:cNvSpPr/>
            <p:nvPr/>
          </p:nvSpPr>
          <p:spPr bwMode="auto">
            <a:xfrm>
              <a:off x="6291502"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Oval 167">
              <a:extLst>
                <a:ext uri="{FF2B5EF4-FFF2-40B4-BE49-F238E27FC236}">
                  <a16:creationId xmlns:a16="http://schemas.microsoft.com/office/drawing/2014/main" id="{619C7F59-91D2-42A7-8895-B82FE2D9C890}"/>
                </a:ext>
              </a:extLst>
            </p:cNvPr>
            <p:cNvSpPr/>
            <p:nvPr/>
          </p:nvSpPr>
          <p:spPr bwMode="auto">
            <a:xfrm>
              <a:off x="6558202" y="192571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pic>
        <p:nvPicPr>
          <p:cNvPr id="6" name="Picture 5">
            <a:extLst>
              <a:ext uri="{FF2B5EF4-FFF2-40B4-BE49-F238E27FC236}">
                <a16:creationId xmlns:a16="http://schemas.microsoft.com/office/drawing/2014/main" id="{5AA8D53D-6AE1-49DE-AB81-056CE9E5F8C6}"/>
              </a:ext>
            </a:extLst>
          </p:cNvPr>
          <p:cNvPicPr>
            <a:picLocks noChangeAspect="1"/>
          </p:cNvPicPr>
          <p:nvPr/>
        </p:nvPicPr>
        <p:blipFill>
          <a:blip r:embed="rId4">
            <a:duotone>
              <a:schemeClr val="accent1">
                <a:shade val="45000"/>
                <a:satMod val="135000"/>
              </a:schemeClr>
              <a:prstClr val="white"/>
            </a:duotone>
          </a:blip>
          <a:stretch>
            <a:fillRect/>
          </a:stretch>
        </p:blipFill>
        <p:spPr>
          <a:xfrm>
            <a:off x="5723844" y="4946334"/>
            <a:ext cx="628153" cy="655663"/>
          </a:xfrm>
          <a:prstGeom prst="rect">
            <a:avLst/>
          </a:prstGeom>
        </p:spPr>
      </p:pic>
      <p:grpSp>
        <p:nvGrpSpPr>
          <p:cNvPr id="118" name="Group 117">
            <a:extLst>
              <a:ext uri="{FF2B5EF4-FFF2-40B4-BE49-F238E27FC236}">
                <a16:creationId xmlns:a16="http://schemas.microsoft.com/office/drawing/2014/main" id="{4575B4BE-34EB-408A-820C-C92C125F13B3}"/>
              </a:ext>
            </a:extLst>
          </p:cNvPr>
          <p:cNvGrpSpPr>
            <a:grpSpLocks noChangeAspect="1"/>
          </p:cNvGrpSpPr>
          <p:nvPr/>
        </p:nvGrpSpPr>
        <p:grpSpPr>
          <a:xfrm rot="1800000">
            <a:off x="5222475" y="4319502"/>
            <a:ext cx="829401" cy="961205"/>
            <a:chOff x="6281977" y="1925712"/>
            <a:chExt cx="609366" cy="706203"/>
          </a:xfrm>
        </p:grpSpPr>
        <p:sp>
          <p:nvSpPr>
            <p:cNvPr id="119" name="Hexagon 118">
              <a:extLst>
                <a:ext uri="{FF2B5EF4-FFF2-40B4-BE49-F238E27FC236}">
                  <a16:creationId xmlns:a16="http://schemas.microsoft.com/office/drawing/2014/main" id="{7EC8D8EF-8112-4D13-8BEE-4287311EB172}"/>
                </a:ext>
              </a:extLst>
            </p:cNvPr>
            <p:cNvSpPr/>
            <p:nvPr/>
          </p:nvSpPr>
          <p:spPr bwMode="auto">
            <a:xfrm rot="16200000">
              <a:off x="6261742" y="2000529"/>
              <a:ext cx="651443" cy="557784"/>
            </a:xfrm>
            <a:prstGeom prst="hexagon">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120" name="Straight Connector 119">
              <a:extLst>
                <a:ext uri="{FF2B5EF4-FFF2-40B4-BE49-F238E27FC236}">
                  <a16:creationId xmlns:a16="http://schemas.microsoft.com/office/drawing/2014/main" id="{EC8CAD0B-0CC1-42C5-AE79-6BB00FEB5FE5}"/>
                </a:ext>
              </a:extLst>
            </p:cNvPr>
            <p:cNvCxnSpPr>
              <a:stCxn id="119" idx="3"/>
              <a:endCxn id="119" idx="0"/>
            </p:cNvCxnSpPr>
            <p:nvPr/>
          </p:nvCxnSpPr>
          <p:spPr>
            <a:xfrm flipV="1">
              <a:off x="6587464" y="1953700"/>
              <a:ext cx="0" cy="651443"/>
            </a:xfrm>
            <a:prstGeom prst="line">
              <a:avLst/>
            </a:prstGeom>
            <a:noFill/>
            <a:ln w="12700" cap="flat" cmpd="sng" algn="ctr">
              <a:solidFill>
                <a:srgbClr val="0078D4"/>
              </a:solidFill>
              <a:prstDash val="solid"/>
              <a:headEnd type="none"/>
              <a:tailEnd type="none"/>
            </a:ln>
            <a:effectLst/>
          </p:spPr>
        </p:cxnSp>
        <p:grpSp>
          <p:nvGrpSpPr>
            <p:cNvPr id="121" name="Group 120">
              <a:extLst>
                <a:ext uri="{FF2B5EF4-FFF2-40B4-BE49-F238E27FC236}">
                  <a16:creationId xmlns:a16="http://schemas.microsoft.com/office/drawing/2014/main" id="{45366189-C6B8-479A-918A-B01F268D90C0}"/>
                </a:ext>
              </a:extLst>
            </p:cNvPr>
            <p:cNvGrpSpPr/>
            <p:nvPr/>
          </p:nvGrpSpPr>
          <p:grpSpPr>
            <a:xfrm>
              <a:off x="6584950" y="2093649"/>
              <a:ext cx="281406" cy="372551"/>
              <a:chOff x="6584950" y="2093146"/>
              <a:chExt cx="281406" cy="372551"/>
            </a:xfrm>
          </p:grpSpPr>
          <p:cxnSp>
            <p:nvCxnSpPr>
              <p:cNvPr id="134" name="Straight Connector 133">
                <a:extLst>
                  <a:ext uri="{FF2B5EF4-FFF2-40B4-BE49-F238E27FC236}">
                    <a16:creationId xmlns:a16="http://schemas.microsoft.com/office/drawing/2014/main" id="{F21A934C-7AF2-43ED-862B-0BDA74E085B5}"/>
                  </a:ext>
                </a:extLst>
              </p:cNvPr>
              <p:cNvCxnSpPr>
                <a:cxnSpLocks/>
                <a:stCxn id="119" idx="2"/>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135" name="Straight Connector 134">
                <a:extLst>
                  <a:ext uri="{FF2B5EF4-FFF2-40B4-BE49-F238E27FC236}">
                    <a16:creationId xmlns:a16="http://schemas.microsoft.com/office/drawing/2014/main" id="{8D06175B-316D-4E46-8133-0ADBE38857C6}"/>
                  </a:ext>
                </a:extLst>
              </p:cNvPr>
              <p:cNvCxnSpPr>
                <a:stCxn id="119" idx="1"/>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136" name="Straight Connector 135">
                <a:extLst>
                  <a:ext uri="{FF2B5EF4-FFF2-40B4-BE49-F238E27FC236}">
                    <a16:creationId xmlns:a16="http://schemas.microsoft.com/office/drawing/2014/main" id="{9D41D4ED-011B-47F2-ACC9-DB6B3ADDC86C}"/>
                  </a:ext>
                </a:extLst>
              </p:cNvPr>
              <p:cNvCxnSpPr>
                <a:cxnSpLocks/>
                <a:stCxn id="119" idx="1"/>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grpSp>
          <p:nvGrpSpPr>
            <p:cNvPr id="122" name="Group 121">
              <a:extLst>
                <a:ext uri="{FF2B5EF4-FFF2-40B4-BE49-F238E27FC236}">
                  <a16:creationId xmlns:a16="http://schemas.microsoft.com/office/drawing/2014/main" id="{5AF24B61-A774-4651-B40F-C5A1E500C7A9}"/>
                </a:ext>
              </a:extLst>
            </p:cNvPr>
            <p:cNvGrpSpPr/>
            <p:nvPr/>
          </p:nvGrpSpPr>
          <p:grpSpPr>
            <a:xfrm flipH="1">
              <a:off x="6304801" y="2093649"/>
              <a:ext cx="281406" cy="372551"/>
              <a:chOff x="6584950" y="2093146"/>
              <a:chExt cx="281406" cy="372551"/>
            </a:xfrm>
          </p:grpSpPr>
          <p:cxnSp>
            <p:nvCxnSpPr>
              <p:cNvPr id="131" name="Straight Connector 130">
                <a:extLst>
                  <a:ext uri="{FF2B5EF4-FFF2-40B4-BE49-F238E27FC236}">
                    <a16:creationId xmlns:a16="http://schemas.microsoft.com/office/drawing/2014/main" id="{77628E08-37E2-4844-A8EF-7567F1280228}"/>
                  </a:ext>
                </a:extLst>
              </p:cNvPr>
              <p:cNvCxnSpPr>
                <a:cxnSpLocks/>
              </p:cNvCxnSpPr>
              <p:nvPr/>
            </p:nvCxnSpPr>
            <p:spPr>
              <a:xfrm flipH="1" flipV="1">
                <a:off x="6584950" y="2415525"/>
                <a:ext cx="281406" cy="50172"/>
              </a:xfrm>
              <a:prstGeom prst="line">
                <a:avLst/>
              </a:prstGeom>
              <a:noFill/>
              <a:ln w="12700" cap="flat" cmpd="sng" algn="ctr">
                <a:solidFill>
                  <a:srgbClr val="0078D4"/>
                </a:solidFill>
                <a:prstDash val="solid"/>
                <a:headEnd type="none"/>
                <a:tailEnd type="none"/>
              </a:ln>
              <a:effectLst/>
            </p:spPr>
          </p:cxnSp>
          <p:cxnSp>
            <p:nvCxnSpPr>
              <p:cNvPr id="132" name="Straight Connector 131">
                <a:extLst>
                  <a:ext uri="{FF2B5EF4-FFF2-40B4-BE49-F238E27FC236}">
                    <a16:creationId xmlns:a16="http://schemas.microsoft.com/office/drawing/2014/main" id="{60951555-D55B-4924-9DAB-1E379FE89D1D}"/>
                  </a:ext>
                </a:extLst>
              </p:cNvPr>
              <p:cNvCxnSpPr/>
              <p:nvPr/>
            </p:nvCxnSpPr>
            <p:spPr>
              <a:xfrm flipH="1">
                <a:off x="6584950" y="2093146"/>
                <a:ext cx="281406" cy="110304"/>
              </a:xfrm>
              <a:prstGeom prst="line">
                <a:avLst/>
              </a:prstGeom>
              <a:noFill/>
              <a:ln w="12700" cap="flat" cmpd="sng" algn="ctr">
                <a:solidFill>
                  <a:srgbClr val="0078D4"/>
                </a:solidFill>
                <a:prstDash val="solid"/>
                <a:headEnd type="none"/>
                <a:tailEnd type="none"/>
              </a:ln>
              <a:effectLst/>
            </p:spPr>
          </p:cxnSp>
          <p:cxnSp>
            <p:nvCxnSpPr>
              <p:cNvPr id="133" name="Straight Connector 132">
                <a:extLst>
                  <a:ext uri="{FF2B5EF4-FFF2-40B4-BE49-F238E27FC236}">
                    <a16:creationId xmlns:a16="http://schemas.microsoft.com/office/drawing/2014/main" id="{5860798B-6B46-49FB-844B-CD0283753728}"/>
                  </a:ext>
                </a:extLst>
              </p:cNvPr>
              <p:cNvCxnSpPr>
                <a:cxnSpLocks/>
              </p:cNvCxnSpPr>
              <p:nvPr/>
            </p:nvCxnSpPr>
            <p:spPr>
              <a:xfrm flipH="1">
                <a:off x="6584950" y="2093146"/>
                <a:ext cx="281406" cy="322378"/>
              </a:xfrm>
              <a:prstGeom prst="line">
                <a:avLst/>
              </a:prstGeom>
              <a:noFill/>
              <a:ln w="12700" cap="flat" cmpd="sng" algn="ctr">
                <a:solidFill>
                  <a:srgbClr val="0078D4"/>
                </a:solidFill>
                <a:prstDash val="solid"/>
                <a:headEnd type="none"/>
                <a:tailEnd type="none"/>
              </a:ln>
              <a:effectLst/>
            </p:spPr>
          </p:cxnSp>
        </p:grpSp>
        <p:sp>
          <p:nvSpPr>
            <p:cNvPr id="123" name="Oval 122">
              <a:extLst>
                <a:ext uri="{FF2B5EF4-FFF2-40B4-BE49-F238E27FC236}">
                  <a16:creationId xmlns:a16="http://schemas.microsoft.com/office/drawing/2014/main" id="{89A9B5C2-0E0C-46DB-B7E6-0677D87E60E8}"/>
                </a:ext>
              </a:extLst>
            </p:cNvPr>
            <p:cNvSpPr/>
            <p:nvPr/>
          </p:nvSpPr>
          <p:spPr bwMode="auto">
            <a:xfrm>
              <a:off x="6281977"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4" name="Oval 123">
              <a:extLst>
                <a:ext uri="{FF2B5EF4-FFF2-40B4-BE49-F238E27FC236}">
                  <a16:creationId xmlns:a16="http://schemas.microsoft.com/office/drawing/2014/main" id="{AD487894-C9FF-4607-BCEC-FEFA7E1ADCE4}"/>
                </a:ext>
              </a:extLst>
            </p:cNvPr>
            <p:cNvSpPr/>
            <p:nvPr/>
          </p:nvSpPr>
          <p:spPr bwMode="auto">
            <a:xfrm>
              <a:off x="6558202" y="217336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5" name="Oval 124">
              <a:extLst>
                <a:ext uri="{FF2B5EF4-FFF2-40B4-BE49-F238E27FC236}">
                  <a16:creationId xmlns:a16="http://schemas.microsoft.com/office/drawing/2014/main" id="{63BF8A53-B8F5-46DA-BE61-87117E6BB071}"/>
                </a:ext>
              </a:extLst>
            </p:cNvPr>
            <p:cNvSpPr/>
            <p:nvPr/>
          </p:nvSpPr>
          <p:spPr bwMode="auto">
            <a:xfrm>
              <a:off x="6831252" y="2066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6" name="Oval 125">
              <a:extLst>
                <a:ext uri="{FF2B5EF4-FFF2-40B4-BE49-F238E27FC236}">
                  <a16:creationId xmlns:a16="http://schemas.microsoft.com/office/drawing/2014/main" id="{9C69BF78-C256-426A-BFBD-239E1B37A16B}"/>
                </a:ext>
              </a:extLst>
            </p:cNvPr>
            <p:cNvSpPr/>
            <p:nvPr/>
          </p:nvSpPr>
          <p:spPr bwMode="auto">
            <a:xfrm>
              <a:off x="6558202" y="23876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7" name="Oval 126">
              <a:extLst>
                <a:ext uri="{FF2B5EF4-FFF2-40B4-BE49-F238E27FC236}">
                  <a16:creationId xmlns:a16="http://schemas.microsoft.com/office/drawing/2014/main" id="{E0FEFAFB-BB88-4EB5-B812-8796417DB4C2}"/>
                </a:ext>
              </a:extLst>
            </p:cNvPr>
            <p:cNvSpPr/>
            <p:nvPr/>
          </p:nvSpPr>
          <p:spPr bwMode="auto">
            <a:xfrm>
              <a:off x="6834427"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8" name="Oval 127">
              <a:extLst>
                <a:ext uri="{FF2B5EF4-FFF2-40B4-BE49-F238E27FC236}">
                  <a16:creationId xmlns:a16="http://schemas.microsoft.com/office/drawing/2014/main" id="{7246B2C1-B3D3-4E6D-AD97-E3EB4CC66E88}"/>
                </a:ext>
              </a:extLst>
            </p:cNvPr>
            <p:cNvSpPr/>
            <p:nvPr/>
          </p:nvSpPr>
          <p:spPr bwMode="auto">
            <a:xfrm>
              <a:off x="6558202" y="2574999"/>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9" name="Oval 128">
              <a:extLst>
                <a:ext uri="{FF2B5EF4-FFF2-40B4-BE49-F238E27FC236}">
                  <a16:creationId xmlns:a16="http://schemas.microsoft.com/office/drawing/2014/main" id="{A7805C3B-E06F-45AA-9CFF-35453F1314EE}"/>
                </a:ext>
              </a:extLst>
            </p:cNvPr>
            <p:cNvSpPr/>
            <p:nvPr/>
          </p:nvSpPr>
          <p:spPr bwMode="auto">
            <a:xfrm>
              <a:off x="6291502" y="2438474"/>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0" name="Oval 129">
              <a:extLst>
                <a:ext uri="{FF2B5EF4-FFF2-40B4-BE49-F238E27FC236}">
                  <a16:creationId xmlns:a16="http://schemas.microsoft.com/office/drawing/2014/main" id="{1AE5E03C-23E0-4DBA-B242-DEBD24625A20}"/>
                </a:ext>
              </a:extLst>
            </p:cNvPr>
            <p:cNvSpPr/>
            <p:nvPr/>
          </p:nvSpPr>
          <p:spPr bwMode="auto">
            <a:xfrm>
              <a:off x="6558202" y="1925712"/>
              <a:ext cx="56916" cy="5691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75" name="Group 174">
            <a:extLst>
              <a:ext uri="{FF2B5EF4-FFF2-40B4-BE49-F238E27FC236}">
                <a16:creationId xmlns:a16="http://schemas.microsoft.com/office/drawing/2014/main" id="{9D7A983A-4BD4-4C2A-B941-B55AA5065B25}"/>
              </a:ext>
            </a:extLst>
          </p:cNvPr>
          <p:cNvGrpSpPr/>
          <p:nvPr/>
        </p:nvGrpSpPr>
        <p:grpSpPr>
          <a:xfrm>
            <a:off x="1209148" y="4519219"/>
            <a:ext cx="557902" cy="792360"/>
            <a:chOff x="5117409" y="3802308"/>
            <a:chExt cx="911785" cy="1535846"/>
          </a:xfrm>
        </p:grpSpPr>
        <p:grpSp>
          <p:nvGrpSpPr>
            <p:cNvPr id="176" name="Group 175">
              <a:extLst>
                <a:ext uri="{FF2B5EF4-FFF2-40B4-BE49-F238E27FC236}">
                  <a16:creationId xmlns:a16="http://schemas.microsoft.com/office/drawing/2014/main" id="{BBD1CCBE-ADFF-4A2E-8AF5-0FEBC6CA6938}"/>
                </a:ext>
              </a:extLst>
            </p:cNvPr>
            <p:cNvGrpSpPr/>
            <p:nvPr/>
          </p:nvGrpSpPr>
          <p:grpSpPr>
            <a:xfrm rot="16200000">
              <a:off x="4956540" y="4265499"/>
              <a:ext cx="1233524" cy="911785"/>
              <a:chOff x="3863969" y="5013705"/>
              <a:chExt cx="909508" cy="505347"/>
            </a:xfrm>
          </p:grpSpPr>
          <p:sp>
            <p:nvSpPr>
              <p:cNvPr id="196" name="Cylinder 828">
                <a:extLst>
                  <a:ext uri="{FF2B5EF4-FFF2-40B4-BE49-F238E27FC236}">
                    <a16:creationId xmlns:a16="http://schemas.microsoft.com/office/drawing/2014/main" id="{C80399F9-04BD-4E9B-81E0-FD3D98F4B02B}"/>
                  </a:ext>
                </a:extLst>
              </p:cNvPr>
              <p:cNvSpPr/>
              <p:nvPr/>
            </p:nvSpPr>
            <p:spPr bwMode="auto">
              <a:xfrm rot="5400000">
                <a:off x="3732837" y="5144837"/>
                <a:ext cx="505346" cy="243081"/>
              </a:xfrm>
              <a:prstGeom prst="can">
                <a:avLst>
                  <a:gd name="adj" fmla="val 50000"/>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a:ln>
                    <a:noFill/>
                  </a:ln>
                  <a:solidFill>
                    <a:srgbClr val="0078D4"/>
                  </a:solidFill>
                  <a:effectLst/>
                  <a:uLnTx/>
                  <a:uFillTx/>
                  <a:ea typeface="Segoe UI" pitchFamily="34" charset="0"/>
                  <a:cs typeface="Segoe UI" pitchFamily="34" charset="0"/>
                </a:endParaRPr>
              </a:p>
            </p:txBody>
          </p:sp>
          <p:sp>
            <p:nvSpPr>
              <p:cNvPr id="197" name="Cylinder 828">
                <a:extLst>
                  <a:ext uri="{FF2B5EF4-FFF2-40B4-BE49-F238E27FC236}">
                    <a16:creationId xmlns:a16="http://schemas.microsoft.com/office/drawing/2014/main" id="{4CAF885D-BBAB-4895-B212-3F8420A8CCD5}"/>
                  </a:ext>
                </a:extLst>
              </p:cNvPr>
              <p:cNvSpPr/>
              <p:nvPr/>
            </p:nvSpPr>
            <p:spPr bwMode="auto">
              <a:xfrm rot="5400000">
                <a:off x="4110202" y="4958596"/>
                <a:ext cx="430050" cy="615564"/>
              </a:xfrm>
              <a:prstGeom prst="can">
                <a:avLst>
                  <a:gd name="adj" fmla="val 17907"/>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a:ln>
                    <a:noFill/>
                  </a:ln>
                  <a:solidFill>
                    <a:srgbClr val="0078D4"/>
                  </a:solidFill>
                  <a:effectLst/>
                  <a:uLnTx/>
                  <a:uFillTx/>
                  <a:ea typeface="Segoe UI" pitchFamily="34" charset="0"/>
                  <a:cs typeface="Segoe UI" pitchFamily="34" charset="0"/>
                </a:endParaRPr>
              </a:p>
            </p:txBody>
          </p:sp>
          <p:sp>
            <p:nvSpPr>
              <p:cNvPr id="198" name="Cylinder 828">
                <a:extLst>
                  <a:ext uri="{FF2B5EF4-FFF2-40B4-BE49-F238E27FC236}">
                    <a16:creationId xmlns:a16="http://schemas.microsoft.com/office/drawing/2014/main" id="{67903F6C-9764-4AD7-9F48-6FF53DD95446}"/>
                  </a:ext>
                </a:extLst>
              </p:cNvPr>
              <p:cNvSpPr/>
              <p:nvPr/>
            </p:nvSpPr>
            <p:spPr bwMode="auto">
              <a:xfrm rot="5400000">
                <a:off x="4399264" y="5144838"/>
                <a:ext cx="505346" cy="243081"/>
              </a:xfrm>
              <a:prstGeom prst="can">
                <a:avLst>
                  <a:gd name="adj" fmla="val 50000"/>
                </a:avLst>
              </a:prstGeom>
              <a:solidFill>
                <a:sysClr val="window" lastClr="FFFFFF"/>
              </a:solidFill>
              <a:ln w="12700" cap="flat" cmpd="sng" algn="ctr">
                <a:solidFill>
                  <a:srgbClr val="0078D4"/>
                </a:solidFill>
                <a:prstDash val="solid"/>
                <a:headEnd type="none" w="med" len="med"/>
                <a:tailEnd type="none" w="med" len="med"/>
              </a:ln>
              <a:effectLst/>
            </p:spPr>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000" u="none" strike="noStrike" kern="0" cap="none" normalizeH="0" noProof="0">
                  <a:ln>
                    <a:noFill/>
                  </a:ln>
                  <a:solidFill>
                    <a:srgbClr val="0078D4"/>
                  </a:solidFill>
                  <a:effectLst/>
                  <a:uLnTx/>
                  <a:uFillTx/>
                  <a:ea typeface="Segoe UI" pitchFamily="34" charset="0"/>
                  <a:cs typeface="Segoe UI" pitchFamily="34" charset="0"/>
                </a:endParaRPr>
              </a:p>
            </p:txBody>
          </p:sp>
        </p:grpSp>
        <p:grpSp>
          <p:nvGrpSpPr>
            <p:cNvPr id="177" name="Group 20">
              <a:extLst>
                <a:ext uri="{FF2B5EF4-FFF2-40B4-BE49-F238E27FC236}">
                  <a16:creationId xmlns:a16="http://schemas.microsoft.com/office/drawing/2014/main" id="{59E717F4-826F-409C-B2E0-966A5522D3E4}"/>
                </a:ext>
              </a:extLst>
            </p:cNvPr>
            <p:cNvGrpSpPr>
              <a:grpSpLocks noChangeAspect="1"/>
            </p:cNvGrpSpPr>
            <p:nvPr/>
          </p:nvGrpSpPr>
          <p:grpSpPr bwMode="auto">
            <a:xfrm>
              <a:off x="5354330" y="3802308"/>
              <a:ext cx="479602" cy="419822"/>
              <a:chOff x="3764" y="3313"/>
              <a:chExt cx="353" cy="309"/>
            </a:xfrm>
          </p:grpSpPr>
          <p:sp>
            <p:nvSpPr>
              <p:cNvPr id="178" name="Freeform 21">
                <a:extLst>
                  <a:ext uri="{FF2B5EF4-FFF2-40B4-BE49-F238E27FC236}">
                    <a16:creationId xmlns:a16="http://schemas.microsoft.com/office/drawing/2014/main" id="{417E3A7F-B83F-4F41-B75C-CCC56EE32084}"/>
                  </a:ext>
                </a:extLst>
              </p:cNvPr>
              <p:cNvSpPr>
                <a:spLocks/>
              </p:cNvSpPr>
              <p:nvPr/>
            </p:nvSpPr>
            <p:spPr bwMode="auto">
              <a:xfrm>
                <a:off x="3764"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79" name="Freeform 22">
                <a:extLst>
                  <a:ext uri="{FF2B5EF4-FFF2-40B4-BE49-F238E27FC236}">
                    <a16:creationId xmlns:a16="http://schemas.microsoft.com/office/drawing/2014/main" id="{471E10DC-19CC-48BA-91B4-AD310AC897D0}"/>
                  </a:ext>
                </a:extLst>
              </p:cNvPr>
              <p:cNvSpPr>
                <a:spLocks/>
              </p:cNvSpPr>
              <p:nvPr/>
            </p:nvSpPr>
            <p:spPr bwMode="auto">
              <a:xfrm>
                <a:off x="3897"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0" name="Freeform 23">
                <a:extLst>
                  <a:ext uri="{FF2B5EF4-FFF2-40B4-BE49-F238E27FC236}">
                    <a16:creationId xmlns:a16="http://schemas.microsoft.com/office/drawing/2014/main" id="{0B93BE27-9521-4F06-A171-111FCE265479}"/>
                  </a:ext>
                </a:extLst>
              </p:cNvPr>
              <p:cNvSpPr>
                <a:spLocks/>
              </p:cNvSpPr>
              <p:nvPr/>
            </p:nvSpPr>
            <p:spPr bwMode="auto">
              <a:xfrm>
                <a:off x="4028"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1" name="Freeform 24">
                <a:extLst>
                  <a:ext uri="{FF2B5EF4-FFF2-40B4-BE49-F238E27FC236}">
                    <a16:creationId xmlns:a16="http://schemas.microsoft.com/office/drawing/2014/main" id="{D0EABE11-1405-45A4-B1C2-22C39031684B}"/>
                  </a:ext>
                </a:extLst>
              </p:cNvPr>
              <p:cNvSpPr>
                <a:spLocks/>
              </p:cNvSpPr>
              <p:nvPr/>
            </p:nvSpPr>
            <p:spPr bwMode="auto">
              <a:xfrm>
                <a:off x="3807" y="3313"/>
                <a:ext cx="47"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2" name="Freeform 25">
                <a:extLst>
                  <a:ext uri="{FF2B5EF4-FFF2-40B4-BE49-F238E27FC236}">
                    <a16:creationId xmlns:a16="http://schemas.microsoft.com/office/drawing/2014/main" id="{CA0CCB0C-829D-4BD2-943A-327729914EDF}"/>
                  </a:ext>
                </a:extLst>
              </p:cNvPr>
              <p:cNvSpPr>
                <a:spLocks/>
              </p:cNvSpPr>
              <p:nvPr/>
            </p:nvSpPr>
            <p:spPr bwMode="auto">
              <a:xfrm>
                <a:off x="3940" y="3313"/>
                <a:ext cx="44" cy="72"/>
              </a:xfrm>
              <a:custGeom>
                <a:avLst/>
                <a:gdLst>
                  <a:gd name="T0" fmla="*/ 32 w 32"/>
                  <a:gd name="T1" fmla="*/ 35 h 52"/>
                  <a:gd name="T2" fmla="*/ 32 w 32"/>
                  <a:gd name="T3" fmla="*/ 16 h 52"/>
                  <a:gd name="T4" fmla="*/ 15 w 32"/>
                  <a:gd name="T5" fmla="*/ 0 h 52"/>
                  <a:gd name="T6" fmla="*/ 15 w 32"/>
                  <a:gd name="T7" fmla="*/ 0 h 52"/>
                  <a:gd name="T8" fmla="*/ 0 w 32"/>
                  <a:gd name="T9" fmla="*/ 16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3" name="Freeform 26">
                <a:extLst>
                  <a:ext uri="{FF2B5EF4-FFF2-40B4-BE49-F238E27FC236}">
                    <a16:creationId xmlns:a16="http://schemas.microsoft.com/office/drawing/2014/main" id="{5D49E961-BD61-46F6-9896-6F9560BBDE16}"/>
                  </a:ext>
                </a:extLst>
              </p:cNvPr>
              <p:cNvSpPr>
                <a:spLocks/>
              </p:cNvSpPr>
              <p:nvPr/>
            </p:nvSpPr>
            <p:spPr bwMode="auto">
              <a:xfrm>
                <a:off x="4071" y="3313"/>
                <a:ext cx="46"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4" name="Freeform 27">
                <a:extLst>
                  <a:ext uri="{FF2B5EF4-FFF2-40B4-BE49-F238E27FC236}">
                    <a16:creationId xmlns:a16="http://schemas.microsoft.com/office/drawing/2014/main" id="{37B913E3-58B4-428F-810C-BD99A2A971AF}"/>
                  </a:ext>
                </a:extLst>
              </p:cNvPr>
              <p:cNvSpPr>
                <a:spLocks/>
              </p:cNvSpPr>
              <p:nvPr/>
            </p:nvSpPr>
            <p:spPr bwMode="auto">
              <a:xfrm>
                <a:off x="3764"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5" name="Freeform 28">
                <a:extLst>
                  <a:ext uri="{FF2B5EF4-FFF2-40B4-BE49-F238E27FC236}">
                    <a16:creationId xmlns:a16="http://schemas.microsoft.com/office/drawing/2014/main" id="{BDA3E7B3-D731-4495-9A89-187C2696E922}"/>
                  </a:ext>
                </a:extLst>
              </p:cNvPr>
              <p:cNvSpPr>
                <a:spLocks/>
              </p:cNvSpPr>
              <p:nvPr/>
            </p:nvSpPr>
            <p:spPr bwMode="auto">
              <a:xfrm>
                <a:off x="3897"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6" name="Freeform 29">
                <a:extLst>
                  <a:ext uri="{FF2B5EF4-FFF2-40B4-BE49-F238E27FC236}">
                    <a16:creationId xmlns:a16="http://schemas.microsoft.com/office/drawing/2014/main" id="{ABD433AE-3719-4813-818B-053D0EB552C4}"/>
                  </a:ext>
                </a:extLst>
              </p:cNvPr>
              <p:cNvSpPr>
                <a:spLocks/>
              </p:cNvSpPr>
              <p:nvPr/>
            </p:nvSpPr>
            <p:spPr bwMode="auto">
              <a:xfrm>
                <a:off x="4028"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7" name="Freeform 30">
                <a:extLst>
                  <a:ext uri="{FF2B5EF4-FFF2-40B4-BE49-F238E27FC236}">
                    <a16:creationId xmlns:a16="http://schemas.microsoft.com/office/drawing/2014/main" id="{4E9CFBBD-440A-462F-9842-C6AB8908046E}"/>
                  </a:ext>
                </a:extLst>
              </p:cNvPr>
              <p:cNvSpPr>
                <a:spLocks/>
              </p:cNvSpPr>
              <p:nvPr/>
            </p:nvSpPr>
            <p:spPr bwMode="auto">
              <a:xfrm>
                <a:off x="3807" y="3550"/>
                <a:ext cx="47"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8" name="Freeform 31">
                <a:extLst>
                  <a:ext uri="{FF2B5EF4-FFF2-40B4-BE49-F238E27FC236}">
                    <a16:creationId xmlns:a16="http://schemas.microsoft.com/office/drawing/2014/main" id="{5C82D24B-8C31-4647-996D-8FC2ED0F58F8}"/>
                  </a:ext>
                </a:extLst>
              </p:cNvPr>
              <p:cNvSpPr>
                <a:spLocks/>
              </p:cNvSpPr>
              <p:nvPr/>
            </p:nvSpPr>
            <p:spPr bwMode="auto">
              <a:xfrm>
                <a:off x="3940" y="3550"/>
                <a:ext cx="44" cy="72"/>
              </a:xfrm>
              <a:custGeom>
                <a:avLst/>
                <a:gdLst>
                  <a:gd name="T0" fmla="*/ 32 w 32"/>
                  <a:gd name="T1" fmla="*/ 35 h 52"/>
                  <a:gd name="T2" fmla="*/ 32 w 32"/>
                  <a:gd name="T3" fmla="*/ 17 h 52"/>
                  <a:gd name="T4" fmla="*/ 15 w 32"/>
                  <a:gd name="T5" fmla="*/ 0 h 52"/>
                  <a:gd name="T6" fmla="*/ 15 w 32"/>
                  <a:gd name="T7" fmla="*/ 0 h 52"/>
                  <a:gd name="T8" fmla="*/ 0 w 32"/>
                  <a:gd name="T9" fmla="*/ 17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89" name="Freeform 32">
                <a:extLst>
                  <a:ext uri="{FF2B5EF4-FFF2-40B4-BE49-F238E27FC236}">
                    <a16:creationId xmlns:a16="http://schemas.microsoft.com/office/drawing/2014/main" id="{1D1331E7-6354-4694-8078-BA1CD2C0038A}"/>
                  </a:ext>
                </a:extLst>
              </p:cNvPr>
              <p:cNvSpPr>
                <a:spLocks/>
              </p:cNvSpPr>
              <p:nvPr/>
            </p:nvSpPr>
            <p:spPr bwMode="auto">
              <a:xfrm>
                <a:off x="4071" y="3550"/>
                <a:ext cx="46"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90" name="Freeform 33">
                <a:extLst>
                  <a:ext uri="{FF2B5EF4-FFF2-40B4-BE49-F238E27FC236}">
                    <a16:creationId xmlns:a16="http://schemas.microsoft.com/office/drawing/2014/main" id="{B30882F1-0201-40A3-B895-152B3F210387}"/>
                  </a:ext>
                </a:extLst>
              </p:cNvPr>
              <p:cNvSpPr>
                <a:spLocks/>
              </p:cNvSpPr>
              <p:nvPr/>
            </p:nvSpPr>
            <p:spPr bwMode="auto">
              <a:xfrm>
                <a:off x="385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91" name="Freeform 34">
                <a:extLst>
                  <a:ext uri="{FF2B5EF4-FFF2-40B4-BE49-F238E27FC236}">
                    <a16:creationId xmlns:a16="http://schemas.microsoft.com/office/drawing/2014/main" id="{53CC80DD-BFD5-48FE-8E83-3EADE735BE81}"/>
                  </a:ext>
                </a:extLst>
              </p:cNvPr>
              <p:cNvSpPr>
                <a:spLocks/>
              </p:cNvSpPr>
              <p:nvPr/>
            </p:nvSpPr>
            <p:spPr bwMode="auto">
              <a:xfrm>
                <a:off x="398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92" name="Freeform 35">
                <a:extLst>
                  <a:ext uri="{FF2B5EF4-FFF2-40B4-BE49-F238E27FC236}">
                    <a16:creationId xmlns:a16="http://schemas.microsoft.com/office/drawing/2014/main" id="{2954FFAC-958C-40DF-842A-40EB00D1CC03}"/>
                  </a:ext>
                </a:extLst>
              </p:cNvPr>
              <p:cNvSpPr>
                <a:spLocks/>
              </p:cNvSpPr>
              <p:nvPr/>
            </p:nvSpPr>
            <p:spPr bwMode="auto">
              <a:xfrm>
                <a:off x="3764" y="3435"/>
                <a:ext cx="46" cy="71"/>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93" name="Freeform 36">
                <a:extLst>
                  <a:ext uri="{FF2B5EF4-FFF2-40B4-BE49-F238E27FC236}">
                    <a16:creationId xmlns:a16="http://schemas.microsoft.com/office/drawing/2014/main" id="{ACD09245-2FBF-4000-BA73-C7018EFF18FF}"/>
                  </a:ext>
                </a:extLst>
              </p:cNvPr>
              <p:cNvSpPr>
                <a:spLocks/>
              </p:cNvSpPr>
              <p:nvPr/>
            </p:nvSpPr>
            <p:spPr bwMode="auto">
              <a:xfrm>
                <a:off x="3897"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94" name="Freeform 37">
                <a:extLst>
                  <a:ext uri="{FF2B5EF4-FFF2-40B4-BE49-F238E27FC236}">
                    <a16:creationId xmlns:a16="http://schemas.microsoft.com/office/drawing/2014/main" id="{FFB9B712-589F-4281-8016-E2D27E592AA3}"/>
                  </a:ext>
                </a:extLst>
              </p:cNvPr>
              <p:cNvSpPr>
                <a:spLocks/>
              </p:cNvSpPr>
              <p:nvPr/>
            </p:nvSpPr>
            <p:spPr bwMode="auto">
              <a:xfrm>
                <a:off x="4028"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sp>
            <p:nvSpPr>
              <p:cNvPr id="195" name="Freeform 38">
                <a:extLst>
                  <a:ext uri="{FF2B5EF4-FFF2-40B4-BE49-F238E27FC236}">
                    <a16:creationId xmlns:a16="http://schemas.microsoft.com/office/drawing/2014/main" id="{21CFF3CA-DB2D-41BD-A2E2-DA662A153649}"/>
                  </a:ext>
                </a:extLst>
              </p:cNvPr>
              <p:cNvSpPr>
                <a:spLocks/>
              </p:cNvSpPr>
              <p:nvPr/>
            </p:nvSpPr>
            <p:spPr bwMode="auto">
              <a:xfrm>
                <a:off x="4117"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u="none" strike="noStrike" kern="0" cap="none" normalizeH="0" noProof="0">
                  <a:ln>
                    <a:noFill/>
                  </a:ln>
                  <a:solidFill>
                    <a:prstClr val="black"/>
                  </a:solidFill>
                  <a:effectLst/>
                  <a:uLnTx/>
                  <a:uFillTx/>
                </a:endParaRPr>
              </a:p>
            </p:txBody>
          </p:sp>
        </p:grpSp>
      </p:grpSp>
      <p:sp>
        <p:nvSpPr>
          <p:cNvPr id="201" name="Arrow: Right 200">
            <a:extLst>
              <a:ext uri="{FF2B5EF4-FFF2-40B4-BE49-F238E27FC236}">
                <a16:creationId xmlns:a16="http://schemas.microsoft.com/office/drawing/2014/main" id="{FA8EA911-1A1D-4F20-831F-BCA66E75035A}"/>
              </a:ext>
            </a:extLst>
          </p:cNvPr>
          <p:cNvSpPr/>
          <p:nvPr/>
        </p:nvSpPr>
        <p:spPr bwMode="auto">
          <a:xfrm>
            <a:off x="1810281" y="4915399"/>
            <a:ext cx="157554" cy="71305"/>
          </a:xfrm>
          <a:prstGeom prst="rightArrow">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02" name="Arrow: Right 201">
            <a:extLst>
              <a:ext uri="{FF2B5EF4-FFF2-40B4-BE49-F238E27FC236}">
                <a16:creationId xmlns:a16="http://schemas.microsoft.com/office/drawing/2014/main" id="{FB8FB4F2-4BC2-4428-A087-E676BEDD2E8E}"/>
              </a:ext>
            </a:extLst>
          </p:cNvPr>
          <p:cNvSpPr/>
          <p:nvPr/>
        </p:nvSpPr>
        <p:spPr bwMode="auto">
          <a:xfrm>
            <a:off x="3594116" y="4937527"/>
            <a:ext cx="157554" cy="71305"/>
          </a:xfrm>
          <a:prstGeom prst="rightArrow">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03" name="TextBox 202">
            <a:extLst>
              <a:ext uri="{FF2B5EF4-FFF2-40B4-BE49-F238E27FC236}">
                <a16:creationId xmlns:a16="http://schemas.microsoft.com/office/drawing/2014/main" id="{1CEFD00D-12D2-4707-89D9-F5F8304FB069}"/>
              </a:ext>
            </a:extLst>
          </p:cNvPr>
          <p:cNvSpPr txBox="1"/>
          <p:nvPr/>
        </p:nvSpPr>
        <p:spPr>
          <a:xfrm>
            <a:off x="5179180" y="6093953"/>
            <a:ext cx="1970599" cy="338554"/>
          </a:xfrm>
          <a:prstGeom prst="rect">
            <a:avLst/>
          </a:prstGeom>
          <a:noFill/>
        </p:spPr>
        <p:txBody>
          <a:bodyPr wrap="square" rtlCol="0">
            <a:spAutoFit/>
          </a:bodyPr>
          <a:lstStyle/>
          <a:p>
            <a:pPr algn="ctr"/>
            <a:r>
              <a:rPr lang="en-US" sz="1600" b="1">
                <a:latin typeface="Segoe UI Light" panose="020B0502040204020203" pitchFamily="34" charset="0"/>
                <a:cs typeface="Segoe UI Light" panose="020B0502040204020203" pitchFamily="34" charset="0"/>
              </a:rPr>
              <a:t>Retrain Model</a:t>
            </a:r>
          </a:p>
        </p:txBody>
      </p:sp>
      <p:cxnSp>
        <p:nvCxnSpPr>
          <p:cNvPr id="205" name="Straight Arrow Connector 204">
            <a:extLst>
              <a:ext uri="{FF2B5EF4-FFF2-40B4-BE49-F238E27FC236}">
                <a16:creationId xmlns:a16="http://schemas.microsoft.com/office/drawing/2014/main" id="{B078D613-56BD-4B5E-9373-6FAD61356D42}"/>
              </a:ext>
            </a:extLst>
          </p:cNvPr>
          <p:cNvCxnSpPr>
            <a:stCxn id="11" idx="3"/>
            <a:endCxn id="41" idx="1"/>
          </p:cNvCxnSpPr>
          <p:nvPr/>
        </p:nvCxnSpPr>
        <p:spPr>
          <a:xfrm flipV="1">
            <a:off x="2623732" y="4923927"/>
            <a:ext cx="324936" cy="385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1069E4A9-B163-4179-ACAC-1F659CF564C2}"/>
              </a:ext>
            </a:extLst>
          </p:cNvPr>
          <p:cNvCxnSpPr>
            <a:cxnSpLocks/>
            <a:stCxn id="41" idx="3"/>
            <a:endCxn id="16" idx="1"/>
          </p:cNvCxnSpPr>
          <p:nvPr/>
        </p:nvCxnSpPr>
        <p:spPr>
          <a:xfrm flipV="1">
            <a:off x="4400848" y="4922011"/>
            <a:ext cx="609622" cy="191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BB5399EA-F071-4CE0-BE6D-36F8E6E6CE40}"/>
              </a:ext>
            </a:extLst>
          </p:cNvPr>
          <p:cNvCxnSpPr>
            <a:cxnSpLocks/>
            <a:stCxn id="16" idx="3"/>
            <a:endCxn id="21" idx="1"/>
          </p:cNvCxnSpPr>
          <p:nvPr/>
        </p:nvCxnSpPr>
        <p:spPr>
          <a:xfrm flipV="1">
            <a:off x="6462650" y="4920264"/>
            <a:ext cx="575928" cy="1747"/>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AC7C87B5-9F1C-4868-A059-283C5C5C26A3}"/>
              </a:ext>
            </a:extLst>
          </p:cNvPr>
          <p:cNvCxnSpPr>
            <a:cxnSpLocks/>
            <a:stCxn id="21" idx="3"/>
            <a:endCxn id="46" idx="1"/>
          </p:cNvCxnSpPr>
          <p:nvPr/>
        </p:nvCxnSpPr>
        <p:spPr>
          <a:xfrm>
            <a:off x="8490758" y="4920264"/>
            <a:ext cx="463833" cy="2759"/>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217" name="Picture 216">
            <a:extLst>
              <a:ext uri="{FF2B5EF4-FFF2-40B4-BE49-F238E27FC236}">
                <a16:creationId xmlns:a16="http://schemas.microsoft.com/office/drawing/2014/main" id="{3738D162-5E52-4BB3-8FBB-04B703BBBE8E}"/>
              </a:ext>
            </a:extLst>
          </p:cNvPr>
          <p:cNvPicPr>
            <a:picLocks noChangeAspect="1"/>
          </p:cNvPicPr>
          <p:nvPr/>
        </p:nvPicPr>
        <p:blipFill rotWithShape="1">
          <a:blip r:embed="rId5">
            <a:duotone>
              <a:schemeClr val="accent1">
                <a:shade val="45000"/>
                <a:satMod val="135000"/>
              </a:schemeClr>
              <a:prstClr val="white"/>
            </a:duotone>
          </a:blip>
          <a:srcRect l="16945"/>
          <a:stretch/>
        </p:blipFill>
        <p:spPr>
          <a:xfrm>
            <a:off x="3773511" y="4608472"/>
            <a:ext cx="561152" cy="710164"/>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59632252-F71A-457B-8162-34B8AF84E48C}"/>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700707" y="5042765"/>
            <a:ext cx="561730" cy="561730"/>
          </a:xfrm>
          <a:prstGeom prst="rect">
            <a:avLst/>
          </a:prstGeom>
        </p:spPr>
      </p:pic>
    </p:spTree>
    <p:extLst>
      <p:ext uri="{BB962C8B-B14F-4D97-AF65-F5344CB8AC3E}">
        <p14:creationId xmlns:p14="http://schemas.microsoft.com/office/powerpoint/2010/main" val="30444001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002CB-0CBF-474F-8180-EAFEB351F98A}"/>
              </a:ext>
            </a:extLst>
          </p:cNvPr>
          <p:cNvSpPr>
            <a:spLocks noGrp="1"/>
          </p:cNvSpPr>
          <p:nvPr>
            <p:ph type="title"/>
          </p:nvPr>
        </p:nvSpPr>
        <p:spPr/>
        <p:txBody>
          <a:bodyPr/>
          <a:lstStyle/>
          <a:p>
            <a:r>
              <a:rPr lang="en-US"/>
              <a:t>What is Azure Machine Learning service?</a:t>
            </a:r>
          </a:p>
        </p:txBody>
      </p:sp>
      <p:sp>
        <p:nvSpPr>
          <p:cNvPr id="14" name="TextBox 13">
            <a:extLst>
              <a:ext uri="{FF2B5EF4-FFF2-40B4-BE49-F238E27FC236}">
                <a16:creationId xmlns:a16="http://schemas.microsoft.com/office/drawing/2014/main" id="{2506B1C6-3B75-41F5-898D-8EF93163B5B5}"/>
              </a:ext>
            </a:extLst>
          </p:cNvPr>
          <p:cNvSpPr txBox="1"/>
          <p:nvPr/>
        </p:nvSpPr>
        <p:spPr>
          <a:xfrm>
            <a:off x="2595412" y="2249026"/>
            <a:ext cx="2460701" cy="738664"/>
          </a:xfrm>
          <a:prstGeom prst="rect">
            <a:avLst/>
          </a:prstGeom>
          <a:noFill/>
        </p:spPr>
        <p:txBody>
          <a:bodyPr wrap="square" lIns="0" tIns="0" rIns="0" bIns="0" rtlCol="0">
            <a:spAutoFit/>
          </a:bodyPr>
          <a:lstStyle/>
          <a:p>
            <a:pPr algn="ctr"/>
            <a:r>
              <a:rPr lang="en-US" sz="2400">
                <a:solidFill>
                  <a:schemeClr val="tx2"/>
                </a:solidFill>
                <a:latin typeface="+mj-lt"/>
                <a:cs typeface="Segoe UI Semilight" panose="020B0402040204020203" pitchFamily="34" charset="0"/>
              </a:rPr>
              <a:t>Set of Azure Cloud Services</a:t>
            </a:r>
          </a:p>
        </p:txBody>
      </p:sp>
      <p:sp>
        <p:nvSpPr>
          <p:cNvPr id="15" name="TextBox 14">
            <a:extLst>
              <a:ext uri="{FF2B5EF4-FFF2-40B4-BE49-F238E27FC236}">
                <a16:creationId xmlns:a16="http://schemas.microsoft.com/office/drawing/2014/main" id="{E03340C8-4572-4242-8F0A-5D981F1288F4}"/>
              </a:ext>
            </a:extLst>
          </p:cNvPr>
          <p:cNvSpPr txBox="1"/>
          <p:nvPr/>
        </p:nvSpPr>
        <p:spPr>
          <a:xfrm>
            <a:off x="7106255" y="2273237"/>
            <a:ext cx="2105860" cy="738664"/>
          </a:xfrm>
          <a:prstGeom prst="rect">
            <a:avLst/>
          </a:prstGeom>
          <a:noFill/>
        </p:spPr>
        <p:txBody>
          <a:bodyPr wrap="square" lIns="0" tIns="0" rIns="0" bIns="0" rtlCol="0">
            <a:spAutoFit/>
          </a:bodyPr>
          <a:lstStyle/>
          <a:p>
            <a:pPr algn="ctr"/>
            <a:r>
              <a:rPr lang="en-US" sz="2400">
                <a:solidFill>
                  <a:schemeClr val="tx2"/>
                </a:solidFill>
                <a:latin typeface="+mj-lt"/>
                <a:cs typeface="Segoe UI Semilight" panose="020B0402040204020203" pitchFamily="34" charset="0"/>
              </a:rPr>
              <a:t>Python </a:t>
            </a:r>
            <a:br>
              <a:rPr lang="en-US" sz="2400">
                <a:solidFill>
                  <a:schemeClr val="tx2"/>
                </a:solidFill>
                <a:latin typeface="+mj-lt"/>
                <a:cs typeface="Segoe UI Semilight" panose="020B0402040204020203" pitchFamily="34" charset="0"/>
              </a:rPr>
            </a:br>
            <a:r>
              <a:rPr lang="en-US" sz="2400">
                <a:solidFill>
                  <a:schemeClr val="tx2"/>
                </a:solidFill>
                <a:latin typeface="+mj-lt"/>
                <a:cs typeface="Segoe UI Semilight" panose="020B0402040204020203" pitchFamily="34" charset="0"/>
              </a:rPr>
              <a:t>SDK</a:t>
            </a:r>
          </a:p>
        </p:txBody>
      </p:sp>
      <p:sp>
        <p:nvSpPr>
          <p:cNvPr id="8" name="Plus Sign 7">
            <a:extLst>
              <a:ext uri="{FF2B5EF4-FFF2-40B4-BE49-F238E27FC236}">
                <a16:creationId xmlns:a16="http://schemas.microsoft.com/office/drawing/2014/main" id="{D2C09A9D-DD74-46D2-9B55-CF9457478808}"/>
              </a:ext>
            </a:extLst>
          </p:cNvPr>
          <p:cNvSpPr/>
          <p:nvPr/>
        </p:nvSpPr>
        <p:spPr bwMode="auto">
          <a:xfrm>
            <a:off x="5536295" y="2043061"/>
            <a:ext cx="1116295" cy="1150594"/>
          </a:xfrm>
          <a:prstGeom prst="mathPlus">
            <a:avLst>
              <a:gd name="adj1" fmla="val 6144"/>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latin typeface="Segoe UI Light" panose="020B0502040204020203" pitchFamily="34" charset="0"/>
              <a:cs typeface="Segoe UI Light" panose="020B0502040204020203" pitchFamily="34" charset="0"/>
            </a:endParaRPr>
          </a:p>
        </p:txBody>
      </p:sp>
      <p:grpSp>
        <p:nvGrpSpPr>
          <p:cNvPr id="18" name="Group 17">
            <a:extLst>
              <a:ext uri="{FF2B5EF4-FFF2-40B4-BE49-F238E27FC236}">
                <a16:creationId xmlns:a16="http://schemas.microsoft.com/office/drawing/2014/main" id="{8438306B-38DB-4092-B616-C5D958CE069F}"/>
              </a:ext>
            </a:extLst>
          </p:cNvPr>
          <p:cNvGrpSpPr/>
          <p:nvPr/>
        </p:nvGrpSpPr>
        <p:grpSpPr>
          <a:xfrm>
            <a:off x="3043731" y="4867879"/>
            <a:ext cx="6532427" cy="1016817"/>
            <a:chOff x="4152559" y="4043525"/>
            <a:chExt cx="6532427" cy="1016817"/>
          </a:xfrm>
        </p:grpSpPr>
        <p:sp>
          <p:nvSpPr>
            <p:cNvPr id="10" name="TextBox 9">
              <a:extLst>
                <a:ext uri="{FF2B5EF4-FFF2-40B4-BE49-F238E27FC236}">
                  <a16:creationId xmlns:a16="http://schemas.microsoft.com/office/drawing/2014/main" id="{32DD1468-FECB-41FA-AC16-3408551EDADE}"/>
                </a:ext>
              </a:extLst>
            </p:cNvPr>
            <p:cNvSpPr txBox="1"/>
            <p:nvPr/>
          </p:nvSpPr>
          <p:spPr>
            <a:xfrm>
              <a:off x="4152559" y="4043525"/>
              <a:ext cx="2441570" cy="924484"/>
            </a:xfrm>
            <a:prstGeom prst="rect">
              <a:avLst/>
            </a:prstGeom>
            <a:noFill/>
          </p:spPr>
          <p:txBody>
            <a:bodyPr wrap="square" lIns="0" tIns="0" rIns="0" bIns="0" rtlCol="0">
              <a:spAutoFit/>
            </a:bodyPr>
            <a:lstStyle/>
            <a:p>
              <a:pPr marL="231775" indent="-231775">
                <a:spcAft>
                  <a:spcPts val="300"/>
                </a:spcAft>
                <a:buClr>
                  <a:schemeClr val="tx2"/>
                </a:buClr>
                <a:buFont typeface="Wingdings" panose="05000000000000000000" pitchFamily="2" charset="2"/>
                <a:buChar char="ü"/>
              </a:pPr>
              <a:r>
                <a:rPr lang="en-US" sz="1836" kern="0">
                  <a:solidFill>
                    <a:srgbClr val="1A1A1A"/>
                  </a:solidFill>
                  <a:cs typeface="Segoe UI" pitchFamily="34" charset="0"/>
                </a:rPr>
                <a:t>Prepare Data</a:t>
              </a:r>
            </a:p>
            <a:p>
              <a:pPr marL="231775" indent="-231775">
                <a:spcAft>
                  <a:spcPts val="300"/>
                </a:spcAft>
                <a:buClr>
                  <a:schemeClr val="tx2"/>
                </a:buClr>
                <a:buFont typeface="Wingdings" panose="05000000000000000000" pitchFamily="2" charset="2"/>
                <a:buChar char="ü"/>
              </a:pPr>
              <a:r>
                <a:rPr lang="en-US" sz="1836" kern="0">
                  <a:solidFill>
                    <a:srgbClr val="1A1A1A"/>
                  </a:solidFill>
                  <a:cs typeface="Segoe UI" pitchFamily="34" charset="0"/>
                </a:rPr>
                <a:t>Build Models</a:t>
              </a:r>
            </a:p>
            <a:p>
              <a:pPr marL="231775" indent="-231775">
                <a:spcAft>
                  <a:spcPts val="300"/>
                </a:spcAft>
                <a:buClr>
                  <a:schemeClr val="tx2"/>
                </a:buClr>
                <a:buFont typeface="Wingdings" panose="05000000000000000000" pitchFamily="2" charset="2"/>
                <a:buChar char="ü"/>
              </a:pPr>
              <a:r>
                <a:rPr lang="en-US" sz="1836" kern="0">
                  <a:solidFill>
                    <a:srgbClr val="1A1A1A"/>
                  </a:solidFill>
                  <a:cs typeface="Segoe UI" pitchFamily="34" charset="0"/>
                </a:rPr>
                <a:t>Train Models</a:t>
              </a:r>
            </a:p>
          </p:txBody>
        </p:sp>
        <p:sp>
          <p:nvSpPr>
            <p:cNvPr id="16" name="Rectangle 15">
              <a:extLst>
                <a:ext uri="{FF2B5EF4-FFF2-40B4-BE49-F238E27FC236}">
                  <a16:creationId xmlns:a16="http://schemas.microsoft.com/office/drawing/2014/main" id="{616A81F2-AA71-44BD-B31A-D0C4E6C248C4}"/>
                </a:ext>
              </a:extLst>
            </p:cNvPr>
            <p:cNvSpPr/>
            <p:nvPr/>
          </p:nvSpPr>
          <p:spPr>
            <a:xfrm>
              <a:off x="8108079" y="4043525"/>
              <a:ext cx="2576907" cy="1016817"/>
            </a:xfrm>
            <a:prstGeom prst="rect">
              <a:avLst/>
            </a:prstGeom>
          </p:spPr>
          <p:txBody>
            <a:bodyPr wrap="square">
              <a:spAutoFit/>
            </a:bodyPr>
            <a:lstStyle/>
            <a:p>
              <a:pPr marL="231775" indent="-231775">
                <a:spcAft>
                  <a:spcPts val="300"/>
                </a:spcAft>
                <a:buClr>
                  <a:schemeClr val="tx2"/>
                </a:buClr>
                <a:buFont typeface="Wingdings" panose="05000000000000000000" pitchFamily="2" charset="2"/>
                <a:buChar char="ü"/>
              </a:pPr>
              <a:r>
                <a:rPr lang="en-US" sz="1836" kern="0">
                  <a:solidFill>
                    <a:srgbClr val="1A1A1A"/>
                  </a:solidFill>
                  <a:cs typeface="Segoe UI" pitchFamily="34" charset="0"/>
                </a:rPr>
                <a:t>Manage Models</a:t>
              </a:r>
            </a:p>
            <a:p>
              <a:pPr marL="231775" indent="-231775">
                <a:spcAft>
                  <a:spcPts val="300"/>
                </a:spcAft>
                <a:buClr>
                  <a:schemeClr val="tx2"/>
                </a:buClr>
                <a:buFont typeface="Wingdings" panose="05000000000000000000" pitchFamily="2" charset="2"/>
                <a:buChar char="ü"/>
              </a:pPr>
              <a:r>
                <a:rPr lang="en-US" sz="1836" kern="0">
                  <a:solidFill>
                    <a:srgbClr val="1A1A1A"/>
                  </a:solidFill>
                  <a:cs typeface="Segoe UI" pitchFamily="34" charset="0"/>
                </a:rPr>
                <a:t>Track Experiments</a:t>
              </a:r>
            </a:p>
            <a:p>
              <a:pPr marL="231775" indent="-231775">
                <a:spcAft>
                  <a:spcPts val="300"/>
                </a:spcAft>
                <a:buClr>
                  <a:schemeClr val="tx2"/>
                </a:buClr>
                <a:buFont typeface="Wingdings" panose="05000000000000000000" pitchFamily="2" charset="2"/>
                <a:buChar char="ü"/>
              </a:pPr>
              <a:r>
                <a:rPr lang="en-US" sz="1836" kern="0">
                  <a:solidFill>
                    <a:srgbClr val="1A1A1A"/>
                  </a:solidFill>
                  <a:cs typeface="Segoe UI" pitchFamily="34" charset="0"/>
                </a:rPr>
                <a:t>Deploy Models</a:t>
              </a:r>
            </a:p>
          </p:txBody>
        </p:sp>
      </p:grpSp>
      <p:sp>
        <p:nvSpPr>
          <p:cNvPr id="17" name="TextBox 16">
            <a:extLst>
              <a:ext uri="{FF2B5EF4-FFF2-40B4-BE49-F238E27FC236}">
                <a16:creationId xmlns:a16="http://schemas.microsoft.com/office/drawing/2014/main" id="{A435112E-427D-457D-B471-D56A56E6D248}"/>
              </a:ext>
            </a:extLst>
          </p:cNvPr>
          <p:cNvSpPr txBox="1"/>
          <p:nvPr/>
        </p:nvSpPr>
        <p:spPr>
          <a:xfrm>
            <a:off x="5190210" y="3925153"/>
            <a:ext cx="1808464" cy="738664"/>
          </a:xfrm>
          <a:prstGeom prst="rect">
            <a:avLst/>
          </a:prstGeom>
          <a:noFill/>
        </p:spPr>
        <p:txBody>
          <a:bodyPr wrap="square" lIns="0" tIns="0" rIns="0" bIns="0" rtlCol="0">
            <a:spAutoFit/>
          </a:bodyPr>
          <a:lstStyle/>
          <a:p>
            <a:pPr algn="ctr"/>
            <a:r>
              <a:rPr lang="en-US" sz="2400">
                <a:solidFill>
                  <a:schemeClr val="tx2"/>
                </a:solidFill>
                <a:latin typeface="+mj-lt"/>
                <a:cs typeface="Segoe UI Semilight" panose="020B0402040204020203" pitchFamily="34" charset="0"/>
              </a:rPr>
              <a:t>That enables you to:</a:t>
            </a:r>
          </a:p>
        </p:txBody>
      </p:sp>
      <p:cxnSp>
        <p:nvCxnSpPr>
          <p:cNvPr id="5" name="Straight Connector 4">
            <a:extLst>
              <a:ext uri="{FF2B5EF4-FFF2-40B4-BE49-F238E27FC236}">
                <a16:creationId xmlns:a16="http://schemas.microsoft.com/office/drawing/2014/main" id="{6B067330-F922-44F0-AE63-9489E74C395C}"/>
              </a:ext>
            </a:extLst>
          </p:cNvPr>
          <p:cNvCxnSpPr>
            <a:cxnSpLocks/>
          </p:cNvCxnSpPr>
          <p:nvPr/>
        </p:nvCxnSpPr>
        <p:spPr>
          <a:xfrm>
            <a:off x="1663430" y="3541265"/>
            <a:ext cx="8579795" cy="0"/>
          </a:xfrm>
          <a:prstGeom prst="line">
            <a:avLst/>
          </a:pr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3676657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50FDDA-11A8-476C-94C9-86D0FCBD7841}"/>
              </a:ext>
            </a:extLst>
          </p:cNvPr>
          <p:cNvSpPr>
            <a:spLocks noGrp="1"/>
          </p:cNvSpPr>
          <p:nvPr>
            <p:ph type="body" sz="quarter" idx="10"/>
          </p:nvPr>
        </p:nvSpPr>
        <p:spPr>
          <a:xfrm>
            <a:off x="6738330" y="1584247"/>
            <a:ext cx="5038762" cy="4804756"/>
          </a:xfrm>
        </p:spPr>
        <p:txBody>
          <a:bodyPr/>
          <a:lstStyle/>
          <a:p>
            <a:r>
              <a:rPr lang="en-US" dirty="0"/>
              <a:t>Use any tool and language</a:t>
            </a:r>
          </a:p>
          <a:p>
            <a:endParaRPr lang="en-US" dirty="0"/>
          </a:p>
          <a:p>
            <a:r>
              <a:rPr lang="en-US" dirty="0"/>
              <a:t>Share compute resources</a:t>
            </a:r>
          </a:p>
          <a:p>
            <a:endParaRPr lang="en-US" dirty="0"/>
          </a:p>
          <a:p>
            <a:r>
              <a:rPr lang="en-US" dirty="0"/>
              <a:t>Register versioned models</a:t>
            </a:r>
          </a:p>
          <a:p>
            <a:endParaRPr lang="en-US" dirty="0"/>
          </a:p>
          <a:p>
            <a:r>
              <a:rPr lang="en-US" dirty="0"/>
              <a:t>Containerized deployments</a:t>
            </a:r>
          </a:p>
          <a:p>
            <a:pPr marL="457200" indent="-457200">
              <a:buFont typeface="Arial" panose="020B0604020202020204" pitchFamily="34" charset="0"/>
              <a:buChar char="•"/>
            </a:pPr>
            <a:endParaRPr lang="en-US" dirty="0"/>
          </a:p>
          <a:p>
            <a:r>
              <a:rPr lang="en-US" dirty="0"/>
              <a:t>Monitor performance</a:t>
            </a:r>
          </a:p>
        </p:txBody>
      </p:sp>
      <p:sp>
        <p:nvSpPr>
          <p:cNvPr id="3" name="Title 2">
            <a:extLst>
              <a:ext uri="{FF2B5EF4-FFF2-40B4-BE49-F238E27FC236}">
                <a16:creationId xmlns:a16="http://schemas.microsoft.com/office/drawing/2014/main" id="{12AF8EB9-E135-4A8A-A1AD-6F8B3C3C7EDE}"/>
              </a:ext>
            </a:extLst>
          </p:cNvPr>
          <p:cNvSpPr>
            <a:spLocks noGrp="1"/>
          </p:cNvSpPr>
          <p:nvPr>
            <p:ph type="title"/>
          </p:nvPr>
        </p:nvSpPr>
        <p:spPr/>
        <p:txBody>
          <a:bodyPr/>
          <a:lstStyle/>
          <a:p>
            <a:r>
              <a:rPr lang="en-US" dirty="0"/>
              <a:t>Azure Machine Learning Service</a:t>
            </a:r>
          </a:p>
        </p:txBody>
      </p:sp>
      <p:sp>
        <p:nvSpPr>
          <p:cNvPr id="38" name="TextBox 37">
            <a:extLst>
              <a:ext uri="{FF2B5EF4-FFF2-40B4-BE49-F238E27FC236}">
                <a16:creationId xmlns:a16="http://schemas.microsoft.com/office/drawing/2014/main" id="{A9E7FF1E-8969-4851-BBE7-A96D576F23C8}"/>
              </a:ext>
            </a:extLst>
          </p:cNvPr>
          <p:cNvSpPr txBox="1"/>
          <p:nvPr/>
        </p:nvSpPr>
        <p:spPr>
          <a:xfrm>
            <a:off x="1242928" y="1804116"/>
            <a:ext cx="2493193" cy="313932"/>
          </a:xfrm>
          <a:prstGeom prst="rect">
            <a:avLst/>
          </a:prstGeom>
          <a:noFill/>
        </p:spPr>
        <p:txBody>
          <a:bodyPr wrap="square" lIns="0" tIns="0" rIns="0" bIns="0" rtlCol="0" anchor="ctr" anchorCtr="1">
            <a:spAutoFit/>
          </a:bodyPr>
          <a:lstStyle/>
          <a:p>
            <a:pPr algn="ctr" defTabSz="634201" eaLnBrk="0" fontAlgn="base" hangingPunct="0">
              <a:spcBef>
                <a:spcPct val="0"/>
              </a:spcBef>
              <a:spcAft>
                <a:spcPct val="0"/>
              </a:spcAft>
              <a:defRPr/>
            </a:pPr>
            <a:r>
              <a:rPr lang="en-US" sz="2040" b="1" kern="0">
                <a:solidFill>
                  <a:srgbClr val="0078D4"/>
                </a:solidFill>
                <a:latin typeface="Segoe UI Semibold" panose="020B0702040204020203" pitchFamily="34" charset="0"/>
              </a:rPr>
              <a:t>Workspace</a:t>
            </a:r>
          </a:p>
        </p:txBody>
      </p:sp>
      <p:grpSp>
        <p:nvGrpSpPr>
          <p:cNvPr id="19" name="Group 18">
            <a:extLst>
              <a:ext uri="{FF2B5EF4-FFF2-40B4-BE49-F238E27FC236}">
                <a16:creationId xmlns:a16="http://schemas.microsoft.com/office/drawing/2014/main" id="{23F6777E-C315-4976-B4F9-56FA0BE29EC5}"/>
              </a:ext>
            </a:extLst>
          </p:cNvPr>
          <p:cNvGrpSpPr/>
          <p:nvPr/>
        </p:nvGrpSpPr>
        <p:grpSpPr>
          <a:xfrm>
            <a:off x="780389" y="1640838"/>
            <a:ext cx="877637" cy="722760"/>
            <a:chOff x="10170589" y="2944568"/>
            <a:chExt cx="1749777" cy="1440993"/>
          </a:xfrm>
        </p:grpSpPr>
        <p:sp>
          <p:nvSpPr>
            <p:cNvPr id="20" name="Freeform: Shape 19">
              <a:extLst>
                <a:ext uri="{FF2B5EF4-FFF2-40B4-BE49-F238E27FC236}">
                  <a16:creationId xmlns:a16="http://schemas.microsoft.com/office/drawing/2014/main" id="{36CD3DD6-AB24-4731-9309-72AB61490279}"/>
                </a:ext>
              </a:extLst>
            </p:cNvPr>
            <p:cNvSpPr/>
            <p:nvPr/>
          </p:nvSpPr>
          <p:spPr>
            <a:xfrm>
              <a:off x="10170589" y="2944568"/>
              <a:ext cx="1543921" cy="1440993"/>
            </a:xfrm>
            <a:custGeom>
              <a:avLst/>
              <a:gdLst>
                <a:gd name="connsiteX0" fmla="*/ 1469998 w 1543920"/>
                <a:gd name="connsiteY0" fmla="*/ 374302 h 1440992"/>
                <a:gd name="connsiteX1" fmla="*/ 1469998 w 1543920"/>
                <a:gd name="connsiteY1" fmla="*/ 252378 h 1440992"/>
                <a:gd name="connsiteX2" fmla="*/ 714226 w 1543920"/>
                <a:gd name="connsiteY2" fmla="*/ 252378 h 1440992"/>
                <a:gd name="connsiteX3" fmla="*/ 541094 w 1543920"/>
                <a:gd name="connsiteY3" fmla="*/ 77196 h 1440992"/>
                <a:gd name="connsiteX4" fmla="*/ 77196 w 1543920"/>
                <a:gd name="connsiteY4" fmla="*/ 77196 h 1440992"/>
                <a:gd name="connsiteX5" fmla="*/ 77196 w 1543920"/>
                <a:gd name="connsiteY5" fmla="*/ 1361053 h 1440992"/>
                <a:gd name="connsiteX6" fmla="*/ 156681 w 1543920"/>
                <a:gd name="connsiteY6" fmla="*/ 1427565 h 1440992"/>
                <a:gd name="connsiteX7" fmla="*/ 1456936 w 1543920"/>
                <a:gd name="connsiteY7" fmla="*/ 1427565 h 1440992"/>
                <a:gd name="connsiteX8" fmla="*/ 1523366 w 1543920"/>
                <a:gd name="connsiteY8" fmla="*/ 1361053 h 1440992"/>
                <a:gd name="connsiteX9" fmla="*/ 1523366 w 1543920"/>
                <a:gd name="connsiteY9" fmla="*/ 374302 h 1440992"/>
                <a:gd name="connsiteX10" fmla="*/ 1469998 w 1543920"/>
                <a:gd name="connsiteY10" fmla="*/ 374302 h 1440992"/>
                <a:gd name="connsiteX11" fmla="*/ 1469998 w 1543920"/>
                <a:gd name="connsiteY11" fmla="*/ 374302 h 144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3920" h="1440992">
                  <a:moveTo>
                    <a:pt x="1469998" y="374302"/>
                  </a:moveTo>
                  <a:cubicBezTo>
                    <a:pt x="1469998" y="252378"/>
                    <a:pt x="1469998" y="252378"/>
                    <a:pt x="1469998" y="252378"/>
                  </a:cubicBezTo>
                  <a:cubicBezTo>
                    <a:pt x="714226" y="252378"/>
                    <a:pt x="714226" y="252378"/>
                    <a:pt x="714226" y="252378"/>
                  </a:cubicBezTo>
                  <a:cubicBezTo>
                    <a:pt x="541094" y="77196"/>
                    <a:pt x="541094" y="77196"/>
                    <a:pt x="541094" y="77196"/>
                  </a:cubicBezTo>
                  <a:cubicBezTo>
                    <a:pt x="77196" y="77196"/>
                    <a:pt x="77196" y="77196"/>
                    <a:pt x="77196" y="77196"/>
                  </a:cubicBezTo>
                  <a:cubicBezTo>
                    <a:pt x="77196" y="1361053"/>
                    <a:pt x="77196" y="1361053"/>
                    <a:pt x="77196" y="1361053"/>
                  </a:cubicBezTo>
                  <a:cubicBezTo>
                    <a:pt x="77196" y="1400958"/>
                    <a:pt x="117470" y="1427565"/>
                    <a:pt x="156681" y="1427565"/>
                  </a:cubicBezTo>
                  <a:cubicBezTo>
                    <a:pt x="1456936" y="1427565"/>
                    <a:pt x="1456936" y="1427565"/>
                    <a:pt x="1456936" y="1427565"/>
                  </a:cubicBezTo>
                  <a:cubicBezTo>
                    <a:pt x="1496152" y="1427565"/>
                    <a:pt x="1523366" y="1400958"/>
                    <a:pt x="1523366" y="1361053"/>
                  </a:cubicBezTo>
                  <a:cubicBezTo>
                    <a:pt x="1523366" y="374302"/>
                    <a:pt x="1523366" y="374302"/>
                    <a:pt x="1523366" y="374302"/>
                  </a:cubicBezTo>
                  <a:cubicBezTo>
                    <a:pt x="1469998" y="374302"/>
                    <a:pt x="1469998" y="374302"/>
                    <a:pt x="1469998" y="374302"/>
                  </a:cubicBezTo>
                  <a:cubicBezTo>
                    <a:pt x="1469998" y="374302"/>
                    <a:pt x="1469998" y="374302"/>
                    <a:pt x="1469998" y="374302"/>
                  </a:cubicBezTo>
                  <a:close/>
                </a:path>
              </a:pathLst>
            </a:custGeom>
            <a:solidFill>
              <a:schemeClr val="bg1"/>
            </a:solidFill>
            <a:ln w="9525" cap="flat">
              <a:solidFill>
                <a:schemeClr val="tx2"/>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B942D04-82E7-4E93-BE8C-1D9944E77F58}"/>
                </a:ext>
              </a:extLst>
            </p:cNvPr>
            <p:cNvSpPr/>
            <p:nvPr/>
          </p:nvSpPr>
          <p:spPr>
            <a:xfrm>
              <a:off x="10170589" y="2944568"/>
              <a:ext cx="1543921" cy="1440993"/>
            </a:xfrm>
            <a:custGeom>
              <a:avLst/>
              <a:gdLst>
                <a:gd name="connsiteX0" fmla="*/ 549744 w 1543920"/>
                <a:gd name="connsiteY0" fmla="*/ 77196 h 1440992"/>
                <a:gd name="connsiteX1" fmla="*/ 77196 w 1543920"/>
                <a:gd name="connsiteY1" fmla="*/ 77196 h 1440992"/>
                <a:gd name="connsiteX2" fmla="*/ 77196 w 1543920"/>
                <a:gd name="connsiteY2" fmla="*/ 1361053 h 1440992"/>
                <a:gd name="connsiteX3" fmla="*/ 146823 w 1543920"/>
                <a:gd name="connsiteY3" fmla="*/ 1427565 h 1440992"/>
                <a:gd name="connsiteX4" fmla="*/ 216451 w 1543920"/>
                <a:gd name="connsiteY4" fmla="*/ 1361053 h 1440992"/>
                <a:gd name="connsiteX5" fmla="*/ 216451 w 1543920"/>
                <a:gd name="connsiteY5" fmla="*/ 374302 h 1440992"/>
                <a:gd name="connsiteX6" fmla="*/ 1523366 w 1543920"/>
                <a:gd name="connsiteY6" fmla="*/ 374302 h 1440992"/>
                <a:gd name="connsiteX7" fmla="*/ 1523366 w 1543920"/>
                <a:gd name="connsiteY7" fmla="*/ 374302 h 1440992"/>
                <a:gd name="connsiteX8" fmla="*/ 1523366 w 1543920"/>
                <a:gd name="connsiteY8" fmla="*/ 374302 h 1440992"/>
                <a:gd name="connsiteX9" fmla="*/ 1523366 w 1543920"/>
                <a:gd name="connsiteY9" fmla="*/ 252378 h 1440992"/>
                <a:gd name="connsiteX10" fmla="*/ 897882 w 1543920"/>
                <a:gd name="connsiteY10" fmla="*/ 252378 h 1440992"/>
                <a:gd name="connsiteX11" fmla="*/ 731212 w 1543920"/>
                <a:gd name="connsiteY11" fmla="*/ 252378 h 1440992"/>
                <a:gd name="connsiteX12" fmla="*/ 549744 w 1543920"/>
                <a:gd name="connsiteY12" fmla="*/ 77196 h 144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3920" h="1440992">
                  <a:moveTo>
                    <a:pt x="549744" y="77196"/>
                  </a:moveTo>
                  <a:cubicBezTo>
                    <a:pt x="77196" y="77196"/>
                    <a:pt x="77196" y="77196"/>
                    <a:pt x="77196" y="77196"/>
                  </a:cubicBezTo>
                  <a:cubicBezTo>
                    <a:pt x="77196" y="1361053"/>
                    <a:pt x="77196" y="1361053"/>
                    <a:pt x="77196" y="1361053"/>
                  </a:cubicBezTo>
                  <a:cubicBezTo>
                    <a:pt x="77196" y="1400958"/>
                    <a:pt x="105724" y="1427565"/>
                    <a:pt x="146823" y="1427565"/>
                  </a:cubicBezTo>
                  <a:cubicBezTo>
                    <a:pt x="175352" y="1427565"/>
                    <a:pt x="216451" y="1400958"/>
                    <a:pt x="216451" y="1361053"/>
                  </a:cubicBezTo>
                  <a:cubicBezTo>
                    <a:pt x="216451" y="374302"/>
                    <a:pt x="216451" y="374302"/>
                    <a:pt x="216451" y="374302"/>
                  </a:cubicBezTo>
                  <a:cubicBezTo>
                    <a:pt x="1523366" y="374302"/>
                    <a:pt x="1523366" y="374302"/>
                    <a:pt x="1523366" y="374302"/>
                  </a:cubicBezTo>
                  <a:cubicBezTo>
                    <a:pt x="1523366" y="374302"/>
                    <a:pt x="1523366" y="374302"/>
                    <a:pt x="1523366" y="374302"/>
                  </a:cubicBezTo>
                  <a:cubicBezTo>
                    <a:pt x="1523366" y="374302"/>
                    <a:pt x="1523366" y="374302"/>
                    <a:pt x="1523366" y="374302"/>
                  </a:cubicBezTo>
                  <a:cubicBezTo>
                    <a:pt x="1523366" y="252378"/>
                    <a:pt x="1523366" y="252378"/>
                    <a:pt x="1523366" y="252378"/>
                  </a:cubicBezTo>
                  <a:cubicBezTo>
                    <a:pt x="897882" y="252378"/>
                    <a:pt x="897882" y="252378"/>
                    <a:pt x="897882" y="252378"/>
                  </a:cubicBezTo>
                  <a:cubicBezTo>
                    <a:pt x="731212" y="252378"/>
                    <a:pt x="731212" y="252378"/>
                    <a:pt x="731212" y="252378"/>
                  </a:cubicBezTo>
                  <a:cubicBezTo>
                    <a:pt x="549744" y="77196"/>
                    <a:pt x="549744" y="77196"/>
                    <a:pt x="549744" y="77196"/>
                  </a:cubicBezTo>
                  <a:close/>
                </a:path>
              </a:pathLst>
            </a:custGeom>
            <a:solidFill>
              <a:schemeClr val="bg1"/>
            </a:solidFill>
            <a:ln w="9525" cap="flat">
              <a:solidFill>
                <a:schemeClr val="tx2"/>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37D154E-4587-477B-AC93-68640734DF63}"/>
                </a:ext>
              </a:extLst>
            </p:cNvPr>
            <p:cNvGrpSpPr/>
            <p:nvPr/>
          </p:nvGrpSpPr>
          <p:grpSpPr>
            <a:xfrm>
              <a:off x="10730474" y="2967896"/>
              <a:ext cx="1189892" cy="1272330"/>
              <a:chOff x="8882196" y="3721867"/>
              <a:chExt cx="285941" cy="305752"/>
            </a:xfrm>
            <a:solidFill>
              <a:schemeClr val="bg1"/>
            </a:solidFill>
          </p:grpSpPr>
          <p:sp>
            <p:nvSpPr>
              <p:cNvPr id="25" name="Rectangle 24">
                <a:extLst>
                  <a:ext uri="{FF2B5EF4-FFF2-40B4-BE49-F238E27FC236}">
                    <a16:creationId xmlns:a16="http://schemas.microsoft.com/office/drawing/2014/main" id="{19211359-0F4E-42C0-9D77-0A5D07DE0E9D}"/>
                  </a:ext>
                </a:extLst>
              </p:cNvPr>
              <p:cNvSpPr/>
              <p:nvPr/>
            </p:nvSpPr>
            <p:spPr bwMode="auto">
              <a:xfrm>
                <a:off x="8901347" y="3950022"/>
                <a:ext cx="247639" cy="77597"/>
              </a:xfrm>
              <a:prstGeom prst="rect">
                <a:avLst/>
              </a:prstGeom>
              <a:grpFill/>
              <a:ln w="12700" cap="flat" cmpd="sng" algn="ctr">
                <a:solidFill>
                  <a:schemeClr val="tx2"/>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Freeform 123">
                <a:extLst>
                  <a:ext uri="{FF2B5EF4-FFF2-40B4-BE49-F238E27FC236}">
                    <a16:creationId xmlns:a16="http://schemas.microsoft.com/office/drawing/2014/main" id="{B19AC6FE-77E7-4221-855A-BDA59C1F65F6}"/>
                  </a:ext>
                </a:extLst>
              </p:cNvPr>
              <p:cNvSpPr/>
              <p:nvPr/>
            </p:nvSpPr>
            <p:spPr bwMode="auto">
              <a:xfrm>
                <a:off x="8882196" y="3721867"/>
                <a:ext cx="180942" cy="305752"/>
              </a:xfrm>
              <a:custGeom>
                <a:avLst/>
                <a:gdLst>
                  <a:gd name="connsiteX0" fmla="*/ 1641764 w 2847109"/>
                  <a:gd name="connsiteY0" fmla="*/ 0 h 4810991"/>
                  <a:gd name="connsiteX1" fmla="*/ 2847109 w 2847109"/>
                  <a:gd name="connsiteY1" fmla="*/ 0 h 4810991"/>
                  <a:gd name="connsiteX2" fmla="*/ 2847109 w 2847109"/>
                  <a:gd name="connsiteY2" fmla="*/ 1797627 h 4810991"/>
                  <a:gd name="connsiteX3" fmla="*/ 290946 w 2847109"/>
                  <a:gd name="connsiteY3" fmla="*/ 4810991 h 4810991"/>
                  <a:gd name="connsiteX4" fmla="*/ 0 w 2847109"/>
                  <a:gd name="connsiteY4" fmla="*/ 3647209 h 4810991"/>
                  <a:gd name="connsiteX5" fmla="*/ 1662546 w 2847109"/>
                  <a:gd name="connsiteY5" fmla="*/ 1787236 h 4810991"/>
                  <a:gd name="connsiteX6" fmla="*/ 1641764 w 2847109"/>
                  <a:gd name="connsiteY6" fmla="*/ 0 h 481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109" h="4810991">
                    <a:moveTo>
                      <a:pt x="1641764" y="0"/>
                    </a:moveTo>
                    <a:lnTo>
                      <a:pt x="2847109" y="0"/>
                    </a:lnTo>
                    <a:lnTo>
                      <a:pt x="2847109" y="1797627"/>
                    </a:lnTo>
                    <a:lnTo>
                      <a:pt x="290946" y="4810991"/>
                    </a:lnTo>
                    <a:lnTo>
                      <a:pt x="0" y="3647209"/>
                    </a:lnTo>
                    <a:lnTo>
                      <a:pt x="1662546" y="1787236"/>
                    </a:lnTo>
                    <a:lnTo>
                      <a:pt x="1641764" y="0"/>
                    </a:lnTo>
                    <a:close/>
                  </a:path>
                </a:pathLst>
              </a:custGeom>
              <a:grpFill/>
              <a:ln w="12700" cap="flat" cmpd="sng" algn="ctr">
                <a:solidFill>
                  <a:schemeClr val="tx2"/>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Freeform 124">
                <a:extLst>
                  <a:ext uri="{FF2B5EF4-FFF2-40B4-BE49-F238E27FC236}">
                    <a16:creationId xmlns:a16="http://schemas.microsoft.com/office/drawing/2014/main" id="{0F31C74C-6305-4CD9-9DA5-A7DD79946916}"/>
                  </a:ext>
                </a:extLst>
              </p:cNvPr>
              <p:cNvSpPr/>
              <p:nvPr/>
            </p:nvSpPr>
            <p:spPr bwMode="auto">
              <a:xfrm>
                <a:off x="9035402" y="3857904"/>
                <a:ext cx="132735" cy="169715"/>
              </a:xfrm>
              <a:custGeom>
                <a:avLst/>
                <a:gdLst>
                  <a:gd name="connsiteX0" fmla="*/ 0 w 2088573"/>
                  <a:gd name="connsiteY0" fmla="*/ 883227 h 2670464"/>
                  <a:gd name="connsiteX1" fmla="*/ 737755 w 2088573"/>
                  <a:gd name="connsiteY1" fmla="*/ 0 h 2670464"/>
                  <a:gd name="connsiteX2" fmla="*/ 2088573 w 2088573"/>
                  <a:gd name="connsiteY2" fmla="*/ 1517073 h 2670464"/>
                  <a:gd name="connsiteX3" fmla="*/ 1797627 w 2088573"/>
                  <a:gd name="connsiteY3" fmla="*/ 2670464 h 2670464"/>
                  <a:gd name="connsiteX4" fmla="*/ 0 w 2088573"/>
                  <a:gd name="connsiteY4" fmla="*/ 883227 h 267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573" h="2670464">
                    <a:moveTo>
                      <a:pt x="0" y="883227"/>
                    </a:moveTo>
                    <a:lnTo>
                      <a:pt x="737755" y="0"/>
                    </a:lnTo>
                    <a:lnTo>
                      <a:pt x="2088573" y="1517073"/>
                    </a:lnTo>
                    <a:lnTo>
                      <a:pt x="1797627" y="2670464"/>
                    </a:lnTo>
                    <a:lnTo>
                      <a:pt x="0" y="883227"/>
                    </a:lnTo>
                    <a:close/>
                  </a:path>
                </a:pathLst>
              </a:custGeom>
              <a:grpFill/>
              <a:ln w="12700" cap="flat" cmpd="sng" algn="ctr">
                <a:solidFill>
                  <a:schemeClr val="tx2"/>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30" name="Group 29">
            <a:extLst>
              <a:ext uri="{FF2B5EF4-FFF2-40B4-BE49-F238E27FC236}">
                <a16:creationId xmlns:a16="http://schemas.microsoft.com/office/drawing/2014/main" id="{3D397771-9145-46EC-9BBC-3F110A1D9A9C}"/>
              </a:ext>
            </a:extLst>
          </p:cNvPr>
          <p:cNvGrpSpPr/>
          <p:nvPr/>
        </p:nvGrpSpPr>
        <p:grpSpPr>
          <a:xfrm>
            <a:off x="866082" y="2679949"/>
            <a:ext cx="508845" cy="508845"/>
            <a:chOff x="6064661" y="2331652"/>
            <a:chExt cx="674488" cy="674488"/>
          </a:xfrm>
        </p:grpSpPr>
        <p:grpSp>
          <p:nvGrpSpPr>
            <p:cNvPr id="31" name="Group 30">
              <a:extLst>
                <a:ext uri="{FF2B5EF4-FFF2-40B4-BE49-F238E27FC236}">
                  <a16:creationId xmlns:a16="http://schemas.microsoft.com/office/drawing/2014/main" id="{CD9783FF-783E-4F09-9C92-0E99E0458036}"/>
                </a:ext>
              </a:extLst>
            </p:cNvPr>
            <p:cNvGrpSpPr/>
            <p:nvPr/>
          </p:nvGrpSpPr>
          <p:grpSpPr>
            <a:xfrm>
              <a:off x="6064661" y="2331652"/>
              <a:ext cx="674488" cy="674488"/>
              <a:chOff x="6064661" y="2331652"/>
              <a:chExt cx="674488" cy="674488"/>
            </a:xfrm>
          </p:grpSpPr>
          <p:sp>
            <p:nvSpPr>
              <p:cNvPr id="33" name="Oval 32">
                <a:extLst>
                  <a:ext uri="{FF2B5EF4-FFF2-40B4-BE49-F238E27FC236}">
                    <a16:creationId xmlns:a16="http://schemas.microsoft.com/office/drawing/2014/main" id="{9800990A-FF5D-40A7-B6A7-87640CB99728}"/>
                  </a:ext>
                </a:extLst>
              </p:cNvPr>
              <p:cNvSpPr/>
              <p:nvPr/>
            </p:nvSpPr>
            <p:spPr bwMode="auto">
              <a:xfrm>
                <a:off x="6211116" y="2331652"/>
                <a:ext cx="381577" cy="674488"/>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BD6C6FB3-89AE-40FD-9523-BFB0492150BE}"/>
                  </a:ext>
                </a:extLst>
              </p:cNvPr>
              <p:cNvSpPr/>
              <p:nvPr/>
            </p:nvSpPr>
            <p:spPr bwMode="auto">
              <a:xfrm rot="3600000">
                <a:off x="6211116" y="2328651"/>
                <a:ext cx="381577" cy="674488"/>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3C9C0708-7B5D-4EC8-866F-ED4383A9E013}"/>
                  </a:ext>
                </a:extLst>
              </p:cNvPr>
              <p:cNvSpPr/>
              <p:nvPr/>
            </p:nvSpPr>
            <p:spPr bwMode="auto">
              <a:xfrm rot="18000000">
                <a:off x="6211116" y="2328651"/>
                <a:ext cx="381577" cy="674488"/>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32" name="Oval 31">
              <a:extLst>
                <a:ext uri="{FF2B5EF4-FFF2-40B4-BE49-F238E27FC236}">
                  <a16:creationId xmlns:a16="http://schemas.microsoft.com/office/drawing/2014/main" id="{7C5E9DB7-2B3B-4BB7-BBC3-B613EA1B388E}"/>
                </a:ext>
              </a:extLst>
            </p:cNvPr>
            <p:cNvSpPr/>
            <p:nvPr/>
          </p:nvSpPr>
          <p:spPr bwMode="auto">
            <a:xfrm>
              <a:off x="6301928" y="2568919"/>
              <a:ext cx="199955" cy="199955"/>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66" name="TextBox 65">
            <a:extLst>
              <a:ext uri="{FF2B5EF4-FFF2-40B4-BE49-F238E27FC236}">
                <a16:creationId xmlns:a16="http://schemas.microsoft.com/office/drawing/2014/main" id="{0E77EC65-FCAA-4CD1-9C95-B9DD727D3B7A}"/>
              </a:ext>
            </a:extLst>
          </p:cNvPr>
          <p:cNvSpPr txBox="1"/>
          <p:nvPr/>
        </p:nvSpPr>
        <p:spPr>
          <a:xfrm>
            <a:off x="892203" y="3767387"/>
            <a:ext cx="2253625" cy="221599"/>
          </a:xfrm>
          <a:prstGeom prst="rect">
            <a:avLst/>
          </a:prstGeom>
          <a:noFill/>
        </p:spPr>
        <p:txBody>
          <a:bodyPr wrap="square" lIns="0" tIns="0" rIns="0" bIns="0" rtlCol="0" anchor="ctr" anchorCtr="1">
            <a:sp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a:gradFill>
                  <a:gsLst>
                    <a:gs pos="40075">
                      <a:schemeClr val="accent2">
                        <a:lumMod val="50000"/>
                      </a:schemeClr>
                    </a:gs>
                    <a:gs pos="30000">
                      <a:schemeClr val="accent2">
                        <a:lumMod val="50000"/>
                      </a:schemeClr>
                    </a:gs>
                  </a:gsLst>
                  <a:lin ang="5400000" scaled="0"/>
                </a:gradFill>
              </a:rPr>
              <a:t>Pipelines</a:t>
            </a:r>
          </a:p>
        </p:txBody>
      </p:sp>
      <p:sp>
        <p:nvSpPr>
          <p:cNvPr id="72" name="TextBox 71">
            <a:extLst>
              <a:ext uri="{FF2B5EF4-FFF2-40B4-BE49-F238E27FC236}">
                <a16:creationId xmlns:a16="http://schemas.microsoft.com/office/drawing/2014/main" id="{7CAE88DA-1687-4704-9902-278BCC6D50F5}"/>
              </a:ext>
            </a:extLst>
          </p:cNvPr>
          <p:cNvSpPr txBox="1"/>
          <p:nvPr/>
        </p:nvSpPr>
        <p:spPr>
          <a:xfrm>
            <a:off x="4379320" y="3532819"/>
            <a:ext cx="2053598" cy="365760"/>
          </a:xfrm>
          <a:prstGeom prst="rect">
            <a:avLst/>
          </a:prstGeom>
          <a:noFill/>
        </p:spPr>
        <p:txBody>
          <a:bodyPr wrap="square" lIns="182880" tIns="91440" rIns="91440" bIns="91440" rtlCol="0">
            <a:no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a:gradFill>
                  <a:gsLst>
                    <a:gs pos="40075">
                      <a:schemeClr val="accent2">
                        <a:lumMod val="50000"/>
                      </a:schemeClr>
                    </a:gs>
                    <a:gs pos="30000">
                      <a:schemeClr val="accent2">
                        <a:lumMod val="50000"/>
                      </a:schemeClr>
                    </a:gs>
                  </a:gsLst>
                  <a:lin ang="5400000" scaled="0"/>
                </a:gradFill>
              </a:rPr>
              <a:t>Images</a:t>
            </a:r>
          </a:p>
        </p:txBody>
      </p:sp>
      <p:sp>
        <p:nvSpPr>
          <p:cNvPr id="73" name="TextBox 72">
            <a:extLst>
              <a:ext uri="{FF2B5EF4-FFF2-40B4-BE49-F238E27FC236}">
                <a16:creationId xmlns:a16="http://schemas.microsoft.com/office/drawing/2014/main" id="{9D64D9EB-E6F0-423E-A242-F88BC7CFF8FD}"/>
              </a:ext>
            </a:extLst>
          </p:cNvPr>
          <p:cNvSpPr txBox="1"/>
          <p:nvPr/>
        </p:nvSpPr>
        <p:spPr>
          <a:xfrm>
            <a:off x="4379320" y="4458564"/>
            <a:ext cx="2053598" cy="365760"/>
          </a:xfrm>
          <a:prstGeom prst="rect">
            <a:avLst/>
          </a:prstGeom>
          <a:noFill/>
        </p:spPr>
        <p:txBody>
          <a:bodyPr wrap="square" lIns="182880" tIns="91440" rIns="91440" bIns="91440" rtlCol="0">
            <a:no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dirty="0">
                <a:gradFill>
                  <a:gsLst>
                    <a:gs pos="40075">
                      <a:schemeClr val="accent2">
                        <a:lumMod val="50000"/>
                      </a:schemeClr>
                    </a:gs>
                    <a:gs pos="30000">
                      <a:schemeClr val="accent2">
                        <a:lumMod val="50000"/>
                      </a:schemeClr>
                    </a:gs>
                  </a:gsLst>
                  <a:lin ang="5400000" scaled="0"/>
                </a:gradFill>
              </a:rPr>
              <a:t>Deployments</a:t>
            </a:r>
          </a:p>
        </p:txBody>
      </p:sp>
      <p:grpSp>
        <p:nvGrpSpPr>
          <p:cNvPr id="74" name="Group 73">
            <a:extLst>
              <a:ext uri="{FF2B5EF4-FFF2-40B4-BE49-F238E27FC236}">
                <a16:creationId xmlns:a16="http://schemas.microsoft.com/office/drawing/2014/main" id="{751D8A37-0C1B-485F-AF10-30B71868BF45}"/>
              </a:ext>
            </a:extLst>
          </p:cNvPr>
          <p:cNvGrpSpPr/>
          <p:nvPr/>
        </p:nvGrpSpPr>
        <p:grpSpPr>
          <a:xfrm>
            <a:off x="3760078" y="4362015"/>
            <a:ext cx="541482" cy="479768"/>
            <a:chOff x="10902845" y="2693238"/>
            <a:chExt cx="644231" cy="570807"/>
          </a:xfrm>
        </p:grpSpPr>
        <p:sp>
          <p:nvSpPr>
            <p:cNvPr id="75" name="Freeform 146">
              <a:extLst>
                <a:ext uri="{FF2B5EF4-FFF2-40B4-BE49-F238E27FC236}">
                  <a16:creationId xmlns:a16="http://schemas.microsoft.com/office/drawing/2014/main" id="{622408A0-BE1A-43D4-8247-86103A7667FB}"/>
                </a:ext>
              </a:extLst>
            </p:cNvPr>
            <p:cNvSpPr>
              <a:spLocks noChangeAspect="1"/>
            </p:cNvSpPr>
            <p:nvPr/>
          </p:nvSpPr>
          <p:spPr bwMode="auto">
            <a:xfrm>
              <a:off x="10902845" y="2693238"/>
              <a:ext cx="644231" cy="407997"/>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IN" sz="1960" b="1">
                <a:solidFill>
                  <a:srgbClr val="FFFFFF"/>
                </a:solidFill>
                <a:latin typeface="Segoe UI Light"/>
                <a:ea typeface="Segoe UI" pitchFamily="34" charset="0"/>
                <a:cs typeface="Segoe UI" pitchFamily="34" charset="0"/>
              </a:endParaRPr>
            </a:p>
          </p:txBody>
        </p:sp>
        <p:sp>
          <p:nvSpPr>
            <p:cNvPr id="76" name="Rectangle 75">
              <a:extLst>
                <a:ext uri="{FF2B5EF4-FFF2-40B4-BE49-F238E27FC236}">
                  <a16:creationId xmlns:a16="http://schemas.microsoft.com/office/drawing/2014/main" id="{CE8EA262-DE05-46E8-9BFD-764648F84EB8}"/>
                </a:ext>
              </a:extLst>
            </p:cNvPr>
            <p:cNvSpPr/>
            <p:nvPr/>
          </p:nvSpPr>
          <p:spPr bwMode="auto">
            <a:xfrm>
              <a:off x="11138157" y="3021086"/>
              <a:ext cx="205040" cy="1484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77" name="Straight Arrow Connector 76">
              <a:extLst>
                <a:ext uri="{FF2B5EF4-FFF2-40B4-BE49-F238E27FC236}">
                  <a16:creationId xmlns:a16="http://schemas.microsoft.com/office/drawing/2014/main" id="{040C2254-0D34-487C-A2E2-A5129AEEFA30}"/>
                </a:ext>
              </a:extLst>
            </p:cNvPr>
            <p:cNvCxnSpPr>
              <a:cxnSpLocks/>
            </p:cNvCxnSpPr>
            <p:nvPr/>
          </p:nvCxnSpPr>
          <p:spPr>
            <a:xfrm flipV="1">
              <a:off x="11245742" y="2947705"/>
              <a:ext cx="0" cy="31634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205EB407-F2CE-48C4-9F55-46A465FE75A8}"/>
              </a:ext>
            </a:extLst>
          </p:cNvPr>
          <p:cNvGrpSpPr/>
          <p:nvPr/>
        </p:nvGrpSpPr>
        <p:grpSpPr>
          <a:xfrm>
            <a:off x="3736121" y="3523206"/>
            <a:ext cx="589396" cy="466000"/>
            <a:chOff x="967154" y="1481462"/>
            <a:chExt cx="5331069" cy="4214950"/>
          </a:xfrm>
          <a:noFill/>
        </p:grpSpPr>
        <p:cxnSp>
          <p:nvCxnSpPr>
            <p:cNvPr id="99" name="Straight Connector 98">
              <a:extLst>
                <a:ext uri="{FF2B5EF4-FFF2-40B4-BE49-F238E27FC236}">
                  <a16:creationId xmlns:a16="http://schemas.microsoft.com/office/drawing/2014/main" id="{A306740C-2AA3-4EB9-A261-CD3D74F0F865}"/>
                </a:ext>
              </a:extLst>
            </p:cNvPr>
            <p:cNvCxnSpPr>
              <a:cxnSpLocks/>
            </p:cNvCxnSpPr>
            <p:nvPr/>
          </p:nvCxnSpPr>
          <p:spPr>
            <a:xfrm>
              <a:off x="967154" y="5696412"/>
              <a:ext cx="5331069" cy="0"/>
            </a:xfrm>
            <a:prstGeom prst="line">
              <a:avLst/>
            </a:prstGeom>
            <a:grpFill/>
            <a:ln w="1587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03047A07-1898-4263-BDCD-9E4D1AA22995}"/>
                </a:ext>
              </a:extLst>
            </p:cNvPr>
            <p:cNvSpPr/>
            <p:nvPr/>
          </p:nvSpPr>
          <p:spPr bwMode="auto">
            <a:xfrm>
              <a:off x="1286608" y="2696308"/>
              <a:ext cx="2793023" cy="3000104"/>
            </a:xfrm>
            <a:prstGeom prst="rect">
              <a:avLst/>
            </a:prstGeom>
            <a:grpFill/>
            <a:ln w="15875">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1" name="Rectangle 100">
              <a:extLst>
                <a:ext uri="{FF2B5EF4-FFF2-40B4-BE49-F238E27FC236}">
                  <a16:creationId xmlns:a16="http://schemas.microsoft.com/office/drawing/2014/main" id="{5201AF38-9274-4785-A5B4-0F067AD23169}"/>
                </a:ext>
              </a:extLst>
            </p:cNvPr>
            <p:cNvSpPr/>
            <p:nvPr/>
          </p:nvSpPr>
          <p:spPr bwMode="auto">
            <a:xfrm>
              <a:off x="2225919" y="4700954"/>
              <a:ext cx="914400" cy="995458"/>
            </a:xfrm>
            <a:prstGeom prst="rect">
              <a:avLst/>
            </a:prstGeom>
            <a:grpFill/>
            <a:ln w="15875">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2" name="Freeform: Shape 404">
              <a:extLst>
                <a:ext uri="{FF2B5EF4-FFF2-40B4-BE49-F238E27FC236}">
                  <a16:creationId xmlns:a16="http://schemas.microsoft.com/office/drawing/2014/main" id="{9D4E3128-E5A7-4064-9D9D-11CAE9468728}"/>
                </a:ext>
              </a:extLst>
            </p:cNvPr>
            <p:cNvSpPr/>
            <p:nvPr/>
          </p:nvSpPr>
          <p:spPr bwMode="auto">
            <a:xfrm>
              <a:off x="3301093" y="1481462"/>
              <a:ext cx="2666747" cy="4214948"/>
            </a:xfrm>
            <a:custGeom>
              <a:avLst/>
              <a:gdLst>
                <a:gd name="connsiteX0" fmla="*/ 0 w 2662937"/>
                <a:gd name="connsiteY0" fmla="*/ 0 h 4214948"/>
                <a:gd name="connsiteX1" fmla="*/ 2662937 w 2662937"/>
                <a:gd name="connsiteY1" fmla="*/ 0 h 4214948"/>
                <a:gd name="connsiteX2" fmla="*/ 2662937 w 2662937"/>
                <a:gd name="connsiteY2" fmla="*/ 4214948 h 4214948"/>
                <a:gd name="connsiteX3" fmla="*/ 0 w 2662937"/>
                <a:gd name="connsiteY3" fmla="*/ 4214948 h 4214948"/>
                <a:gd name="connsiteX4" fmla="*/ 0 w 2662937"/>
                <a:gd name="connsiteY4" fmla="*/ 3286480 h 4214948"/>
                <a:gd name="connsiteX5" fmla="*/ 864617 w 2662937"/>
                <a:gd name="connsiteY5" fmla="*/ 3286480 h 4214948"/>
                <a:gd name="connsiteX6" fmla="*/ 864617 w 2662937"/>
                <a:gd name="connsiteY6" fmla="*/ 896983 h 4214948"/>
                <a:gd name="connsiteX7" fmla="*/ 0 w 2662937"/>
                <a:gd name="connsiteY7" fmla="*/ 896983 h 4214948"/>
                <a:gd name="connsiteX8" fmla="*/ 0 w 2662937"/>
                <a:gd name="connsiteY8" fmla="*/ 0 h 4214948"/>
                <a:gd name="connsiteX0" fmla="*/ 864617 w 2662937"/>
                <a:gd name="connsiteY0" fmla="*/ 3286480 h 4214948"/>
                <a:gd name="connsiteX1" fmla="*/ 864617 w 2662937"/>
                <a:gd name="connsiteY1" fmla="*/ 896983 h 4214948"/>
                <a:gd name="connsiteX2" fmla="*/ 0 w 2662937"/>
                <a:gd name="connsiteY2" fmla="*/ 896983 h 4214948"/>
                <a:gd name="connsiteX3" fmla="*/ 0 w 2662937"/>
                <a:gd name="connsiteY3" fmla="*/ 0 h 4214948"/>
                <a:gd name="connsiteX4" fmla="*/ 2662937 w 2662937"/>
                <a:gd name="connsiteY4" fmla="*/ 0 h 4214948"/>
                <a:gd name="connsiteX5" fmla="*/ 2662937 w 2662937"/>
                <a:gd name="connsiteY5" fmla="*/ 4214948 h 4214948"/>
                <a:gd name="connsiteX6" fmla="*/ 0 w 2662937"/>
                <a:gd name="connsiteY6" fmla="*/ 4214948 h 4214948"/>
                <a:gd name="connsiteX7" fmla="*/ 0 w 2662937"/>
                <a:gd name="connsiteY7" fmla="*/ 3286480 h 4214948"/>
                <a:gd name="connsiteX8" fmla="*/ 956057 w 2662937"/>
                <a:gd name="connsiteY8" fmla="*/ 3377920 h 4214948"/>
                <a:gd name="connsiteX0" fmla="*/ 864617 w 2662937"/>
                <a:gd name="connsiteY0" fmla="*/ 3286480 h 4214948"/>
                <a:gd name="connsiteX1" fmla="*/ 864617 w 2662937"/>
                <a:gd name="connsiteY1" fmla="*/ 896983 h 4214948"/>
                <a:gd name="connsiteX2" fmla="*/ 0 w 2662937"/>
                <a:gd name="connsiteY2" fmla="*/ 896983 h 4214948"/>
                <a:gd name="connsiteX3" fmla="*/ 0 w 2662937"/>
                <a:gd name="connsiteY3" fmla="*/ 0 h 4214948"/>
                <a:gd name="connsiteX4" fmla="*/ 2662937 w 2662937"/>
                <a:gd name="connsiteY4" fmla="*/ 0 h 4214948"/>
                <a:gd name="connsiteX5" fmla="*/ 2662937 w 2662937"/>
                <a:gd name="connsiteY5" fmla="*/ 4214948 h 4214948"/>
                <a:gd name="connsiteX6" fmla="*/ 0 w 2662937"/>
                <a:gd name="connsiteY6" fmla="*/ 4214948 h 4214948"/>
                <a:gd name="connsiteX7" fmla="*/ 0 w 2662937"/>
                <a:gd name="connsiteY7" fmla="*/ 3286480 h 4214948"/>
                <a:gd name="connsiteX0" fmla="*/ 864617 w 2662937"/>
                <a:gd name="connsiteY0" fmla="*/ 3286480 h 4214948"/>
                <a:gd name="connsiteX1" fmla="*/ 864617 w 2662937"/>
                <a:gd name="connsiteY1" fmla="*/ 896983 h 4214948"/>
                <a:gd name="connsiteX2" fmla="*/ 0 w 2662937"/>
                <a:gd name="connsiteY2" fmla="*/ 896983 h 4214948"/>
                <a:gd name="connsiteX3" fmla="*/ 0 w 2662937"/>
                <a:gd name="connsiteY3" fmla="*/ 0 h 4214948"/>
                <a:gd name="connsiteX4" fmla="*/ 2662937 w 2662937"/>
                <a:gd name="connsiteY4" fmla="*/ 0 h 4214948"/>
                <a:gd name="connsiteX5" fmla="*/ 2662937 w 2662937"/>
                <a:gd name="connsiteY5" fmla="*/ 4214948 h 4214948"/>
                <a:gd name="connsiteX6" fmla="*/ 0 w 2662937"/>
                <a:gd name="connsiteY6" fmla="*/ 4214948 h 4214948"/>
                <a:gd name="connsiteX0" fmla="*/ 864617 w 2662937"/>
                <a:gd name="connsiteY0" fmla="*/ 896983 h 4214948"/>
                <a:gd name="connsiteX1" fmla="*/ 0 w 2662937"/>
                <a:gd name="connsiteY1" fmla="*/ 896983 h 4214948"/>
                <a:gd name="connsiteX2" fmla="*/ 0 w 2662937"/>
                <a:gd name="connsiteY2" fmla="*/ 0 h 4214948"/>
                <a:gd name="connsiteX3" fmla="*/ 2662937 w 2662937"/>
                <a:gd name="connsiteY3" fmla="*/ 0 h 4214948"/>
                <a:gd name="connsiteX4" fmla="*/ 2662937 w 2662937"/>
                <a:gd name="connsiteY4" fmla="*/ 4214948 h 4214948"/>
                <a:gd name="connsiteX5" fmla="*/ 0 w 2662937"/>
                <a:gd name="connsiteY5" fmla="*/ 4214948 h 4214948"/>
                <a:gd name="connsiteX0" fmla="*/ 0 w 2662937"/>
                <a:gd name="connsiteY0" fmla="*/ 896983 h 4214948"/>
                <a:gd name="connsiteX1" fmla="*/ 0 w 2662937"/>
                <a:gd name="connsiteY1" fmla="*/ 0 h 4214948"/>
                <a:gd name="connsiteX2" fmla="*/ 2662937 w 2662937"/>
                <a:gd name="connsiteY2" fmla="*/ 0 h 4214948"/>
                <a:gd name="connsiteX3" fmla="*/ 2662937 w 2662937"/>
                <a:gd name="connsiteY3" fmla="*/ 4214948 h 4214948"/>
                <a:gd name="connsiteX4" fmla="*/ 0 w 2662937"/>
                <a:gd name="connsiteY4" fmla="*/ 4214948 h 421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937" h="4214948">
                  <a:moveTo>
                    <a:pt x="0" y="896983"/>
                  </a:moveTo>
                  <a:lnTo>
                    <a:pt x="0" y="0"/>
                  </a:lnTo>
                  <a:lnTo>
                    <a:pt x="2662937" y="0"/>
                  </a:lnTo>
                  <a:lnTo>
                    <a:pt x="2662937" y="4214948"/>
                  </a:lnTo>
                  <a:lnTo>
                    <a:pt x="0" y="4214948"/>
                  </a:lnTo>
                </a:path>
              </a:pathLst>
            </a:custGeom>
            <a:grpFill/>
            <a:ln w="15875">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3" name="Freeform: Shape 405">
              <a:extLst>
                <a:ext uri="{FF2B5EF4-FFF2-40B4-BE49-F238E27FC236}">
                  <a16:creationId xmlns:a16="http://schemas.microsoft.com/office/drawing/2014/main" id="{487BFDAB-7F95-41F0-9072-A45866C05680}"/>
                </a:ext>
              </a:extLst>
            </p:cNvPr>
            <p:cNvSpPr/>
            <p:nvPr/>
          </p:nvSpPr>
          <p:spPr bwMode="auto">
            <a:xfrm>
              <a:off x="4427765" y="4700955"/>
              <a:ext cx="647700" cy="995456"/>
            </a:xfrm>
            <a:custGeom>
              <a:avLst/>
              <a:gdLst>
                <a:gd name="connsiteX0" fmla="*/ 48985 w 696685"/>
                <a:gd name="connsiteY0" fmla="*/ 0 h 1831521"/>
                <a:gd name="connsiteX1" fmla="*/ 696685 w 696685"/>
                <a:gd name="connsiteY1" fmla="*/ 0 h 1831521"/>
                <a:gd name="connsiteX2" fmla="*/ 696685 w 696685"/>
                <a:gd name="connsiteY2" fmla="*/ 1831521 h 1831521"/>
                <a:gd name="connsiteX3" fmla="*/ 0 w 696685"/>
                <a:gd name="connsiteY3" fmla="*/ 1831521 h 1831521"/>
                <a:gd name="connsiteX4" fmla="*/ 0 w 696685"/>
                <a:gd name="connsiteY4" fmla="*/ 1302517 h 1831521"/>
                <a:gd name="connsiteX5" fmla="*/ 48985 w 696685"/>
                <a:gd name="connsiteY5" fmla="*/ 1302517 h 1831521"/>
                <a:gd name="connsiteX0" fmla="*/ 48985 w 696685"/>
                <a:gd name="connsiteY0" fmla="*/ 1302517 h 1831521"/>
                <a:gd name="connsiteX1" fmla="*/ 48985 w 696685"/>
                <a:gd name="connsiteY1" fmla="*/ 0 h 1831521"/>
                <a:gd name="connsiteX2" fmla="*/ 696685 w 696685"/>
                <a:gd name="connsiteY2" fmla="*/ 0 h 1831521"/>
                <a:gd name="connsiteX3" fmla="*/ 696685 w 696685"/>
                <a:gd name="connsiteY3" fmla="*/ 1831521 h 1831521"/>
                <a:gd name="connsiteX4" fmla="*/ 0 w 696685"/>
                <a:gd name="connsiteY4" fmla="*/ 1831521 h 1831521"/>
                <a:gd name="connsiteX5" fmla="*/ 0 w 696685"/>
                <a:gd name="connsiteY5" fmla="*/ 1302517 h 1831521"/>
                <a:gd name="connsiteX6" fmla="*/ 140425 w 696685"/>
                <a:gd name="connsiteY6" fmla="*/ 1470756 h 1831521"/>
                <a:gd name="connsiteX0" fmla="*/ 48985 w 696685"/>
                <a:gd name="connsiteY0" fmla="*/ 1302517 h 1831521"/>
                <a:gd name="connsiteX1" fmla="*/ 48985 w 696685"/>
                <a:gd name="connsiteY1" fmla="*/ 0 h 1831521"/>
                <a:gd name="connsiteX2" fmla="*/ 696685 w 696685"/>
                <a:gd name="connsiteY2" fmla="*/ 0 h 1831521"/>
                <a:gd name="connsiteX3" fmla="*/ 696685 w 696685"/>
                <a:gd name="connsiteY3" fmla="*/ 1831521 h 1831521"/>
                <a:gd name="connsiteX4" fmla="*/ 0 w 696685"/>
                <a:gd name="connsiteY4" fmla="*/ 1831521 h 1831521"/>
                <a:gd name="connsiteX5" fmla="*/ 0 w 696685"/>
                <a:gd name="connsiteY5" fmla="*/ 1302517 h 1831521"/>
                <a:gd name="connsiteX0" fmla="*/ 48985 w 696685"/>
                <a:gd name="connsiteY0" fmla="*/ 1302517 h 1831521"/>
                <a:gd name="connsiteX1" fmla="*/ 48985 w 696685"/>
                <a:gd name="connsiteY1" fmla="*/ 0 h 1831521"/>
                <a:gd name="connsiteX2" fmla="*/ 696685 w 696685"/>
                <a:gd name="connsiteY2" fmla="*/ 0 h 1831521"/>
                <a:gd name="connsiteX3" fmla="*/ 696685 w 696685"/>
                <a:gd name="connsiteY3" fmla="*/ 1831521 h 1831521"/>
                <a:gd name="connsiteX4" fmla="*/ 0 w 696685"/>
                <a:gd name="connsiteY4" fmla="*/ 1831521 h 1831521"/>
                <a:gd name="connsiteX0" fmla="*/ 48985 w 696685"/>
                <a:gd name="connsiteY0" fmla="*/ 0 h 1831521"/>
                <a:gd name="connsiteX1" fmla="*/ 696685 w 696685"/>
                <a:gd name="connsiteY1" fmla="*/ 0 h 1831521"/>
                <a:gd name="connsiteX2" fmla="*/ 696685 w 696685"/>
                <a:gd name="connsiteY2" fmla="*/ 1831521 h 1831521"/>
                <a:gd name="connsiteX3" fmla="*/ 0 w 696685"/>
                <a:gd name="connsiteY3" fmla="*/ 1831521 h 1831521"/>
                <a:gd name="connsiteX0" fmla="*/ 0 w 647700"/>
                <a:gd name="connsiteY0" fmla="*/ 0 h 1831521"/>
                <a:gd name="connsiteX1" fmla="*/ 647700 w 647700"/>
                <a:gd name="connsiteY1" fmla="*/ 0 h 1831521"/>
                <a:gd name="connsiteX2" fmla="*/ 647700 w 647700"/>
                <a:gd name="connsiteY2" fmla="*/ 1831521 h 1831521"/>
              </a:gdLst>
              <a:ahLst/>
              <a:cxnLst>
                <a:cxn ang="0">
                  <a:pos x="connsiteX0" y="connsiteY0"/>
                </a:cxn>
                <a:cxn ang="0">
                  <a:pos x="connsiteX1" y="connsiteY1"/>
                </a:cxn>
                <a:cxn ang="0">
                  <a:pos x="connsiteX2" y="connsiteY2"/>
                </a:cxn>
              </a:cxnLst>
              <a:rect l="l" t="t" r="r" b="b"/>
              <a:pathLst>
                <a:path w="647700" h="1831521">
                  <a:moveTo>
                    <a:pt x="0" y="0"/>
                  </a:moveTo>
                  <a:lnTo>
                    <a:pt x="647700" y="0"/>
                  </a:lnTo>
                  <a:lnTo>
                    <a:pt x="647700" y="1831521"/>
                  </a:lnTo>
                </a:path>
              </a:pathLst>
            </a:custGeom>
            <a:grpFill/>
            <a:ln w="15875">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78" name="TextBox 77">
            <a:extLst>
              <a:ext uri="{FF2B5EF4-FFF2-40B4-BE49-F238E27FC236}">
                <a16:creationId xmlns:a16="http://schemas.microsoft.com/office/drawing/2014/main" id="{657F0040-B427-4D8D-A460-6C40B007E598}"/>
              </a:ext>
            </a:extLst>
          </p:cNvPr>
          <p:cNvSpPr txBox="1"/>
          <p:nvPr/>
        </p:nvSpPr>
        <p:spPr>
          <a:xfrm>
            <a:off x="4392821" y="2763518"/>
            <a:ext cx="2053598" cy="365760"/>
          </a:xfrm>
          <a:prstGeom prst="rect">
            <a:avLst/>
          </a:prstGeom>
          <a:noFill/>
        </p:spPr>
        <p:txBody>
          <a:bodyPr wrap="square" lIns="182880" tIns="91440" rIns="91440" bIns="91440" rtlCol="0">
            <a:no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dirty="0">
                <a:gradFill>
                  <a:gsLst>
                    <a:gs pos="40075">
                      <a:schemeClr val="accent2">
                        <a:lumMod val="50000"/>
                      </a:schemeClr>
                    </a:gs>
                    <a:gs pos="30000">
                      <a:schemeClr val="accent2">
                        <a:lumMod val="50000"/>
                      </a:schemeClr>
                    </a:gs>
                  </a:gsLst>
                  <a:lin ang="5400000" scaled="0"/>
                </a:gradFill>
              </a:rPr>
              <a:t>Models</a:t>
            </a:r>
          </a:p>
        </p:txBody>
      </p:sp>
      <p:grpSp>
        <p:nvGrpSpPr>
          <p:cNvPr id="104" name="Group 103">
            <a:extLst>
              <a:ext uri="{FF2B5EF4-FFF2-40B4-BE49-F238E27FC236}">
                <a16:creationId xmlns:a16="http://schemas.microsoft.com/office/drawing/2014/main" id="{05E30825-0E8F-4B31-BA9B-CD0D4AC1C55C}"/>
              </a:ext>
            </a:extLst>
          </p:cNvPr>
          <p:cNvGrpSpPr>
            <a:grpSpLocks noChangeAspect="1"/>
          </p:cNvGrpSpPr>
          <p:nvPr/>
        </p:nvGrpSpPr>
        <p:grpSpPr>
          <a:xfrm rot="1800000">
            <a:off x="3847066" y="2747949"/>
            <a:ext cx="394508" cy="457200"/>
            <a:chOff x="6281977" y="1925712"/>
            <a:chExt cx="609366" cy="706203"/>
          </a:xfrm>
        </p:grpSpPr>
        <p:sp>
          <p:nvSpPr>
            <p:cNvPr id="105" name="Hexagon 104">
              <a:extLst>
                <a:ext uri="{FF2B5EF4-FFF2-40B4-BE49-F238E27FC236}">
                  <a16:creationId xmlns:a16="http://schemas.microsoft.com/office/drawing/2014/main" id="{4407B4F5-B895-4BDC-8732-38C23AAD7070}"/>
                </a:ext>
              </a:extLst>
            </p:cNvPr>
            <p:cNvSpPr/>
            <p:nvPr/>
          </p:nvSpPr>
          <p:spPr bwMode="auto">
            <a:xfrm rot="16200000">
              <a:off x="6261742" y="2000529"/>
              <a:ext cx="651443" cy="557784"/>
            </a:xfrm>
            <a:prstGeom prst="hexagon">
              <a:avLst/>
            </a:pr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06" name="Straight Connector 105">
              <a:extLst>
                <a:ext uri="{FF2B5EF4-FFF2-40B4-BE49-F238E27FC236}">
                  <a16:creationId xmlns:a16="http://schemas.microsoft.com/office/drawing/2014/main" id="{5D2DAE09-5364-4721-9D4D-F2F0ED17D0E9}"/>
                </a:ext>
              </a:extLst>
            </p:cNvPr>
            <p:cNvCxnSpPr>
              <a:stCxn id="105" idx="3"/>
              <a:endCxn id="105" idx="0"/>
            </p:cNvCxnSpPr>
            <p:nvPr/>
          </p:nvCxnSpPr>
          <p:spPr>
            <a:xfrm flipV="1">
              <a:off x="6587464" y="1953700"/>
              <a:ext cx="0" cy="65144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E18DFE56-51D7-4A85-9C78-7938A19130B3}"/>
                </a:ext>
              </a:extLst>
            </p:cNvPr>
            <p:cNvGrpSpPr/>
            <p:nvPr/>
          </p:nvGrpSpPr>
          <p:grpSpPr>
            <a:xfrm>
              <a:off x="6584950" y="2093649"/>
              <a:ext cx="281406" cy="372551"/>
              <a:chOff x="6584950" y="2093146"/>
              <a:chExt cx="281406" cy="372551"/>
            </a:xfrm>
          </p:grpSpPr>
          <p:cxnSp>
            <p:nvCxnSpPr>
              <p:cNvPr id="120" name="Straight Connector 119">
                <a:extLst>
                  <a:ext uri="{FF2B5EF4-FFF2-40B4-BE49-F238E27FC236}">
                    <a16:creationId xmlns:a16="http://schemas.microsoft.com/office/drawing/2014/main" id="{D64ECA6C-DD94-4856-8EB8-74665D9D1176}"/>
                  </a:ext>
                </a:extLst>
              </p:cNvPr>
              <p:cNvCxnSpPr>
                <a:cxnSpLocks/>
                <a:stCxn id="105" idx="2"/>
              </p:cNvCxnSpPr>
              <p:nvPr/>
            </p:nvCxnSpPr>
            <p:spPr>
              <a:xfrm flipH="1" flipV="1">
                <a:off x="6584950" y="2415525"/>
                <a:ext cx="281406" cy="5017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E8B6DBE-E7D5-4D12-B527-FB1EE905278D}"/>
                  </a:ext>
                </a:extLst>
              </p:cNvPr>
              <p:cNvCxnSpPr>
                <a:stCxn id="105" idx="1"/>
              </p:cNvCxnSpPr>
              <p:nvPr/>
            </p:nvCxnSpPr>
            <p:spPr>
              <a:xfrm flipH="1">
                <a:off x="6584950" y="2093146"/>
                <a:ext cx="281406" cy="110304"/>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9BAD500-F8F2-42A8-B3B8-21CC0B210B8A}"/>
                  </a:ext>
                </a:extLst>
              </p:cNvPr>
              <p:cNvCxnSpPr>
                <a:cxnSpLocks/>
                <a:stCxn id="105" idx="1"/>
              </p:cNvCxnSpPr>
              <p:nvPr/>
            </p:nvCxnSpPr>
            <p:spPr>
              <a:xfrm flipH="1">
                <a:off x="6584950" y="2093146"/>
                <a:ext cx="281406" cy="32237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215F60D7-D6F5-41D4-8257-209F91EAE5B0}"/>
                </a:ext>
              </a:extLst>
            </p:cNvPr>
            <p:cNvGrpSpPr/>
            <p:nvPr/>
          </p:nvGrpSpPr>
          <p:grpSpPr>
            <a:xfrm flipH="1">
              <a:off x="6304801" y="2093649"/>
              <a:ext cx="281406" cy="372551"/>
              <a:chOff x="6584950" y="2093146"/>
              <a:chExt cx="281406" cy="372551"/>
            </a:xfrm>
          </p:grpSpPr>
          <p:cxnSp>
            <p:nvCxnSpPr>
              <p:cNvPr id="117" name="Straight Connector 116">
                <a:extLst>
                  <a:ext uri="{FF2B5EF4-FFF2-40B4-BE49-F238E27FC236}">
                    <a16:creationId xmlns:a16="http://schemas.microsoft.com/office/drawing/2014/main" id="{2B713B8E-944F-4E8C-B4FA-003F7ACE6E84}"/>
                  </a:ext>
                </a:extLst>
              </p:cNvPr>
              <p:cNvCxnSpPr>
                <a:cxnSpLocks/>
              </p:cNvCxnSpPr>
              <p:nvPr/>
            </p:nvCxnSpPr>
            <p:spPr>
              <a:xfrm flipH="1" flipV="1">
                <a:off x="6584950" y="2415525"/>
                <a:ext cx="281406" cy="5017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CE33B95-6B50-4D85-9ECC-EE3A5AC1ECDA}"/>
                  </a:ext>
                </a:extLst>
              </p:cNvPr>
              <p:cNvCxnSpPr/>
              <p:nvPr/>
            </p:nvCxnSpPr>
            <p:spPr>
              <a:xfrm flipH="1">
                <a:off x="6584950" y="2093146"/>
                <a:ext cx="281406" cy="110304"/>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8882476-01D2-4398-A716-BE5674C58E34}"/>
                  </a:ext>
                </a:extLst>
              </p:cNvPr>
              <p:cNvCxnSpPr>
                <a:cxnSpLocks/>
              </p:cNvCxnSpPr>
              <p:nvPr/>
            </p:nvCxnSpPr>
            <p:spPr>
              <a:xfrm flipH="1">
                <a:off x="6584950" y="2093146"/>
                <a:ext cx="281406" cy="32237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9" name="Oval 108">
              <a:extLst>
                <a:ext uri="{FF2B5EF4-FFF2-40B4-BE49-F238E27FC236}">
                  <a16:creationId xmlns:a16="http://schemas.microsoft.com/office/drawing/2014/main" id="{0ED6D594-CAF7-4D01-B097-E10D09424407}"/>
                </a:ext>
              </a:extLst>
            </p:cNvPr>
            <p:cNvSpPr/>
            <p:nvPr/>
          </p:nvSpPr>
          <p:spPr bwMode="auto">
            <a:xfrm>
              <a:off x="6281977" y="2066999"/>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0" name="Oval 109">
              <a:extLst>
                <a:ext uri="{FF2B5EF4-FFF2-40B4-BE49-F238E27FC236}">
                  <a16:creationId xmlns:a16="http://schemas.microsoft.com/office/drawing/2014/main" id="{CB943D3E-F75A-40D1-BDFC-8E7600FE345A}"/>
                </a:ext>
              </a:extLst>
            </p:cNvPr>
            <p:cNvSpPr/>
            <p:nvPr/>
          </p:nvSpPr>
          <p:spPr bwMode="auto">
            <a:xfrm>
              <a:off x="6558202" y="2173362"/>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1" name="Oval 110">
              <a:extLst>
                <a:ext uri="{FF2B5EF4-FFF2-40B4-BE49-F238E27FC236}">
                  <a16:creationId xmlns:a16="http://schemas.microsoft.com/office/drawing/2014/main" id="{CF0CCAAE-3982-4108-B1C9-299C9C4247CE}"/>
                </a:ext>
              </a:extLst>
            </p:cNvPr>
            <p:cNvSpPr/>
            <p:nvPr/>
          </p:nvSpPr>
          <p:spPr bwMode="auto">
            <a:xfrm>
              <a:off x="6831252" y="2066999"/>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2" name="Oval 111">
              <a:extLst>
                <a:ext uri="{FF2B5EF4-FFF2-40B4-BE49-F238E27FC236}">
                  <a16:creationId xmlns:a16="http://schemas.microsoft.com/office/drawing/2014/main" id="{CFC2E1A8-B6ED-4ACB-BB32-6030FB15E45B}"/>
                </a:ext>
              </a:extLst>
            </p:cNvPr>
            <p:cNvSpPr/>
            <p:nvPr/>
          </p:nvSpPr>
          <p:spPr bwMode="auto">
            <a:xfrm>
              <a:off x="6558202" y="2387674"/>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3" name="Oval 112">
              <a:extLst>
                <a:ext uri="{FF2B5EF4-FFF2-40B4-BE49-F238E27FC236}">
                  <a16:creationId xmlns:a16="http://schemas.microsoft.com/office/drawing/2014/main" id="{F3DEB68B-17A5-49A7-8C73-1EEE69BD15F9}"/>
                </a:ext>
              </a:extLst>
            </p:cNvPr>
            <p:cNvSpPr/>
            <p:nvPr/>
          </p:nvSpPr>
          <p:spPr bwMode="auto">
            <a:xfrm>
              <a:off x="6834427" y="2438474"/>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4" name="Oval 113">
              <a:extLst>
                <a:ext uri="{FF2B5EF4-FFF2-40B4-BE49-F238E27FC236}">
                  <a16:creationId xmlns:a16="http://schemas.microsoft.com/office/drawing/2014/main" id="{E72A5333-C4F6-409B-B619-6ED8692A698D}"/>
                </a:ext>
              </a:extLst>
            </p:cNvPr>
            <p:cNvSpPr/>
            <p:nvPr/>
          </p:nvSpPr>
          <p:spPr bwMode="auto">
            <a:xfrm>
              <a:off x="6558202" y="2574999"/>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5" name="Oval 114">
              <a:extLst>
                <a:ext uri="{FF2B5EF4-FFF2-40B4-BE49-F238E27FC236}">
                  <a16:creationId xmlns:a16="http://schemas.microsoft.com/office/drawing/2014/main" id="{20BADA11-CEC8-43F7-8FF9-8210B25CDC47}"/>
                </a:ext>
              </a:extLst>
            </p:cNvPr>
            <p:cNvSpPr/>
            <p:nvPr/>
          </p:nvSpPr>
          <p:spPr bwMode="auto">
            <a:xfrm>
              <a:off x="6291502" y="2438474"/>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6" name="Oval 115">
              <a:extLst>
                <a:ext uri="{FF2B5EF4-FFF2-40B4-BE49-F238E27FC236}">
                  <a16:creationId xmlns:a16="http://schemas.microsoft.com/office/drawing/2014/main" id="{B3C30D88-D4B8-40E9-ACF1-93E117DA15DF}"/>
                </a:ext>
              </a:extLst>
            </p:cNvPr>
            <p:cNvSpPr/>
            <p:nvPr/>
          </p:nvSpPr>
          <p:spPr bwMode="auto">
            <a:xfrm>
              <a:off x="6558202" y="1925712"/>
              <a:ext cx="56916" cy="569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23" name="Freeform: Shape 830">
            <a:extLst>
              <a:ext uri="{FF2B5EF4-FFF2-40B4-BE49-F238E27FC236}">
                <a16:creationId xmlns:a16="http://schemas.microsoft.com/office/drawing/2014/main" id="{A0BBD2E3-45C8-4944-9C4D-26E6AFB180AC}"/>
              </a:ext>
            </a:extLst>
          </p:cNvPr>
          <p:cNvSpPr>
            <a:spLocks noChangeArrowheads="1"/>
          </p:cNvSpPr>
          <p:nvPr/>
        </p:nvSpPr>
        <p:spPr bwMode="auto">
          <a:xfrm>
            <a:off x="935287" y="5495284"/>
            <a:ext cx="415486" cy="485872"/>
          </a:xfrm>
          <a:custGeom>
            <a:avLst/>
            <a:gdLst>
              <a:gd name="connsiteX0" fmla="*/ 1913 w 3330348"/>
              <a:gd name="connsiteY0" fmla="*/ 3068274 h 4532979"/>
              <a:gd name="connsiteX1" fmla="*/ 33829 w 3330348"/>
              <a:gd name="connsiteY1" fmla="*/ 3129345 h 4532979"/>
              <a:gd name="connsiteX2" fmla="*/ 1665174 w 3330348"/>
              <a:gd name="connsiteY2" fmla="*/ 3385824 h 4532979"/>
              <a:gd name="connsiteX3" fmla="*/ 3296519 w 3330348"/>
              <a:gd name="connsiteY3" fmla="*/ 3129345 h 4532979"/>
              <a:gd name="connsiteX4" fmla="*/ 3328434 w 3330348"/>
              <a:gd name="connsiteY4" fmla="*/ 3068274 h 4532979"/>
              <a:gd name="connsiteX5" fmla="*/ 3330348 w 3330348"/>
              <a:gd name="connsiteY5" fmla="*/ 4211766 h 4532979"/>
              <a:gd name="connsiteX6" fmla="*/ 1665174 w 3330348"/>
              <a:gd name="connsiteY6" fmla="*/ 4532979 h 4532979"/>
              <a:gd name="connsiteX7" fmla="*/ 0 w 3330348"/>
              <a:gd name="connsiteY7" fmla="*/ 4211766 h 4532979"/>
              <a:gd name="connsiteX8" fmla="*/ 1913 w 3330348"/>
              <a:gd name="connsiteY8" fmla="*/ 3068274 h 4532979"/>
              <a:gd name="connsiteX9" fmla="*/ 1913 w 3330348"/>
              <a:gd name="connsiteY9" fmla="*/ 1762531 h 4532979"/>
              <a:gd name="connsiteX10" fmla="*/ 33829 w 3330348"/>
              <a:gd name="connsiteY10" fmla="*/ 1823602 h 4532979"/>
              <a:gd name="connsiteX11" fmla="*/ 1665174 w 3330348"/>
              <a:gd name="connsiteY11" fmla="*/ 2080081 h 4532979"/>
              <a:gd name="connsiteX12" fmla="*/ 3296519 w 3330348"/>
              <a:gd name="connsiteY12" fmla="*/ 1823602 h 4532979"/>
              <a:gd name="connsiteX13" fmla="*/ 3328434 w 3330348"/>
              <a:gd name="connsiteY13" fmla="*/ 1762531 h 4532979"/>
              <a:gd name="connsiteX14" fmla="*/ 3330348 w 3330348"/>
              <a:gd name="connsiteY14" fmla="*/ 2906023 h 4532979"/>
              <a:gd name="connsiteX15" fmla="*/ 1665174 w 3330348"/>
              <a:gd name="connsiteY15" fmla="*/ 3227236 h 4532979"/>
              <a:gd name="connsiteX16" fmla="*/ 0 w 3330348"/>
              <a:gd name="connsiteY16" fmla="*/ 2906023 h 4532979"/>
              <a:gd name="connsiteX17" fmla="*/ 1913 w 3330348"/>
              <a:gd name="connsiteY17" fmla="*/ 1762531 h 4532979"/>
              <a:gd name="connsiteX18" fmla="*/ 1913 w 3330348"/>
              <a:gd name="connsiteY18" fmla="*/ 456788 h 4532979"/>
              <a:gd name="connsiteX19" fmla="*/ 33829 w 3330348"/>
              <a:gd name="connsiteY19" fmla="*/ 517859 h 4532979"/>
              <a:gd name="connsiteX20" fmla="*/ 1665174 w 3330348"/>
              <a:gd name="connsiteY20" fmla="*/ 774338 h 4532979"/>
              <a:gd name="connsiteX21" fmla="*/ 3296519 w 3330348"/>
              <a:gd name="connsiteY21" fmla="*/ 517859 h 4532979"/>
              <a:gd name="connsiteX22" fmla="*/ 3328434 w 3330348"/>
              <a:gd name="connsiteY22" fmla="*/ 456788 h 4532979"/>
              <a:gd name="connsiteX23" fmla="*/ 3330348 w 3330348"/>
              <a:gd name="connsiteY23" fmla="*/ 1600280 h 4532979"/>
              <a:gd name="connsiteX24" fmla="*/ 1665174 w 3330348"/>
              <a:gd name="connsiteY24" fmla="*/ 1921493 h 4532979"/>
              <a:gd name="connsiteX25" fmla="*/ 0 w 3330348"/>
              <a:gd name="connsiteY25" fmla="*/ 1600280 h 4532979"/>
              <a:gd name="connsiteX26" fmla="*/ 1913 w 3330348"/>
              <a:gd name="connsiteY26" fmla="*/ 456788 h 4532979"/>
              <a:gd name="connsiteX27" fmla="*/ 1665174 w 3330348"/>
              <a:gd name="connsiteY27" fmla="*/ 0 h 4532979"/>
              <a:gd name="connsiteX28" fmla="*/ 3267703 w 3330348"/>
              <a:gd name="connsiteY28" fmla="*/ 309127 h 4532979"/>
              <a:gd name="connsiteX29" fmla="*/ 1665174 w 3330348"/>
              <a:gd name="connsiteY29" fmla="*/ 618254 h 4532979"/>
              <a:gd name="connsiteX30" fmla="*/ 62645 w 3330348"/>
              <a:gd name="connsiteY30" fmla="*/ 309127 h 4532979"/>
              <a:gd name="connsiteX31" fmla="*/ 1665174 w 3330348"/>
              <a:gd name="connsiteY31" fmla="*/ 0 h 45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30348" h="4532979">
                <a:moveTo>
                  <a:pt x="1913" y="3068274"/>
                </a:moveTo>
                <a:cubicBezTo>
                  <a:pt x="12552" y="3088631"/>
                  <a:pt x="12431" y="3109172"/>
                  <a:pt x="33829" y="3129345"/>
                </a:cubicBezTo>
                <a:cubicBezTo>
                  <a:pt x="189101" y="3275719"/>
                  <a:pt x="860482" y="3385824"/>
                  <a:pt x="1665174" y="3385824"/>
                </a:cubicBezTo>
                <a:cubicBezTo>
                  <a:pt x="2469867" y="3385824"/>
                  <a:pt x="3141247" y="3275719"/>
                  <a:pt x="3296519" y="3129345"/>
                </a:cubicBezTo>
                <a:cubicBezTo>
                  <a:pt x="3312446" y="3112160"/>
                  <a:pt x="3317796" y="3088631"/>
                  <a:pt x="3328434" y="3068274"/>
                </a:cubicBezTo>
                <a:cubicBezTo>
                  <a:pt x="3329074" y="3449438"/>
                  <a:pt x="3329709" y="3830602"/>
                  <a:pt x="3330348" y="4211766"/>
                </a:cubicBezTo>
                <a:cubicBezTo>
                  <a:pt x="3330348" y="4389168"/>
                  <a:pt x="2584823" y="4532979"/>
                  <a:pt x="1665174" y="4532979"/>
                </a:cubicBezTo>
                <a:cubicBezTo>
                  <a:pt x="745525" y="4532979"/>
                  <a:pt x="0" y="4389168"/>
                  <a:pt x="0" y="4211766"/>
                </a:cubicBezTo>
                <a:cubicBezTo>
                  <a:pt x="639" y="3830602"/>
                  <a:pt x="1274" y="3449438"/>
                  <a:pt x="1913" y="3068274"/>
                </a:cubicBezTo>
                <a:close/>
                <a:moveTo>
                  <a:pt x="1913" y="1762531"/>
                </a:moveTo>
                <a:cubicBezTo>
                  <a:pt x="12552" y="1782888"/>
                  <a:pt x="12431" y="1803429"/>
                  <a:pt x="33829" y="1823602"/>
                </a:cubicBezTo>
                <a:cubicBezTo>
                  <a:pt x="189101" y="1969976"/>
                  <a:pt x="860482" y="2080081"/>
                  <a:pt x="1665174" y="2080081"/>
                </a:cubicBezTo>
                <a:cubicBezTo>
                  <a:pt x="2469867" y="2080081"/>
                  <a:pt x="3141247" y="1969976"/>
                  <a:pt x="3296519" y="1823602"/>
                </a:cubicBezTo>
                <a:cubicBezTo>
                  <a:pt x="3312446" y="1806417"/>
                  <a:pt x="3317796" y="1782888"/>
                  <a:pt x="3328434" y="1762531"/>
                </a:cubicBezTo>
                <a:cubicBezTo>
                  <a:pt x="3329074" y="2143695"/>
                  <a:pt x="3329709" y="2524859"/>
                  <a:pt x="3330348" y="2906023"/>
                </a:cubicBezTo>
                <a:cubicBezTo>
                  <a:pt x="3330348" y="3083425"/>
                  <a:pt x="2584823" y="3227236"/>
                  <a:pt x="1665174" y="3227236"/>
                </a:cubicBezTo>
                <a:cubicBezTo>
                  <a:pt x="745525" y="3227236"/>
                  <a:pt x="0" y="3083425"/>
                  <a:pt x="0" y="2906023"/>
                </a:cubicBezTo>
                <a:cubicBezTo>
                  <a:pt x="639" y="2524859"/>
                  <a:pt x="1274" y="2143695"/>
                  <a:pt x="1913" y="1762531"/>
                </a:cubicBezTo>
                <a:close/>
                <a:moveTo>
                  <a:pt x="1913" y="456788"/>
                </a:moveTo>
                <a:cubicBezTo>
                  <a:pt x="12552" y="477145"/>
                  <a:pt x="12431" y="497686"/>
                  <a:pt x="33829" y="517859"/>
                </a:cubicBezTo>
                <a:cubicBezTo>
                  <a:pt x="189101" y="664233"/>
                  <a:pt x="860482" y="774338"/>
                  <a:pt x="1665174" y="774338"/>
                </a:cubicBezTo>
                <a:cubicBezTo>
                  <a:pt x="2469867" y="774338"/>
                  <a:pt x="3141247" y="664233"/>
                  <a:pt x="3296519" y="517859"/>
                </a:cubicBezTo>
                <a:cubicBezTo>
                  <a:pt x="3312446" y="500674"/>
                  <a:pt x="3317796" y="477145"/>
                  <a:pt x="3328434" y="456788"/>
                </a:cubicBezTo>
                <a:cubicBezTo>
                  <a:pt x="3329074" y="837952"/>
                  <a:pt x="3329709" y="1219116"/>
                  <a:pt x="3330348" y="1600280"/>
                </a:cubicBezTo>
                <a:cubicBezTo>
                  <a:pt x="3330348" y="1777682"/>
                  <a:pt x="2584823" y="1921493"/>
                  <a:pt x="1665174" y="1921493"/>
                </a:cubicBezTo>
                <a:cubicBezTo>
                  <a:pt x="745525" y="1921493"/>
                  <a:pt x="0" y="1777682"/>
                  <a:pt x="0" y="1600280"/>
                </a:cubicBezTo>
                <a:cubicBezTo>
                  <a:pt x="639" y="1219116"/>
                  <a:pt x="1274" y="837952"/>
                  <a:pt x="1913" y="456788"/>
                </a:cubicBezTo>
                <a:close/>
                <a:moveTo>
                  <a:pt x="1665174" y="0"/>
                </a:moveTo>
                <a:cubicBezTo>
                  <a:pt x="2550226" y="0"/>
                  <a:pt x="3267703" y="138401"/>
                  <a:pt x="3267703" y="309127"/>
                </a:cubicBezTo>
                <a:cubicBezTo>
                  <a:pt x="3267703" y="479853"/>
                  <a:pt x="2550226" y="618254"/>
                  <a:pt x="1665174" y="618254"/>
                </a:cubicBezTo>
                <a:cubicBezTo>
                  <a:pt x="780122" y="618254"/>
                  <a:pt x="62645" y="479853"/>
                  <a:pt x="62645" y="309127"/>
                </a:cubicBezTo>
                <a:cubicBezTo>
                  <a:pt x="62645" y="138401"/>
                  <a:pt x="780122" y="0"/>
                  <a:pt x="1665174" y="0"/>
                </a:cubicBezTo>
                <a:close/>
              </a:path>
            </a:pathLst>
          </a:custGeom>
          <a:solidFill>
            <a:schemeClr val="bg1"/>
          </a:solidFill>
          <a:ln w="12700">
            <a:solidFill>
              <a:schemeClr val="tx2"/>
            </a:solidFill>
            <a:round/>
            <a:headEnd/>
            <a:tailEnd/>
          </a:ln>
        </p:spPr>
        <p:txBody>
          <a:bodyPr vert="horz" wrap="square" lIns="91401" tIns="45700" rIns="91401" bIns="45700" numCol="1" anchor="t" anchorCtr="0" compatLnSpc="1">
            <a:prstTxWarp prst="textNoShape">
              <a:avLst/>
            </a:prstTxWarp>
            <a:noAutofit/>
          </a:bodyPr>
          <a:lstStyle/>
          <a:p>
            <a:pPr defTabSz="932239">
              <a:defRPr/>
            </a:pPr>
            <a:endParaRPr lang="en-US" kern="0" dirty="0">
              <a:solidFill>
                <a:srgbClr val="FFFFFF"/>
              </a:solidFill>
              <a:latin typeface="Segoe UI"/>
            </a:endParaRPr>
          </a:p>
        </p:txBody>
      </p:sp>
      <p:sp>
        <p:nvSpPr>
          <p:cNvPr id="124" name="TextBox 123">
            <a:extLst>
              <a:ext uri="{FF2B5EF4-FFF2-40B4-BE49-F238E27FC236}">
                <a16:creationId xmlns:a16="http://schemas.microsoft.com/office/drawing/2014/main" id="{C263E34D-74AC-460E-957C-D2C04A924468}"/>
              </a:ext>
            </a:extLst>
          </p:cNvPr>
          <p:cNvSpPr txBox="1"/>
          <p:nvPr/>
        </p:nvSpPr>
        <p:spPr>
          <a:xfrm>
            <a:off x="1350773" y="5668970"/>
            <a:ext cx="1554480" cy="221599"/>
          </a:xfrm>
          <a:prstGeom prst="rect">
            <a:avLst/>
          </a:prstGeom>
          <a:noFill/>
        </p:spPr>
        <p:txBody>
          <a:bodyPr wrap="square" lIns="0" tIns="0" rIns="0" bIns="0" rtlCol="0" anchor="ctr" anchorCtr="1">
            <a:sp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a:gradFill>
                  <a:gsLst>
                    <a:gs pos="40075">
                      <a:schemeClr val="accent2">
                        <a:lumMod val="50000"/>
                      </a:schemeClr>
                    </a:gs>
                    <a:gs pos="30000">
                      <a:schemeClr val="accent2">
                        <a:lumMod val="50000"/>
                      </a:schemeClr>
                    </a:gs>
                  </a:gsLst>
                  <a:lin ang="5400000" scaled="0"/>
                </a:gradFill>
              </a:rPr>
              <a:t>Data Stores</a:t>
            </a:r>
          </a:p>
        </p:txBody>
      </p:sp>
      <p:grpSp>
        <p:nvGrpSpPr>
          <p:cNvPr id="5" name="Group 4">
            <a:extLst>
              <a:ext uri="{FF2B5EF4-FFF2-40B4-BE49-F238E27FC236}">
                <a16:creationId xmlns:a16="http://schemas.microsoft.com/office/drawing/2014/main" id="{F2BC9208-970F-4221-935E-732AF2131D2A}"/>
              </a:ext>
            </a:extLst>
          </p:cNvPr>
          <p:cNvGrpSpPr/>
          <p:nvPr/>
        </p:nvGrpSpPr>
        <p:grpSpPr>
          <a:xfrm>
            <a:off x="896347" y="3465636"/>
            <a:ext cx="472483" cy="688633"/>
            <a:chOff x="5117409" y="3802308"/>
            <a:chExt cx="911785" cy="1535846"/>
          </a:xfrm>
        </p:grpSpPr>
        <p:grpSp>
          <p:nvGrpSpPr>
            <p:cNvPr id="153" name="Group 152">
              <a:extLst>
                <a:ext uri="{FF2B5EF4-FFF2-40B4-BE49-F238E27FC236}">
                  <a16:creationId xmlns:a16="http://schemas.microsoft.com/office/drawing/2014/main" id="{A43EB5D2-EC02-4C9A-A3E7-BA946B1E5504}"/>
                </a:ext>
              </a:extLst>
            </p:cNvPr>
            <p:cNvGrpSpPr/>
            <p:nvPr/>
          </p:nvGrpSpPr>
          <p:grpSpPr>
            <a:xfrm rot="16200000">
              <a:off x="4956540" y="4265499"/>
              <a:ext cx="1233524" cy="911785"/>
              <a:chOff x="3863969" y="5013705"/>
              <a:chExt cx="909508" cy="505347"/>
            </a:xfrm>
          </p:grpSpPr>
          <p:sp>
            <p:nvSpPr>
              <p:cNvPr id="154" name="Cylinder 828">
                <a:extLst>
                  <a:ext uri="{FF2B5EF4-FFF2-40B4-BE49-F238E27FC236}">
                    <a16:creationId xmlns:a16="http://schemas.microsoft.com/office/drawing/2014/main" id="{2ED499E3-B669-4E1F-9DED-6DFB9B6AD403}"/>
                  </a:ext>
                </a:extLst>
              </p:cNvPr>
              <p:cNvSpPr/>
              <p:nvPr/>
            </p:nvSpPr>
            <p:spPr bwMode="auto">
              <a:xfrm rot="5400000">
                <a:off x="3732837" y="5144837"/>
                <a:ext cx="505346" cy="243081"/>
              </a:xfrm>
              <a:prstGeom prst="can">
                <a:avLst>
                  <a:gd name="adj" fmla="val 50000"/>
                </a:avLst>
              </a:pr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a:solidFill>
                    <a:schemeClr val="tx2"/>
                  </a:solidFill>
                  <a:latin typeface="+mj-lt"/>
                  <a:ea typeface="Segoe UI" pitchFamily="34" charset="0"/>
                  <a:cs typeface="Segoe UI" pitchFamily="34" charset="0"/>
                </a:endParaRPr>
              </a:p>
            </p:txBody>
          </p:sp>
          <p:sp>
            <p:nvSpPr>
              <p:cNvPr id="155" name="Cylinder 828">
                <a:extLst>
                  <a:ext uri="{FF2B5EF4-FFF2-40B4-BE49-F238E27FC236}">
                    <a16:creationId xmlns:a16="http://schemas.microsoft.com/office/drawing/2014/main" id="{8A860207-841E-44FB-8C3B-461D66447B0A}"/>
                  </a:ext>
                </a:extLst>
              </p:cNvPr>
              <p:cNvSpPr/>
              <p:nvPr/>
            </p:nvSpPr>
            <p:spPr bwMode="auto">
              <a:xfrm rot="5400000">
                <a:off x="4110202" y="4958596"/>
                <a:ext cx="430050" cy="615564"/>
              </a:xfrm>
              <a:prstGeom prst="can">
                <a:avLst>
                  <a:gd name="adj" fmla="val 17907"/>
                </a:avLst>
              </a:pr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a:solidFill>
                    <a:schemeClr val="tx2"/>
                  </a:solidFill>
                  <a:latin typeface="+mj-lt"/>
                  <a:ea typeface="Segoe UI" pitchFamily="34" charset="0"/>
                  <a:cs typeface="Segoe UI" pitchFamily="34" charset="0"/>
                </a:endParaRPr>
              </a:p>
            </p:txBody>
          </p:sp>
          <p:sp>
            <p:nvSpPr>
              <p:cNvPr id="156" name="Cylinder 828">
                <a:extLst>
                  <a:ext uri="{FF2B5EF4-FFF2-40B4-BE49-F238E27FC236}">
                    <a16:creationId xmlns:a16="http://schemas.microsoft.com/office/drawing/2014/main" id="{029753D1-0589-49C4-90DC-F4FF5E2E4181}"/>
                  </a:ext>
                </a:extLst>
              </p:cNvPr>
              <p:cNvSpPr/>
              <p:nvPr/>
            </p:nvSpPr>
            <p:spPr bwMode="auto">
              <a:xfrm rot="5400000">
                <a:off x="4399264" y="5144838"/>
                <a:ext cx="505346" cy="243081"/>
              </a:xfrm>
              <a:prstGeom prst="can">
                <a:avLst>
                  <a:gd name="adj" fmla="val 50000"/>
                </a:avLst>
              </a:prstGeom>
              <a:solidFill>
                <a:schemeClr val="bg1"/>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a:solidFill>
                    <a:schemeClr val="tx2"/>
                  </a:solidFill>
                  <a:latin typeface="+mj-lt"/>
                  <a:ea typeface="Segoe UI" pitchFamily="34" charset="0"/>
                  <a:cs typeface="Segoe UI" pitchFamily="34" charset="0"/>
                </a:endParaRPr>
              </a:p>
            </p:txBody>
          </p:sp>
        </p:grpSp>
        <p:grpSp>
          <p:nvGrpSpPr>
            <p:cNvPr id="157" name="Group 20">
              <a:extLst>
                <a:ext uri="{FF2B5EF4-FFF2-40B4-BE49-F238E27FC236}">
                  <a16:creationId xmlns:a16="http://schemas.microsoft.com/office/drawing/2014/main" id="{82F9D3CF-1D04-4562-A6D7-7969BDB8D96E}"/>
                </a:ext>
              </a:extLst>
            </p:cNvPr>
            <p:cNvGrpSpPr>
              <a:grpSpLocks noChangeAspect="1"/>
            </p:cNvGrpSpPr>
            <p:nvPr/>
          </p:nvGrpSpPr>
          <p:grpSpPr bwMode="auto">
            <a:xfrm>
              <a:off x="5354330" y="3802308"/>
              <a:ext cx="479602" cy="419822"/>
              <a:chOff x="3764" y="3313"/>
              <a:chExt cx="353" cy="309"/>
            </a:xfrm>
          </p:grpSpPr>
          <p:sp>
            <p:nvSpPr>
              <p:cNvPr id="158" name="Freeform 21">
                <a:extLst>
                  <a:ext uri="{FF2B5EF4-FFF2-40B4-BE49-F238E27FC236}">
                    <a16:creationId xmlns:a16="http://schemas.microsoft.com/office/drawing/2014/main" id="{AA970CEE-03BE-44FA-A6F3-A442B6DFB6A7}"/>
                  </a:ext>
                </a:extLst>
              </p:cNvPr>
              <p:cNvSpPr>
                <a:spLocks/>
              </p:cNvSpPr>
              <p:nvPr/>
            </p:nvSpPr>
            <p:spPr bwMode="auto">
              <a:xfrm>
                <a:off x="3764"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2">
                <a:extLst>
                  <a:ext uri="{FF2B5EF4-FFF2-40B4-BE49-F238E27FC236}">
                    <a16:creationId xmlns:a16="http://schemas.microsoft.com/office/drawing/2014/main" id="{CAA4F36C-9C27-40F4-9821-9E5D911284C2}"/>
                  </a:ext>
                </a:extLst>
              </p:cNvPr>
              <p:cNvSpPr>
                <a:spLocks/>
              </p:cNvSpPr>
              <p:nvPr/>
            </p:nvSpPr>
            <p:spPr bwMode="auto">
              <a:xfrm>
                <a:off x="3897"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3">
                <a:extLst>
                  <a:ext uri="{FF2B5EF4-FFF2-40B4-BE49-F238E27FC236}">
                    <a16:creationId xmlns:a16="http://schemas.microsoft.com/office/drawing/2014/main" id="{44610688-E0F8-4099-86CF-6CEFCFFBEA8F}"/>
                  </a:ext>
                </a:extLst>
              </p:cNvPr>
              <p:cNvSpPr>
                <a:spLocks/>
              </p:cNvSpPr>
              <p:nvPr/>
            </p:nvSpPr>
            <p:spPr bwMode="auto">
              <a:xfrm>
                <a:off x="4028"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4">
                <a:extLst>
                  <a:ext uri="{FF2B5EF4-FFF2-40B4-BE49-F238E27FC236}">
                    <a16:creationId xmlns:a16="http://schemas.microsoft.com/office/drawing/2014/main" id="{40387AF4-29AA-471D-BAE7-6B9D2AE97829}"/>
                  </a:ext>
                </a:extLst>
              </p:cNvPr>
              <p:cNvSpPr>
                <a:spLocks/>
              </p:cNvSpPr>
              <p:nvPr/>
            </p:nvSpPr>
            <p:spPr bwMode="auto">
              <a:xfrm>
                <a:off x="3807" y="3313"/>
                <a:ext cx="47"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25">
                <a:extLst>
                  <a:ext uri="{FF2B5EF4-FFF2-40B4-BE49-F238E27FC236}">
                    <a16:creationId xmlns:a16="http://schemas.microsoft.com/office/drawing/2014/main" id="{43A651FA-B8C3-4A76-BD4A-C554742D3EF4}"/>
                  </a:ext>
                </a:extLst>
              </p:cNvPr>
              <p:cNvSpPr>
                <a:spLocks/>
              </p:cNvSpPr>
              <p:nvPr/>
            </p:nvSpPr>
            <p:spPr bwMode="auto">
              <a:xfrm>
                <a:off x="3940" y="3313"/>
                <a:ext cx="44" cy="72"/>
              </a:xfrm>
              <a:custGeom>
                <a:avLst/>
                <a:gdLst>
                  <a:gd name="T0" fmla="*/ 32 w 32"/>
                  <a:gd name="T1" fmla="*/ 35 h 52"/>
                  <a:gd name="T2" fmla="*/ 32 w 32"/>
                  <a:gd name="T3" fmla="*/ 16 h 52"/>
                  <a:gd name="T4" fmla="*/ 15 w 32"/>
                  <a:gd name="T5" fmla="*/ 0 h 52"/>
                  <a:gd name="T6" fmla="*/ 15 w 32"/>
                  <a:gd name="T7" fmla="*/ 0 h 52"/>
                  <a:gd name="T8" fmla="*/ 0 w 32"/>
                  <a:gd name="T9" fmla="*/ 16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26">
                <a:extLst>
                  <a:ext uri="{FF2B5EF4-FFF2-40B4-BE49-F238E27FC236}">
                    <a16:creationId xmlns:a16="http://schemas.microsoft.com/office/drawing/2014/main" id="{E034E5DC-CE2C-4848-B5A0-7055539F5D54}"/>
                  </a:ext>
                </a:extLst>
              </p:cNvPr>
              <p:cNvSpPr>
                <a:spLocks/>
              </p:cNvSpPr>
              <p:nvPr/>
            </p:nvSpPr>
            <p:spPr bwMode="auto">
              <a:xfrm>
                <a:off x="4071" y="3313"/>
                <a:ext cx="46"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27">
                <a:extLst>
                  <a:ext uri="{FF2B5EF4-FFF2-40B4-BE49-F238E27FC236}">
                    <a16:creationId xmlns:a16="http://schemas.microsoft.com/office/drawing/2014/main" id="{D3389AE0-6C6B-4C15-997E-2B31B06659E3}"/>
                  </a:ext>
                </a:extLst>
              </p:cNvPr>
              <p:cNvSpPr>
                <a:spLocks/>
              </p:cNvSpPr>
              <p:nvPr/>
            </p:nvSpPr>
            <p:spPr bwMode="auto">
              <a:xfrm>
                <a:off x="3764"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28">
                <a:extLst>
                  <a:ext uri="{FF2B5EF4-FFF2-40B4-BE49-F238E27FC236}">
                    <a16:creationId xmlns:a16="http://schemas.microsoft.com/office/drawing/2014/main" id="{D3FB567C-25D3-4515-8859-D783E6A2B25D}"/>
                  </a:ext>
                </a:extLst>
              </p:cNvPr>
              <p:cNvSpPr>
                <a:spLocks/>
              </p:cNvSpPr>
              <p:nvPr/>
            </p:nvSpPr>
            <p:spPr bwMode="auto">
              <a:xfrm>
                <a:off x="3897"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9">
                <a:extLst>
                  <a:ext uri="{FF2B5EF4-FFF2-40B4-BE49-F238E27FC236}">
                    <a16:creationId xmlns:a16="http://schemas.microsoft.com/office/drawing/2014/main" id="{99E4D574-FF1C-43EE-98DB-8E108CEB1E58}"/>
                  </a:ext>
                </a:extLst>
              </p:cNvPr>
              <p:cNvSpPr>
                <a:spLocks/>
              </p:cNvSpPr>
              <p:nvPr/>
            </p:nvSpPr>
            <p:spPr bwMode="auto">
              <a:xfrm>
                <a:off x="4028"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
                <a:extLst>
                  <a:ext uri="{FF2B5EF4-FFF2-40B4-BE49-F238E27FC236}">
                    <a16:creationId xmlns:a16="http://schemas.microsoft.com/office/drawing/2014/main" id="{5A40019F-7FD5-419C-A736-FBAF9716D1ED}"/>
                  </a:ext>
                </a:extLst>
              </p:cNvPr>
              <p:cNvSpPr>
                <a:spLocks/>
              </p:cNvSpPr>
              <p:nvPr/>
            </p:nvSpPr>
            <p:spPr bwMode="auto">
              <a:xfrm>
                <a:off x="3807" y="3550"/>
                <a:ext cx="47"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a:extLst>
                  <a:ext uri="{FF2B5EF4-FFF2-40B4-BE49-F238E27FC236}">
                    <a16:creationId xmlns:a16="http://schemas.microsoft.com/office/drawing/2014/main" id="{1AF56BE7-4014-4237-8624-D08E42A5C214}"/>
                  </a:ext>
                </a:extLst>
              </p:cNvPr>
              <p:cNvSpPr>
                <a:spLocks/>
              </p:cNvSpPr>
              <p:nvPr/>
            </p:nvSpPr>
            <p:spPr bwMode="auto">
              <a:xfrm>
                <a:off x="3940" y="3550"/>
                <a:ext cx="44" cy="72"/>
              </a:xfrm>
              <a:custGeom>
                <a:avLst/>
                <a:gdLst>
                  <a:gd name="T0" fmla="*/ 32 w 32"/>
                  <a:gd name="T1" fmla="*/ 35 h 52"/>
                  <a:gd name="T2" fmla="*/ 32 w 32"/>
                  <a:gd name="T3" fmla="*/ 17 h 52"/>
                  <a:gd name="T4" fmla="*/ 15 w 32"/>
                  <a:gd name="T5" fmla="*/ 0 h 52"/>
                  <a:gd name="T6" fmla="*/ 15 w 32"/>
                  <a:gd name="T7" fmla="*/ 0 h 52"/>
                  <a:gd name="T8" fmla="*/ 0 w 32"/>
                  <a:gd name="T9" fmla="*/ 17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32">
                <a:extLst>
                  <a:ext uri="{FF2B5EF4-FFF2-40B4-BE49-F238E27FC236}">
                    <a16:creationId xmlns:a16="http://schemas.microsoft.com/office/drawing/2014/main" id="{905DA94E-090E-4E09-AC33-49C75920A334}"/>
                  </a:ext>
                </a:extLst>
              </p:cNvPr>
              <p:cNvSpPr>
                <a:spLocks/>
              </p:cNvSpPr>
              <p:nvPr/>
            </p:nvSpPr>
            <p:spPr bwMode="auto">
              <a:xfrm>
                <a:off x="4071" y="3550"/>
                <a:ext cx="46"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33">
                <a:extLst>
                  <a:ext uri="{FF2B5EF4-FFF2-40B4-BE49-F238E27FC236}">
                    <a16:creationId xmlns:a16="http://schemas.microsoft.com/office/drawing/2014/main" id="{03C5A157-36EC-4D8A-B5D6-BEEB737EEEA5}"/>
                  </a:ext>
                </a:extLst>
              </p:cNvPr>
              <p:cNvSpPr>
                <a:spLocks/>
              </p:cNvSpPr>
              <p:nvPr/>
            </p:nvSpPr>
            <p:spPr bwMode="auto">
              <a:xfrm>
                <a:off x="385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34">
                <a:extLst>
                  <a:ext uri="{FF2B5EF4-FFF2-40B4-BE49-F238E27FC236}">
                    <a16:creationId xmlns:a16="http://schemas.microsoft.com/office/drawing/2014/main" id="{66DA49C3-284D-4065-B48A-2AE5D57B6F0D}"/>
                  </a:ext>
                </a:extLst>
              </p:cNvPr>
              <p:cNvSpPr>
                <a:spLocks/>
              </p:cNvSpPr>
              <p:nvPr/>
            </p:nvSpPr>
            <p:spPr bwMode="auto">
              <a:xfrm>
                <a:off x="398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35">
                <a:extLst>
                  <a:ext uri="{FF2B5EF4-FFF2-40B4-BE49-F238E27FC236}">
                    <a16:creationId xmlns:a16="http://schemas.microsoft.com/office/drawing/2014/main" id="{8362C396-BAA3-4DF7-B697-674F36269092}"/>
                  </a:ext>
                </a:extLst>
              </p:cNvPr>
              <p:cNvSpPr>
                <a:spLocks/>
              </p:cNvSpPr>
              <p:nvPr/>
            </p:nvSpPr>
            <p:spPr bwMode="auto">
              <a:xfrm>
                <a:off x="3764" y="3435"/>
                <a:ext cx="46" cy="71"/>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36">
                <a:extLst>
                  <a:ext uri="{FF2B5EF4-FFF2-40B4-BE49-F238E27FC236}">
                    <a16:creationId xmlns:a16="http://schemas.microsoft.com/office/drawing/2014/main" id="{C07EA0A0-E7EA-44D7-8A0E-E4D7F30D91F7}"/>
                  </a:ext>
                </a:extLst>
              </p:cNvPr>
              <p:cNvSpPr>
                <a:spLocks/>
              </p:cNvSpPr>
              <p:nvPr/>
            </p:nvSpPr>
            <p:spPr bwMode="auto">
              <a:xfrm>
                <a:off x="3897"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37">
                <a:extLst>
                  <a:ext uri="{FF2B5EF4-FFF2-40B4-BE49-F238E27FC236}">
                    <a16:creationId xmlns:a16="http://schemas.microsoft.com/office/drawing/2014/main" id="{5273CE88-CE70-4C9E-A9B6-6024EE9A98D2}"/>
                  </a:ext>
                </a:extLst>
              </p:cNvPr>
              <p:cNvSpPr>
                <a:spLocks/>
              </p:cNvSpPr>
              <p:nvPr/>
            </p:nvSpPr>
            <p:spPr bwMode="auto">
              <a:xfrm>
                <a:off x="4028"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38">
                <a:extLst>
                  <a:ext uri="{FF2B5EF4-FFF2-40B4-BE49-F238E27FC236}">
                    <a16:creationId xmlns:a16="http://schemas.microsoft.com/office/drawing/2014/main" id="{DA14CC48-B0CA-45A6-8468-B8025B523D13}"/>
                  </a:ext>
                </a:extLst>
              </p:cNvPr>
              <p:cNvSpPr>
                <a:spLocks/>
              </p:cNvSpPr>
              <p:nvPr/>
            </p:nvSpPr>
            <p:spPr bwMode="auto">
              <a:xfrm>
                <a:off x="4117"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76" name="TextBox 175">
            <a:extLst>
              <a:ext uri="{FF2B5EF4-FFF2-40B4-BE49-F238E27FC236}">
                <a16:creationId xmlns:a16="http://schemas.microsoft.com/office/drawing/2014/main" id="{B11704EE-B0B3-481C-BE3B-E0BC7BC8C8B5}"/>
              </a:ext>
            </a:extLst>
          </p:cNvPr>
          <p:cNvSpPr txBox="1"/>
          <p:nvPr/>
        </p:nvSpPr>
        <p:spPr>
          <a:xfrm>
            <a:off x="1386521" y="2834881"/>
            <a:ext cx="1554480" cy="221599"/>
          </a:xfrm>
          <a:prstGeom prst="rect">
            <a:avLst/>
          </a:prstGeom>
          <a:noFill/>
        </p:spPr>
        <p:txBody>
          <a:bodyPr wrap="square" lIns="0" tIns="0" rIns="0" bIns="0" rtlCol="0" anchor="ctr" anchorCtr="1">
            <a:sp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a:gradFill>
                  <a:gsLst>
                    <a:gs pos="40075">
                      <a:schemeClr val="accent2">
                        <a:lumMod val="50000"/>
                      </a:schemeClr>
                    </a:gs>
                    <a:gs pos="30000">
                      <a:schemeClr val="accent2">
                        <a:lumMod val="50000"/>
                      </a:schemeClr>
                    </a:gs>
                  </a:gsLst>
                  <a:lin ang="5400000" scaled="0"/>
                </a:gradFill>
              </a:rPr>
              <a:t>Experiments</a:t>
            </a:r>
          </a:p>
        </p:txBody>
      </p:sp>
      <p:sp>
        <p:nvSpPr>
          <p:cNvPr id="177" name="TextBox 176">
            <a:extLst>
              <a:ext uri="{FF2B5EF4-FFF2-40B4-BE49-F238E27FC236}">
                <a16:creationId xmlns:a16="http://schemas.microsoft.com/office/drawing/2014/main" id="{431706B8-700C-4F69-9679-F46AEEB2A8DB}"/>
              </a:ext>
            </a:extLst>
          </p:cNvPr>
          <p:cNvSpPr txBox="1"/>
          <p:nvPr/>
        </p:nvSpPr>
        <p:spPr>
          <a:xfrm>
            <a:off x="1417567" y="4644355"/>
            <a:ext cx="1828800" cy="221599"/>
          </a:xfrm>
          <a:prstGeom prst="rect">
            <a:avLst/>
          </a:prstGeom>
          <a:noFill/>
        </p:spPr>
        <p:txBody>
          <a:bodyPr wrap="square" lIns="0" tIns="0" rIns="0" bIns="0" rtlCol="0" anchor="ctr" anchorCtr="1">
            <a:spAutoFit/>
          </a:bodyPr>
          <a:lstStyle/>
          <a:p>
            <a:pPr>
              <a:lnSpc>
                <a:spcPct val="90000"/>
              </a:lnSpc>
              <a:spcAft>
                <a:spcPts val="988"/>
              </a:spcAft>
              <a:buSzPct val="90000"/>
              <a:defRPr sz="2000" dirty="0" err="1" smtClean="0">
                <a:gradFill>
                  <a:gsLst>
                    <a:gs pos="2917">
                      <a:schemeClr val="tx1"/>
                    </a:gs>
                    <a:gs pos="30000">
                      <a:schemeClr val="tx1"/>
                    </a:gs>
                  </a:gsLst>
                  <a:lin ang="5400000" scaled="0"/>
                </a:gradFill>
              </a:defRPr>
            </a:pPr>
            <a:r>
              <a:rPr lang="en-US" sz="1600">
                <a:gradFill>
                  <a:gsLst>
                    <a:gs pos="40075">
                      <a:schemeClr val="accent2">
                        <a:lumMod val="50000"/>
                      </a:schemeClr>
                    </a:gs>
                    <a:gs pos="30000">
                      <a:schemeClr val="accent2">
                        <a:lumMod val="50000"/>
                      </a:schemeClr>
                    </a:gs>
                  </a:gsLst>
                  <a:lin ang="5400000" scaled="0"/>
                </a:gradFill>
              </a:rPr>
              <a:t>Compute Target</a:t>
            </a:r>
          </a:p>
        </p:txBody>
      </p:sp>
      <p:grpSp>
        <p:nvGrpSpPr>
          <p:cNvPr id="178" name="Group 177">
            <a:extLst>
              <a:ext uri="{FF2B5EF4-FFF2-40B4-BE49-F238E27FC236}">
                <a16:creationId xmlns:a16="http://schemas.microsoft.com/office/drawing/2014/main" id="{1F6D6884-6DF6-4208-A646-B6729ABB599E}"/>
              </a:ext>
            </a:extLst>
          </p:cNvPr>
          <p:cNvGrpSpPr/>
          <p:nvPr/>
        </p:nvGrpSpPr>
        <p:grpSpPr>
          <a:xfrm>
            <a:off x="926046" y="4535118"/>
            <a:ext cx="442565" cy="440739"/>
            <a:chOff x="7643146" y="2995601"/>
            <a:chExt cx="270958" cy="269839"/>
          </a:xfrm>
        </p:grpSpPr>
        <p:sp>
          <p:nvSpPr>
            <p:cNvPr id="179" name="Freeform 78">
              <a:extLst>
                <a:ext uri="{FF2B5EF4-FFF2-40B4-BE49-F238E27FC236}">
                  <a16:creationId xmlns:a16="http://schemas.microsoft.com/office/drawing/2014/main" id="{C971FAC7-C4F0-42FE-8409-3F0447467686}"/>
                </a:ext>
              </a:extLst>
            </p:cNvPr>
            <p:cNvSpPr>
              <a:spLocks/>
            </p:cNvSpPr>
            <p:nvPr/>
          </p:nvSpPr>
          <p:spPr bwMode="auto">
            <a:xfrm>
              <a:off x="7676736" y="3031430"/>
              <a:ext cx="201539" cy="200420"/>
            </a:xfrm>
            <a:custGeom>
              <a:avLst/>
              <a:gdLst>
                <a:gd name="T0" fmla="*/ 75 w 83"/>
                <a:gd name="T1" fmla="*/ 83 h 83"/>
                <a:gd name="T2" fmla="*/ 8 w 83"/>
                <a:gd name="T3" fmla="*/ 83 h 83"/>
                <a:gd name="T4" fmla="*/ 0 w 83"/>
                <a:gd name="T5" fmla="*/ 75 h 83"/>
                <a:gd name="T6" fmla="*/ 0 w 83"/>
                <a:gd name="T7" fmla="*/ 8 h 83"/>
                <a:gd name="T8" fmla="*/ 8 w 83"/>
                <a:gd name="T9" fmla="*/ 0 h 83"/>
                <a:gd name="T10" fmla="*/ 75 w 83"/>
                <a:gd name="T11" fmla="*/ 0 h 83"/>
                <a:gd name="T12" fmla="*/ 83 w 83"/>
                <a:gd name="T13" fmla="*/ 8 h 83"/>
                <a:gd name="T14" fmla="*/ 83 w 83"/>
                <a:gd name="T15" fmla="*/ 75 h 83"/>
                <a:gd name="T16" fmla="*/ 75 w 83"/>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75" y="83"/>
                  </a:moveTo>
                  <a:cubicBezTo>
                    <a:pt x="8" y="83"/>
                    <a:pt x="8" y="83"/>
                    <a:pt x="8" y="83"/>
                  </a:cubicBezTo>
                  <a:cubicBezTo>
                    <a:pt x="4" y="83"/>
                    <a:pt x="0" y="79"/>
                    <a:pt x="0" y="75"/>
                  </a:cubicBezTo>
                  <a:cubicBezTo>
                    <a:pt x="0" y="8"/>
                    <a:pt x="0" y="8"/>
                    <a:pt x="0" y="8"/>
                  </a:cubicBezTo>
                  <a:cubicBezTo>
                    <a:pt x="0" y="3"/>
                    <a:pt x="4" y="0"/>
                    <a:pt x="8" y="0"/>
                  </a:cubicBezTo>
                  <a:cubicBezTo>
                    <a:pt x="75" y="0"/>
                    <a:pt x="75" y="0"/>
                    <a:pt x="75" y="0"/>
                  </a:cubicBezTo>
                  <a:cubicBezTo>
                    <a:pt x="80" y="0"/>
                    <a:pt x="83" y="3"/>
                    <a:pt x="83" y="8"/>
                  </a:cubicBezTo>
                  <a:cubicBezTo>
                    <a:pt x="83" y="75"/>
                    <a:pt x="83" y="75"/>
                    <a:pt x="83" y="75"/>
                  </a:cubicBezTo>
                  <a:cubicBezTo>
                    <a:pt x="83" y="79"/>
                    <a:pt x="80" y="83"/>
                    <a:pt x="75" y="83"/>
                  </a:cubicBezTo>
                  <a:close/>
                </a:path>
              </a:pathLst>
            </a:cu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0" name="Line 79">
              <a:extLst>
                <a:ext uri="{FF2B5EF4-FFF2-40B4-BE49-F238E27FC236}">
                  <a16:creationId xmlns:a16="http://schemas.microsoft.com/office/drawing/2014/main" id="{95BDAECF-851B-4FAC-BB2D-4896A8543175}"/>
                </a:ext>
              </a:extLst>
            </p:cNvPr>
            <p:cNvSpPr>
              <a:spLocks noChangeShapeType="1"/>
            </p:cNvSpPr>
            <p:nvPr/>
          </p:nvSpPr>
          <p:spPr bwMode="auto">
            <a:xfrm>
              <a:off x="7709206" y="2995601"/>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1" name="Line 80">
              <a:extLst>
                <a:ext uri="{FF2B5EF4-FFF2-40B4-BE49-F238E27FC236}">
                  <a16:creationId xmlns:a16="http://schemas.microsoft.com/office/drawing/2014/main" id="{88C14C6F-F42D-483B-BFB2-3CED28B55326}"/>
                </a:ext>
              </a:extLst>
            </p:cNvPr>
            <p:cNvSpPr>
              <a:spLocks noChangeShapeType="1"/>
            </p:cNvSpPr>
            <p:nvPr/>
          </p:nvSpPr>
          <p:spPr bwMode="auto">
            <a:xfrm>
              <a:off x="7742796" y="2995601"/>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2" name="Line 81">
              <a:extLst>
                <a:ext uri="{FF2B5EF4-FFF2-40B4-BE49-F238E27FC236}">
                  <a16:creationId xmlns:a16="http://schemas.microsoft.com/office/drawing/2014/main" id="{DF5051E9-D3B1-4E50-9A06-AE86F6409BB5}"/>
                </a:ext>
              </a:extLst>
            </p:cNvPr>
            <p:cNvSpPr>
              <a:spLocks noChangeShapeType="1"/>
            </p:cNvSpPr>
            <p:nvPr/>
          </p:nvSpPr>
          <p:spPr bwMode="auto">
            <a:xfrm>
              <a:off x="7778625" y="2995601"/>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3" name="Line 82">
              <a:extLst>
                <a:ext uri="{FF2B5EF4-FFF2-40B4-BE49-F238E27FC236}">
                  <a16:creationId xmlns:a16="http://schemas.microsoft.com/office/drawing/2014/main" id="{F4C2F34B-E37F-42DF-904F-CA522D83C7EF}"/>
                </a:ext>
              </a:extLst>
            </p:cNvPr>
            <p:cNvSpPr>
              <a:spLocks noChangeShapeType="1"/>
            </p:cNvSpPr>
            <p:nvPr/>
          </p:nvSpPr>
          <p:spPr bwMode="auto">
            <a:xfrm>
              <a:off x="7812215" y="2995601"/>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4" name="Line 83">
              <a:extLst>
                <a:ext uri="{FF2B5EF4-FFF2-40B4-BE49-F238E27FC236}">
                  <a16:creationId xmlns:a16="http://schemas.microsoft.com/office/drawing/2014/main" id="{287BF2C2-FE0F-4901-9699-9B99D4E19D2F}"/>
                </a:ext>
              </a:extLst>
            </p:cNvPr>
            <p:cNvSpPr>
              <a:spLocks noChangeShapeType="1"/>
            </p:cNvSpPr>
            <p:nvPr/>
          </p:nvSpPr>
          <p:spPr bwMode="auto">
            <a:xfrm>
              <a:off x="7846924" y="2995601"/>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5" name="Line 84">
              <a:extLst>
                <a:ext uri="{FF2B5EF4-FFF2-40B4-BE49-F238E27FC236}">
                  <a16:creationId xmlns:a16="http://schemas.microsoft.com/office/drawing/2014/main" id="{CA90E787-864F-4074-8A57-8C19D1B0CD11}"/>
                </a:ext>
              </a:extLst>
            </p:cNvPr>
            <p:cNvSpPr>
              <a:spLocks noChangeShapeType="1"/>
            </p:cNvSpPr>
            <p:nvPr/>
          </p:nvSpPr>
          <p:spPr bwMode="auto">
            <a:xfrm flipH="1">
              <a:off x="7882753" y="3060542"/>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6" name="Line 85">
              <a:extLst>
                <a:ext uri="{FF2B5EF4-FFF2-40B4-BE49-F238E27FC236}">
                  <a16:creationId xmlns:a16="http://schemas.microsoft.com/office/drawing/2014/main" id="{16964AF9-EA87-4986-B451-2247FDAFD50B}"/>
                </a:ext>
              </a:extLst>
            </p:cNvPr>
            <p:cNvSpPr>
              <a:spLocks noChangeShapeType="1"/>
            </p:cNvSpPr>
            <p:nvPr/>
          </p:nvSpPr>
          <p:spPr bwMode="auto">
            <a:xfrm flipH="1">
              <a:off x="7882753" y="3096371"/>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7" name="Line 86">
              <a:extLst>
                <a:ext uri="{FF2B5EF4-FFF2-40B4-BE49-F238E27FC236}">
                  <a16:creationId xmlns:a16="http://schemas.microsoft.com/office/drawing/2014/main" id="{34D6B450-10C8-4986-9618-564F870104DE}"/>
                </a:ext>
              </a:extLst>
            </p:cNvPr>
            <p:cNvSpPr>
              <a:spLocks noChangeShapeType="1"/>
            </p:cNvSpPr>
            <p:nvPr/>
          </p:nvSpPr>
          <p:spPr bwMode="auto">
            <a:xfrm flipH="1">
              <a:off x="7882753" y="3129961"/>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8" name="Line 87">
              <a:extLst>
                <a:ext uri="{FF2B5EF4-FFF2-40B4-BE49-F238E27FC236}">
                  <a16:creationId xmlns:a16="http://schemas.microsoft.com/office/drawing/2014/main" id="{0971E6E8-F571-4A94-95DB-064DD95B9ACF}"/>
                </a:ext>
              </a:extLst>
            </p:cNvPr>
            <p:cNvSpPr>
              <a:spLocks noChangeShapeType="1"/>
            </p:cNvSpPr>
            <p:nvPr/>
          </p:nvSpPr>
          <p:spPr bwMode="auto">
            <a:xfrm flipH="1">
              <a:off x="7882753" y="3164670"/>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89" name="Line 88">
              <a:extLst>
                <a:ext uri="{FF2B5EF4-FFF2-40B4-BE49-F238E27FC236}">
                  <a16:creationId xmlns:a16="http://schemas.microsoft.com/office/drawing/2014/main" id="{2A84845D-11F6-4D5B-80BD-14428DA27F95}"/>
                </a:ext>
              </a:extLst>
            </p:cNvPr>
            <p:cNvSpPr>
              <a:spLocks noChangeShapeType="1"/>
            </p:cNvSpPr>
            <p:nvPr/>
          </p:nvSpPr>
          <p:spPr bwMode="auto">
            <a:xfrm flipH="1">
              <a:off x="7882753" y="3200500"/>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0" name="Line 89">
              <a:extLst>
                <a:ext uri="{FF2B5EF4-FFF2-40B4-BE49-F238E27FC236}">
                  <a16:creationId xmlns:a16="http://schemas.microsoft.com/office/drawing/2014/main" id="{A3C60E22-D29A-447D-BC25-F36A3562ED0D}"/>
                </a:ext>
              </a:extLst>
            </p:cNvPr>
            <p:cNvSpPr>
              <a:spLocks noChangeShapeType="1"/>
            </p:cNvSpPr>
            <p:nvPr/>
          </p:nvSpPr>
          <p:spPr bwMode="auto">
            <a:xfrm flipH="1">
              <a:off x="7643146" y="3060542"/>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1" name="Line 90">
              <a:extLst>
                <a:ext uri="{FF2B5EF4-FFF2-40B4-BE49-F238E27FC236}">
                  <a16:creationId xmlns:a16="http://schemas.microsoft.com/office/drawing/2014/main" id="{F3F12813-363F-4438-AB14-7124219B4D3C}"/>
                </a:ext>
              </a:extLst>
            </p:cNvPr>
            <p:cNvSpPr>
              <a:spLocks noChangeShapeType="1"/>
            </p:cNvSpPr>
            <p:nvPr/>
          </p:nvSpPr>
          <p:spPr bwMode="auto">
            <a:xfrm flipH="1">
              <a:off x="7643146" y="3096371"/>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2" name="Line 91">
              <a:extLst>
                <a:ext uri="{FF2B5EF4-FFF2-40B4-BE49-F238E27FC236}">
                  <a16:creationId xmlns:a16="http://schemas.microsoft.com/office/drawing/2014/main" id="{21732EB1-2EA5-445E-A40C-9F97CA17393B}"/>
                </a:ext>
              </a:extLst>
            </p:cNvPr>
            <p:cNvSpPr>
              <a:spLocks noChangeShapeType="1"/>
            </p:cNvSpPr>
            <p:nvPr/>
          </p:nvSpPr>
          <p:spPr bwMode="auto">
            <a:xfrm flipH="1">
              <a:off x="7643146" y="3129961"/>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3" name="Line 92">
              <a:extLst>
                <a:ext uri="{FF2B5EF4-FFF2-40B4-BE49-F238E27FC236}">
                  <a16:creationId xmlns:a16="http://schemas.microsoft.com/office/drawing/2014/main" id="{3A5E5598-A0C5-46A0-852C-4D490271021A}"/>
                </a:ext>
              </a:extLst>
            </p:cNvPr>
            <p:cNvSpPr>
              <a:spLocks noChangeShapeType="1"/>
            </p:cNvSpPr>
            <p:nvPr/>
          </p:nvSpPr>
          <p:spPr bwMode="auto">
            <a:xfrm flipH="1">
              <a:off x="7643146" y="3164670"/>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4" name="Line 93">
              <a:extLst>
                <a:ext uri="{FF2B5EF4-FFF2-40B4-BE49-F238E27FC236}">
                  <a16:creationId xmlns:a16="http://schemas.microsoft.com/office/drawing/2014/main" id="{7CF3BC0F-E12B-477A-B372-03D908EDBC5C}"/>
                </a:ext>
              </a:extLst>
            </p:cNvPr>
            <p:cNvSpPr>
              <a:spLocks noChangeShapeType="1"/>
            </p:cNvSpPr>
            <p:nvPr/>
          </p:nvSpPr>
          <p:spPr bwMode="auto">
            <a:xfrm flipH="1">
              <a:off x="7643146" y="3200500"/>
              <a:ext cx="31351" cy="0"/>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5" name="Line 94">
              <a:extLst>
                <a:ext uri="{FF2B5EF4-FFF2-40B4-BE49-F238E27FC236}">
                  <a16:creationId xmlns:a16="http://schemas.microsoft.com/office/drawing/2014/main" id="{25D497E1-BDC7-44B2-93BD-2CF6ED9F43AE}"/>
                </a:ext>
              </a:extLst>
            </p:cNvPr>
            <p:cNvSpPr>
              <a:spLocks noChangeShapeType="1"/>
            </p:cNvSpPr>
            <p:nvPr/>
          </p:nvSpPr>
          <p:spPr bwMode="auto">
            <a:xfrm>
              <a:off x="7709206" y="3234089"/>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6" name="Line 95">
              <a:extLst>
                <a:ext uri="{FF2B5EF4-FFF2-40B4-BE49-F238E27FC236}">
                  <a16:creationId xmlns:a16="http://schemas.microsoft.com/office/drawing/2014/main" id="{72FEB8FC-1975-4852-96AA-2B8EB365C2A9}"/>
                </a:ext>
              </a:extLst>
            </p:cNvPr>
            <p:cNvSpPr>
              <a:spLocks noChangeShapeType="1"/>
            </p:cNvSpPr>
            <p:nvPr/>
          </p:nvSpPr>
          <p:spPr bwMode="auto">
            <a:xfrm>
              <a:off x="7742796" y="3234089"/>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7" name="Line 96">
              <a:extLst>
                <a:ext uri="{FF2B5EF4-FFF2-40B4-BE49-F238E27FC236}">
                  <a16:creationId xmlns:a16="http://schemas.microsoft.com/office/drawing/2014/main" id="{B72E478B-F095-4F90-B0D9-50225E362855}"/>
                </a:ext>
              </a:extLst>
            </p:cNvPr>
            <p:cNvSpPr>
              <a:spLocks noChangeShapeType="1"/>
            </p:cNvSpPr>
            <p:nvPr/>
          </p:nvSpPr>
          <p:spPr bwMode="auto">
            <a:xfrm>
              <a:off x="7778625" y="3234089"/>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8" name="Line 97">
              <a:extLst>
                <a:ext uri="{FF2B5EF4-FFF2-40B4-BE49-F238E27FC236}">
                  <a16:creationId xmlns:a16="http://schemas.microsoft.com/office/drawing/2014/main" id="{4DBE430A-80EB-4433-A049-EE978BB9A123}"/>
                </a:ext>
              </a:extLst>
            </p:cNvPr>
            <p:cNvSpPr>
              <a:spLocks noChangeShapeType="1"/>
            </p:cNvSpPr>
            <p:nvPr/>
          </p:nvSpPr>
          <p:spPr bwMode="auto">
            <a:xfrm>
              <a:off x="7812215" y="3234089"/>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sp>
          <p:nvSpPr>
            <p:cNvPr id="199" name="Line 98">
              <a:extLst>
                <a:ext uri="{FF2B5EF4-FFF2-40B4-BE49-F238E27FC236}">
                  <a16:creationId xmlns:a16="http://schemas.microsoft.com/office/drawing/2014/main" id="{81299979-E143-4BA2-916C-CD1A4F195612}"/>
                </a:ext>
              </a:extLst>
            </p:cNvPr>
            <p:cNvSpPr>
              <a:spLocks noChangeShapeType="1"/>
            </p:cNvSpPr>
            <p:nvPr/>
          </p:nvSpPr>
          <p:spPr bwMode="auto">
            <a:xfrm>
              <a:off x="7846924" y="3234089"/>
              <a:ext cx="0" cy="31351"/>
            </a:xfrm>
            <a:prstGeom prst="line">
              <a:avLst/>
            </a:prstGeom>
            <a:noFill/>
            <a:ln w="12700" cap="flat">
              <a:solidFill>
                <a:schemeClr val="tx2"/>
              </a:solidFill>
              <a:prstDash val="solid"/>
              <a:miter lim="800000"/>
              <a:headEnd/>
              <a:tailEnd/>
            </a:ln>
          </p:spPr>
          <p:txBody>
            <a:bodyPr vert="horz" wrap="square" lIns="72410" tIns="36206" rIns="72410" bIns="36206" numCol="1" anchor="t" anchorCtr="0" compatLnSpc="1">
              <a:prstTxWarp prst="textNoShape">
                <a:avLst/>
              </a:prstTxWarp>
            </a:bodyPr>
            <a:lstStyle/>
            <a:p>
              <a:pPr defTabSz="896042">
                <a:defRPr/>
              </a:pPr>
              <a:endParaRPr lang="en-US" sz="942" kern="0">
                <a:solidFill>
                  <a:srgbClr val="505050"/>
                </a:solidFill>
                <a:latin typeface="Segoe UI Semilight"/>
              </a:endParaRPr>
            </a:p>
          </p:txBody>
        </p:sp>
      </p:grpSp>
    </p:spTree>
    <p:extLst>
      <p:ext uri="{BB962C8B-B14F-4D97-AF65-F5344CB8AC3E}">
        <p14:creationId xmlns:p14="http://schemas.microsoft.com/office/powerpoint/2010/main" val="26206383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F90180-5326-4AE2-A112-929572ED1C0D}"/>
              </a:ext>
            </a:extLst>
          </p:cNvPr>
          <p:cNvSpPr>
            <a:spLocks noGrp="1"/>
          </p:cNvSpPr>
          <p:nvPr>
            <p:ph type="title"/>
          </p:nvPr>
        </p:nvSpPr>
        <p:spPr/>
        <p:txBody>
          <a:bodyPr/>
          <a:lstStyle/>
          <a:p>
            <a:r>
              <a:rPr lang="en-US" dirty="0"/>
              <a:t>Coming Soon: Azure ML Service R SDK</a:t>
            </a:r>
          </a:p>
        </p:txBody>
      </p:sp>
      <p:pic>
        <p:nvPicPr>
          <p:cNvPr id="6" name="Picture 5">
            <a:extLst>
              <a:ext uri="{FF2B5EF4-FFF2-40B4-BE49-F238E27FC236}">
                <a16:creationId xmlns:a16="http://schemas.microsoft.com/office/drawing/2014/main" id="{8689FBAA-C1F7-425D-99F0-A0ED48546439}"/>
              </a:ext>
            </a:extLst>
          </p:cNvPr>
          <p:cNvPicPr>
            <a:picLocks noChangeAspect="1"/>
          </p:cNvPicPr>
          <p:nvPr/>
        </p:nvPicPr>
        <p:blipFill rotWithShape="1">
          <a:blip r:embed="rId2"/>
          <a:srcRect t="8184"/>
          <a:stretch/>
        </p:blipFill>
        <p:spPr>
          <a:xfrm>
            <a:off x="485939" y="989857"/>
            <a:ext cx="9900383" cy="5817694"/>
          </a:xfrm>
          <a:prstGeom prst="rect">
            <a:avLst/>
          </a:prstGeom>
        </p:spPr>
      </p:pic>
    </p:spTree>
    <p:extLst>
      <p:ext uri="{BB962C8B-B14F-4D97-AF65-F5344CB8AC3E}">
        <p14:creationId xmlns:p14="http://schemas.microsoft.com/office/powerpoint/2010/main" val="24988139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64CD-3021-48C2-978B-18FA06838448}"/>
              </a:ext>
            </a:extLst>
          </p:cNvPr>
          <p:cNvSpPr>
            <a:spLocks noGrp="1"/>
          </p:cNvSpPr>
          <p:nvPr>
            <p:ph type="title"/>
          </p:nvPr>
        </p:nvSpPr>
        <p:spPr/>
        <p:txBody>
          <a:bodyPr/>
          <a:lstStyle/>
          <a:p>
            <a:r>
              <a:rPr lang="en-US" dirty="0"/>
              <a:t>Pipelines with Azure MLOPS extension</a:t>
            </a:r>
          </a:p>
        </p:txBody>
      </p:sp>
      <p:sp>
        <p:nvSpPr>
          <p:cNvPr id="4" name="Text Placeholder 3">
            <a:extLst>
              <a:ext uri="{FF2B5EF4-FFF2-40B4-BE49-F238E27FC236}">
                <a16:creationId xmlns:a16="http://schemas.microsoft.com/office/drawing/2014/main" id="{8E113292-AB6E-41D6-B098-560CB8D47F05}"/>
              </a:ext>
            </a:extLst>
          </p:cNvPr>
          <p:cNvSpPr>
            <a:spLocks noGrp="1"/>
          </p:cNvSpPr>
          <p:nvPr>
            <p:ph type="body" sz="quarter" idx="12"/>
          </p:nvPr>
        </p:nvSpPr>
        <p:spPr/>
        <p:txBody>
          <a:bodyPr/>
          <a:lstStyle/>
          <a:p>
            <a:r>
              <a:rPr lang="en-US" dirty="0"/>
              <a:t>Trigger builds/releases on model registration in Azure ML Services</a:t>
            </a:r>
          </a:p>
        </p:txBody>
      </p:sp>
      <p:pic>
        <p:nvPicPr>
          <p:cNvPr id="3" name="Picture 2">
            <a:extLst>
              <a:ext uri="{FF2B5EF4-FFF2-40B4-BE49-F238E27FC236}">
                <a16:creationId xmlns:a16="http://schemas.microsoft.com/office/drawing/2014/main" id="{E7346F21-EB0F-4DFB-8F8B-916DD3EFC261}"/>
              </a:ext>
            </a:extLst>
          </p:cNvPr>
          <p:cNvPicPr>
            <a:picLocks noChangeAspect="1"/>
          </p:cNvPicPr>
          <p:nvPr/>
        </p:nvPicPr>
        <p:blipFill>
          <a:blip r:embed="rId2"/>
          <a:stretch>
            <a:fillRect/>
          </a:stretch>
        </p:blipFill>
        <p:spPr>
          <a:xfrm>
            <a:off x="512340" y="1492912"/>
            <a:ext cx="7999729" cy="5365088"/>
          </a:xfrm>
          <a:prstGeom prst="rect">
            <a:avLst/>
          </a:prstGeom>
        </p:spPr>
      </p:pic>
    </p:spTree>
    <p:extLst>
      <p:ext uri="{BB962C8B-B14F-4D97-AF65-F5344CB8AC3E}">
        <p14:creationId xmlns:p14="http://schemas.microsoft.com/office/powerpoint/2010/main" val="23727890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482D-FD04-4697-85E4-B13F50739460}"/>
              </a:ext>
            </a:extLst>
          </p:cNvPr>
          <p:cNvSpPr>
            <a:spLocks noGrp="1"/>
          </p:cNvSpPr>
          <p:nvPr>
            <p:ph type="title"/>
          </p:nvPr>
        </p:nvSpPr>
        <p:spPr/>
        <p:txBody>
          <a:bodyPr/>
          <a:lstStyle/>
          <a:p>
            <a:r>
              <a:rPr lang="en-US"/>
              <a:t>Complete MLOPS </a:t>
            </a:r>
            <a:r>
              <a:rPr lang="en-US" dirty="0"/>
              <a:t>workflow</a:t>
            </a:r>
          </a:p>
        </p:txBody>
      </p:sp>
      <p:pic>
        <p:nvPicPr>
          <p:cNvPr id="4" name="Picture 3" descr="A screenshot of a cell phone&#10;&#10;Description automatically generated">
            <a:extLst>
              <a:ext uri="{FF2B5EF4-FFF2-40B4-BE49-F238E27FC236}">
                <a16:creationId xmlns:a16="http://schemas.microsoft.com/office/drawing/2014/main" id="{0C69465B-809D-4722-8E67-9D0129D57E88}"/>
              </a:ext>
            </a:extLst>
          </p:cNvPr>
          <p:cNvPicPr>
            <a:picLocks noChangeAspect="1"/>
          </p:cNvPicPr>
          <p:nvPr/>
        </p:nvPicPr>
        <p:blipFill>
          <a:blip r:embed="rId2"/>
          <a:stretch>
            <a:fillRect/>
          </a:stretch>
        </p:blipFill>
        <p:spPr>
          <a:xfrm>
            <a:off x="1823261" y="1207573"/>
            <a:ext cx="8542364" cy="5347876"/>
          </a:xfrm>
          <a:prstGeom prst="rect">
            <a:avLst/>
          </a:prstGeom>
        </p:spPr>
      </p:pic>
    </p:spTree>
    <p:extLst>
      <p:ext uri="{BB962C8B-B14F-4D97-AF65-F5344CB8AC3E}">
        <p14:creationId xmlns:p14="http://schemas.microsoft.com/office/powerpoint/2010/main" val="38736219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7A081-23AC-450F-8EA4-A306A642A8C6}"/>
              </a:ext>
            </a:extLst>
          </p:cNvPr>
          <p:cNvSpPr>
            <a:spLocks noGrp="1"/>
          </p:cNvSpPr>
          <p:nvPr>
            <p:ph type="title"/>
          </p:nvPr>
        </p:nvSpPr>
        <p:spPr>
          <a:xfrm>
            <a:off x="426423" y="1919946"/>
            <a:ext cx="5555966" cy="757914"/>
          </a:xfrm>
        </p:spPr>
        <p:txBody>
          <a:bodyPr/>
          <a:lstStyle/>
          <a:p>
            <a:r>
              <a:rPr lang="en-GB" sz="4313"/>
              <a:t>Azure Pipelines</a:t>
            </a:r>
            <a:endParaRPr lang="en-US" sz="4313"/>
          </a:p>
        </p:txBody>
      </p:sp>
      <p:sp>
        <p:nvSpPr>
          <p:cNvPr id="4" name="Text Placeholder 3">
            <a:extLst>
              <a:ext uri="{FF2B5EF4-FFF2-40B4-BE49-F238E27FC236}">
                <a16:creationId xmlns:a16="http://schemas.microsoft.com/office/drawing/2014/main" id="{B50E5AFD-3DB8-473E-A547-170B1FB1BE49}"/>
              </a:ext>
            </a:extLst>
          </p:cNvPr>
          <p:cNvSpPr>
            <a:spLocks noGrp="1"/>
          </p:cNvSpPr>
          <p:nvPr>
            <p:ph type="body" sz="quarter" idx="11"/>
          </p:nvPr>
        </p:nvSpPr>
        <p:spPr>
          <a:xfrm>
            <a:off x="426423" y="3362591"/>
            <a:ext cx="5555965" cy="2265334"/>
          </a:xfrm>
        </p:spPr>
        <p:txBody>
          <a:bodyPr/>
          <a:lstStyle/>
          <a:p>
            <a:pPr>
              <a:lnSpc>
                <a:spcPct val="100000"/>
              </a:lnSpc>
            </a:pPr>
            <a:r>
              <a:rPr lang="en-GB" dirty="0"/>
              <a:t>Free</a:t>
            </a:r>
            <a:r>
              <a:rPr lang="en-GB" dirty="0">
                <a:latin typeface="+mj-lt"/>
              </a:rPr>
              <a:t> unlimited</a:t>
            </a:r>
            <a:r>
              <a:rPr lang="en-GB" dirty="0"/>
              <a:t> build minutes for public projects</a:t>
            </a:r>
          </a:p>
          <a:p>
            <a:pPr>
              <a:lnSpc>
                <a:spcPct val="100000"/>
              </a:lnSpc>
            </a:pPr>
            <a:r>
              <a:rPr lang="en-GB" dirty="0"/>
              <a:t>Up to 10 free parallel jobs across Windows, Linux and macOS</a:t>
            </a:r>
            <a:endParaRPr lang="en-US" dirty="0"/>
          </a:p>
        </p:txBody>
      </p:sp>
      <p:pic>
        <p:nvPicPr>
          <p:cNvPr id="6" name="Picture 5">
            <a:extLst>
              <a:ext uri="{FF2B5EF4-FFF2-40B4-BE49-F238E27FC236}">
                <a16:creationId xmlns:a16="http://schemas.microsoft.com/office/drawing/2014/main" id="{DA2E6261-91C7-4B45-9E95-89C2B434E1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4" y="699449"/>
            <a:ext cx="1220497" cy="1220497"/>
          </a:xfrm>
          <a:prstGeom prst="rect">
            <a:avLst/>
          </a:prstGeom>
        </p:spPr>
      </p:pic>
      <p:sp>
        <p:nvSpPr>
          <p:cNvPr id="11" name="Text Placeholder 3">
            <a:extLst>
              <a:ext uri="{FF2B5EF4-FFF2-40B4-BE49-F238E27FC236}">
                <a16:creationId xmlns:a16="http://schemas.microsoft.com/office/drawing/2014/main" id="{4979C666-F13D-49C0-99FB-C4952A5703A8}"/>
              </a:ext>
            </a:extLst>
          </p:cNvPr>
          <p:cNvSpPr txBox="1">
            <a:spLocks/>
          </p:cNvSpPr>
          <p:nvPr/>
        </p:nvSpPr>
        <p:spPr>
          <a:xfrm>
            <a:off x="970468" y="6198992"/>
            <a:ext cx="3807664" cy="30172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dirty="0">
                <a:solidFill>
                  <a:srgbClr val="2C65E1"/>
                </a:solidFill>
                <a:latin typeface="Segoe UI Semibold" panose="020B0702040204020203" pitchFamily="34" charset="0"/>
                <a:cs typeface="Segoe UI Semibold" panose="020B0702040204020203" pitchFamily="34" charset="0"/>
              </a:rPr>
              <a:t>https://azure.com/pipelines</a:t>
            </a:r>
          </a:p>
        </p:txBody>
      </p:sp>
      <p:sp>
        <p:nvSpPr>
          <p:cNvPr id="12" name="Oval 11">
            <a:extLst>
              <a:ext uri="{FF2B5EF4-FFF2-40B4-BE49-F238E27FC236}">
                <a16:creationId xmlns:a16="http://schemas.microsoft.com/office/drawing/2014/main" id="{60136C7D-5B5D-43E7-93EE-560962F8A7EC}"/>
              </a:ext>
              <a:ext uri="{C183D7F6-B498-43B3-948B-1728B52AA6E4}">
                <adec:decorative xmlns:adec="http://schemas.microsoft.com/office/drawing/2017/decorative" val="1"/>
              </a:ext>
            </a:extLst>
          </p:cNvPr>
          <p:cNvSpPr/>
          <p:nvPr/>
        </p:nvSpPr>
        <p:spPr bwMode="auto">
          <a:xfrm>
            <a:off x="400017" y="6137918"/>
            <a:ext cx="420039" cy="420037"/>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961" kern="0">
              <a:ln w="19050">
                <a:noFill/>
              </a:ln>
              <a:solidFill>
                <a:srgbClr val="2C65E1"/>
              </a:solidFill>
              <a:latin typeface="Segoe UI"/>
              <a:ea typeface="Segoe UI" pitchFamily="34" charset="0"/>
              <a:cs typeface="Segoe UI" pitchFamily="34" charset="0"/>
            </a:endParaRPr>
          </a:p>
        </p:txBody>
      </p:sp>
      <p:sp>
        <p:nvSpPr>
          <p:cNvPr id="13" name="Title 2">
            <a:extLst>
              <a:ext uri="{FF2B5EF4-FFF2-40B4-BE49-F238E27FC236}">
                <a16:creationId xmlns:a16="http://schemas.microsoft.com/office/drawing/2014/main" id="{0E7BE853-8D1F-42C1-9081-816A08067BFA}"/>
              </a:ext>
            </a:extLst>
          </p:cNvPr>
          <p:cNvSpPr txBox="1">
            <a:spLocks/>
          </p:cNvSpPr>
          <p:nvPr/>
        </p:nvSpPr>
        <p:spPr>
          <a:xfrm>
            <a:off x="6757431" y="1925634"/>
            <a:ext cx="5555966" cy="757914"/>
          </a:xfrm>
          <a:prstGeom prst="rect">
            <a:avLst/>
          </a:prstGeom>
        </p:spPr>
        <p:txBody>
          <a:bodyPr vert="horz" wrap="square" lIns="0" tIns="164592" rIns="0" bIns="0" rtlCol="0" anchor="t">
            <a:noAutofit/>
          </a:bodyPr>
          <a:lstStyle>
            <a:lvl1pPr algn="l" defTabSz="914367" rtl="0" eaLnBrk="1" latinLnBrk="0" hangingPunct="1">
              <a:lnSpc>
                <a:spcPct val="90000"/>
              </a:lnSpc>
              <a:spcBef>
                <a:spcPct val="0"/>
              </a:spcBef>
              <a:buNone/>
              <a:defRPr lang="en-US" sz="3600" b="0" kern="1200" cap="none" spc="0" baseline="0">
                <a:ln w="3175">
                  <a:noFill/>
                </a:ln>
                <a:solidFill>
                  <a:srgbClr val="000000"/>
                </a:solidFill>
                <a:effectLst/>
                <a:latin typeface="+mj-lt"/>
                <a:ea typeface="+mn-ea"/>
                <a:cs typeface="Segoe UI" pitchFamily="34" charset="0"/>
              </a:defRPr>
            </a:lvl1pPr>
          </a:lstStyle>
          <a:p>
            <a:r>
              <a:rPr lang="en-GB" sz="4313" dirty="0"/>
              <a:t>Azure ML Service</a:t>
            </a:r>
          </a:p>
        </p:txBody>
      </p:sp>
      <p:sp>
        <p:nvSpPr>
          <p:cNvPr id="15" name="Text Placeholder 3">
            <a:extLst>
              <a:ext uri="{FF2B5EF4-FFF2-40B4-BE49-F238E27FC236}">
                <a16:creationId xmlns:a16="http://schemas.microsoft.com/office/drawing/2014/main" id="{C08EAEE8-61A4-41D7-BB0B-3ECF5C8A3E87}"/>
              </a:ext>
            </a:extLst>
          </p:cNvPr>
          <p:cNvSpPr txBox="1">
            <a:spLocks/>
          </p:cNvSpPr>
          <p:nvPr/>
        </p:nvSpPr>
        <p:spPr>
          <a:xfrm>
            <a:off x="6757432" y="3362591"/>
            <a:ext cx="5555965" cy="2265334"/>
          </a:xfrm>
          <a:prstGeom prst="rect">
            <a:avLst/>
          </a:prstGeom>
        </p:spPr>
        <p:txBody>
          <a:bodyPr vert="horz" wrap="square" lIns="0" tIns="0" rIns="0" bIns="0" rtlCol="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745" b="0" i="0"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100000"/>
              </a:lnSpc>
            </a:pPr>
            <a:r>
              <a:rPr lang="en-GB" b="1" dirty="0"/>
              <a:t>Free</a:t>
            </a:r>
            <a:r>
              <a:rPr lang="en-GB" dirty="0"/>
              <a:t> </a:t>
            </a:r>
            <a:r>
              <a:rPr lang="en-GB" dirty="0" err="1"/>
              <a:t>worskpaces</a:t>
            </a:r>
            <a:r>
              <a:rPr lang="en-GB" dirty="0"/>
              <a:t>, experiments, model registry</a:t>
            </a:r>
          </a:p>
          <a:p>
            <a:pPr>
              <a:lnSpc>
                <a:spcPct val="100000"/>
              </a:lnSpc>
            </a:pPr>
            <a:r>
              <a:rPr lang="en-GB" dirty="0"/>
              <a:t>Standard Azure rates for compute and deployment </a:t>
            </a:r>
            <a:r>
              <a:rPr lang="en-GB" b="1" dirty="0"/>
              <a:t>or</a:t>
            </a:r>
            <a:r>
              <a:rPr lang="en-GB" dirty="0"/>
              <a:t> use your own servers for free</a:t>
            </a:r>
            <a:endParaRPr lang="en-US" dirty="0"/>
          </a:p>
        </p:txBody>
      </p:sp>
      <p:sp>
        <p:nvSpPr>
          <p:cNvPr id="16" name="Text Placeholder 3">
            <a:extLst>
              <a:ext uri="{FF2B5EF4-FFF2-40B4-BE49-F238E27FC236}">
                <a16:creationId xmlns:a16="http://schemas.microsoft.com/office/drawing/2014/main" id="{18BFD885-65FF-4791-8F35-1BBC4EACE631}"/>
              </a:ext>
            </a:extLst>
          </p:cNvPr>
          <p:cNvSpPr txBox="1">
            <a:spLocks/>
          </p:cNvSpPr>
          <p:nvPr/>
        </p:nvSpPr>
        <p:spPr>
          <a:xfrm>
            <a:off x="7327883" y="6158551"/>
            <a:ext cx="4200394" cy="30174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dirty="0">
                <a:solidFill>
                  <a:srgbClr val="2C65E1"/>
                </a:solidFill>
                <a:latin typeface="Segoe UI Semibold" panose="020B0702040204020203" pitchFamily="34" charset="0"/>
                <a:cs typeface="Segoe UI Semibold" panose="020B0702040204020203" pitchFamily="34" charset="0"/>
                <a:hlinkClick r:id="rId4">
                  <a:extLst>
                    <a:ext uri="{A12FA001-AC4F-418D-AE19-62706E023703}">
                      <ahyp:hlinkClr xmlns:ahyp="http://schemas.microsoft.com/office/drawing/2018/hyperlinkcolor" val="tx"/>
                    </a:ext>
                  </a:extLst>
                </a:hlinkClick>
              </a:rPr>
              <a:t>https://azure.com/ml</a:t>
            </a:r>
            <a:endParaRPr lang="en-US" sz="1961" b="1" dirty="0">
              <a:solidFill>
                <a:srgbClr val="2C65E1"/>
              </a:solidFill>
              <a:latin typeface="Segoe UI Semibold" panose="020B0702040204020203" pitchFamily="34" charset="0"/>
              <a:cs typeface="Segoe UI Semibold" panose="020B0702040204020203" pitchFamily="34" charset="0"/>
            </a:endParaRPr>
          </a:p>
        </p:txBody>
      </p:sp>
      <p:sp>
        <p:nvSpPr>
          <p:cNvPr id="17" name="Oval 16">
            <a:extLst>
              <a:ext uri="{FF2B5EF4-FFF2-40B4-BE49-F238E27FC236}">
                <a16:creationId xmlns:a16="http://schemas.microsoft.com/office/drawing/2014/main" id="{0AC09D56-6EB2-47E6-859D-7D39D877A1D7}"/>
              </a:ext>
              <a:ext uri="{C183D7F6-B498-43B3-948B-1728B52AA6E4}">
                <adec:decorative xmlns:adec="http://schemas.microsoft.com/office/drawing/2017/decorative" val="1"/>
              </a:ext>
            </a:extLst>
          </p:cNvPr>
          <p:cNvSpPr/>
          <p:nvPr/>
        </p:nvSpPr>
        <p:spPr bwMode="auto">
          <a:xfrm>
            <a:off x="6757432" y="6097477"/>
            <a:ext cx="420039" cy="420037"/>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961" kern="0">
              <a:ln w="19050">
                <a:noFill/>
              </a:ln>
              <a:solidFill>
                <a:srgbClr val="2C65E1"/>
              </a:solidFill>
              <a:latin typeface="Segoe UI"/>
              <a:ea typeface="Segoe UI" pitchFamily="34" charset="0"/>
              <a:cs typeface="Segoe UI" pitchFamily="34" charset="0"/>
            </a:endParaRPr>
          </a:p>
        </p:txBody>
      </p:sp>
      <p:pic>
        <p:nvPicPr>
          <p:cNvPr id="2050" name="Picture 2" descr="Image result for azure machine learning service">
            <a:extLst>
              <a:ext uri="{FF2B5EF4-FFF2-40B4-BE49-F238E27FC236}">
                <a16:creationId xmlns:a16="http://schemas.microsoft.com/office/drawing/2014/main" id="{072FC5F2-0A1F-4C0A-9479-19EDF961F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431" y="699449"/>
            <a:ext cx="1220497" cy="122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94668-A250-4567-80A7-B86ADE5D8387}"/>
              </a:ext>
            </a:extLst>
          </p:cNvPr>
          <p:cNvSpPr>
            <a:spLocks noGrp="1"/>
          </p:cNvSpPr>
          <p:nvPr>
            <p:ph type="title"/>
          </p:nvPr>
        </p:nvSpPr>
        <p:spPr>
          <a:xfrm>
            <a:off x="426425" y="811180"/>
            <a:ext cx="4836040" cy="1172553"/>
          </a:xfrm>
        </p:spPr>
        <p:txBody>
          <a:bodyPr/>
          <a:lstStyle/>
          <a:p>
            <a:r>
              <a:rPr lang="en-US" sz="3600" dirty="0"/>
              <a:t>Resources</a:t>
            </a:r>
          </a:p>
        </p:txBody>
      </p:sp>
      <p:sp>
        <p:nvSpPr>
          <p:cNvPr id="5" name="Text Placeholder 4">
            <a:extLst>
              <a:ext uri="{FF2B5EF4-FFF2-40B4-BE49-F238E27FC236}">
                <a16:creationId xmlns:a16="http://schemas.microsoft.com/office/drawing/2014/main" id="{58B34467-C942-4BFF-802D-C1C14EF7EC99}"/>
              </a:ext>
            </a:extLst>
          </p:cNvPr>
          <p:cNvSpPr>
            <a:spLocks noGrp="1"/>
          </p:cNvSpPr>
          <p:nvPr>
            <p:ph type="body" sz="quarter" idx="10"/>
          </p:nvPr>
        </p:nvSpPr>
        <p:spPr>
          <a:xfrm>
            <a:off x="3990886" y="811180"/>
            <a:ext cx="7648857" cy="4807403"/>
          </a:xfrm>
        </p:spPr>
        <p:txBody>
          <a:bodyPr/>
          <a:lstStyle/>
          <a:p>
            <a:pPr defTabSz="914367">
              <a:lnSpc>
                <a:spcPct val="90000"/>
              </a:lnSpc>
              <a:spcAft>
                <a:spcPts val="488"/>
              </a:spcAft>
            </a:pPr>
            <a:r>
              <a:rPr lang="en-US" sz="2000" dirty="0">
                <a:solidFill>
                  <a:schemeClr val="tx2"/>
                </a:solidFill>
              </a:rPr>
              <a:t>Integrating the Data Science and App Development Cycles </a:t>
            </a:r>
          </a:p>
          <a:p>
            <a:pPr marL="0" lvl="1">
              <a:spcAft>
                <a:spcPts val="488"/>
              </a:spcAft>
            </a:pPr>
            <a:r>
              <a:rPr lang="en-US" sz="1800" dirty="0"/>
              <a:t>Francesca Lazzeri, Microsoft </a:t>
            </a:r>
            <a:br>
              <a:rPr lang="en-US" sz="1800" dirty="0"/>
            </a:br>
            <a:r>
              <a:rPr lang="en-US" sz="1800" dirty="0"/>
              <a:t>Medium: </a:t>
            </a:r>
            <a:r>
              <a:rPr lang="en-US" sz="1800" dirty="0">
                <a:hlinkClick r:id="rId2"/>
              </a:rPr>
              <a:t>https://aka.ms/AA5ib6c</a:t>
            </a:r>
            <a:r>
              <a:rPr lang="en-US" sz="1800" dirty="0"/>
              <a:t> </a:t>
            </a:r>
          </a:p>
          <a:p>
            <a:pPr defTabSz="914367">
              <a:lnSpc>
                <a:spcPct val="90000"/>
              </a:lnSpc>
              <a:spcAft>
                <a:spcPts val="988"/>
              </a:spcAft>
            </a:pPr>
            <a:endParaRPr lang="en-US" sz="2000" dirty="0">
              <a:solidFill>
                <a:schemeClr val="tx2"/>
              </a:solidFill>
            </a:endParaRPr>
          </a:p>
          <a:p>
            <a:pPr defTabSz="914367">
              <a:lnSpc>
                <a:spcPct val="90000"/>
              </a:lnSpc>
              <a:spcAft>
                <a:spcPts val="488"/>
              </a:spcAft>
            </a:pPr>
            <a:r>
              <a:rPr lang="en-US" sz="2000" dirty="0" err="1">
                <a:solidFill>
                  <a:schemeClr val="tx2"/>
                </a:solidFill>
              </a:rPr>
              <a:t>MLOps</a:t>
            </a:r>
            <a:r>
              <a:rPr lang="en-US" sz="2000" dirty="0">
                <a:solidFill>
                  <a:schemeClr val="tx2"/>
                </a:solidFill>
              </a:rPr>
              <a:t>: Manage, deploy, and monitor models with Azure Machine Learning Service</a:t>
            </a:r>
          </a:p>
          <a:p>
            <a:pPr marL="0" lvl="1">
              <a:spcAft>
                <a:spcPts val="488"/>
              </a:spcAft>
            </a:pPr>
            <a:r>
              <a:rPr lang="en-US" sz="1800" dirty="0"/>
              <a:t>Microsoft Docs: </a:t>
            </a:r>
            <a:r>
              <a:rPr lang="en-US" sz="1800" dirty="0">
                <a:hlinkClick r:id="rId3"/>
              </a:rPr>
              <a:t>https://aka.ms/AA5kjqo</a:t>
            </a:r>
            <a:r>
              <a:rPr lang="en-US" sz="1800" dirty="0"/>
              <a:t> </a:t>
            </a:r>
            <a:endParaRPr lang="en-US" sz="2000" dirty="0">
              <a:solidFill>
                <a:schemeClr val="tx2"/>
              </a:solidFill>
            </a:endParaRPr>
          </a:p>
          <a:p>
            <a:pPr defTabSz="914367">
              <a:lnSpc>
                <a:spcPct val="90000"/>
              </a:lnSpc>
              <a:spcAft>
                <a:spcPts val="488"/>
              </a:spcAft>
            </a:pPr>
            <a:endParaRPr lang="en-US" sz="2000" dirty="0">
              <a:solidFill>
                <a:schemeClr val="tx2"/>
              </a:solidFill>
            </a:endParaRPr>
          </a:p>
          <a:p>
            <a:pPr defTabSz="914367">
              <a:lnSpc>
                <a:spcPct val="90000"/>
              </a:lnSpc>
              <a:spcAft>
                <a:spcPts val="488"/>
              </a:spcAft>
            </a:pPr>
            <a:r>
              <a:rPr lang="en-US" sz="2000" dirty="0">
                <a:solidFill>
                  <a:schemeClr val="tx2"/>
                </a:solidFill>
              </a:rPr>
              <a:t>Train and deploy machine learning models with Azure Pipelines</a:t>
            </a:r>
          </a:p>
          <a:p>
            <a:pPr marL="0" lvl="1">
              <a:spcAft>
                <a:spcPts val="488"/>
              </a:spcAft>
            </a:pPr>
            <a:r>
              <a:rPr lang="en-US" sz="1800" dirty="0"/>
              <a:t>Microsoft Docs: </a:t>
            </a:r>
            <a:r>
              <a:rPr lang="en-US" sz="1800" dirty="0">
                <a:hlinkClick r:id="rId4"/>
              </a:rPr>
              <a:t>https://aka.ms/AA5kjqq</a:t>
            </a:r>
            <a:r>
              <a:rPr lang="en-US" sz="1800" dirty="0"/>
              <a:t> </a:t>
            </a:r>
          </a:p>
          <a:p>
            <a:pPr defTabSz="914367">
              <a:lnSpc>
                <a:spcPct val="90000"/>
              </a:lnSpc>
              <a:spcAft>
                <a:spcPts val="988"/>
              </a:spcAft>
            </a:pPr>
            <a:endParaRPr lang="en-US" sz="2000" dirty="0">
              <a:solidFill>
                <a:schemeClr val="tx2"/>
              </a:solidFill>
            </a:endParaRPr>
          </a:p>
          <a:p>
            <a:pPr defTabSz="914367">
              <a:lnSpc>
                <a:spcPct val="90000"/>
              </a:lnSpc>
              <a:spcAft>
                <a:spcPts val="488"/>
              </a:spcAft>
            </a:pPr>
            <a:r>
              <a:rPr lang="en-US" sz="2000" dirty="0">
                <a:solidFill>
                  <a:schemeClr val="tx2"/>
                </a:solidFill>
              </a:rPr>
              <a:t>Operationalizing R models using Python via Azure ML SDK</a:t>
            </a:r>
          </a:p>
          <a:p>
            <a:pPr marL="0" lvl="1">
              <a:spcAft>
                <a:spcPts val="488"/>
              </a:spcAft>
            </a:pPr>
            <a:r>
              <a:rPr lang="en-US" sz="1800" dirty="0"/>
              <a:t>George Iordanescu, Microsoft</a:t>
            </a:r>
          </a:p>
          <a:p>
            <a:pPr marL="0" lvl="1">
              <a:spcAft>
                <a:spcPts val="488"/>
              </a:spcAft>
            </a:pPr>
            <a:r>
              <a:rPr lang="en-US" sz="1800" dirty="0">
                <a:hlinkClick r:id="rId5"/>
              </a:rPr>
              <a:t>https://github.com/Microsoft/AMLSDKRModelsOperationalization</a:t>
            </a:r>
            <a:endParaRPr lang="en-US" sz="1800" dirty="0"/>
          </a:p>
          <a:p>
            <a:pPr marL="0" lvl="1">
              <a:spcAft>
                <a:spcPts val="488"/>
              </a:spcAft>
            </a:pPr>
            <a:endParaRPr lang="en-US" sz="1800" dirty="0"/>
          </a:p>
          <a:p>
            <a:pPr marL="0" lvl="1">
              <a:spcAft>
                <a:spcPts val="488"/>
              </a:spcAft>
            </a:pPr>
            <a:r>
              <a:rPr lang="en-US" sz="2000" dirty="0">
                <a:solidFill>
                  <a:schemeClr val="tx2"/>
                </a:solidFill>
                <a:latin typeface="+mj-lt"/>
              </a:rPr>
              <a:t>These Slides</a:t>
            </a:r>
          </a:p>
          <a:p>
            <a:pPr marL="0" lvl="1">
              <a:spcAft>
                <a:spcPts val="488"/>
              </a:spcAft>
            </a:pPr>
            <a:r>
              <a:rPr lang="en-US" sz="1800" dirty="0">
                <a:hlinkClick r:id="rId6"/>
              </a:rPr>
              <a:t>https://github.com/</a:t>
            </a:r>
            <a:r>
              <a:rPr lang="en-US" sz="1800">
                <a:hlinkClick r:id="rId6"/>
              </a:rPr>
              <a:t>revodavid/blob/master/RMLops</a:t>
            </a:r>
            <a:r>
              <a:rPr lang="en-US" sz="1800" dirty="0">
                <a:hlinkClick r:id="rId6"/>
              </a:rPr>
              <a:t>/user2019slides.pdf</a:t>
            </a:r>
            <a:endParaRPr lang="en-US" sz="1800" dirty="0"/>
          </a:p>
        </p:txBody>
      </p:sp>
      <p:sp>
        <p:nvSpPr>
          <p:cNvPr id="6" name="Text Placeholder 2">
            <a:extLst>
              <a:ext uri="{FF2B5EF4-FFF2-40B4-BE49-F238E27FC236}">
                <a16:creationId xmlns:a16="http://schemas.microsoft.com/office/drawing/2014/main" id="{55BF3994-78DD-42E2-B0D5-7EB927D5007E}"/>
              </a:ext>
            </a:extLst>
          </p:cNvPr>
          <p:cNvSpPr txBox="1">
            <a:spLocks/>
          </p:cNvSpPr>
          <p:nvPr/>
        </p:nvSpPr>
        <p:spPr>
          <a:xfrm>
            <a:off x="426425" y="5319485"/>
            <a:ext cx="3280270" cy="945435"/>
          </a:xfrm>
          <a:prstGeom prst="rect">
            <a:avLst/>
          </a:prstGeom>
        </p:spPr>
        <p:txBody>
          <a:bodyPr/>
          <a:lst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000" dirty="0"/>
              <a:t>David Smith</a:t>
            </a:r>
            <a:br>
              <a:rPr lang="en-US" sz="2000" dirty="0"/>
            </a:br>
            <a:r>
              <a:rPr lang="en-US" sz="2000" dirty="0"/>
              <a:t>Cloud Advocate, Microsoft</a:t>
            </a:r>
            <a:br>
              <a:rPr lang="en-US" sz="2000" dirty="0"/>
            </a:br>
            <a:r>
              <a:rPr lang="en-US" sz="2000" dirty="0"/>
              <a:t>@revodavid</a:t>
            </a:r>
          </a:p>
        </p:txBody>
      </p:sp>
    </p:spTree>
    <p:extLst>
      <p:ext uri="{BB962C8B-B14F-4D97-AF65-F5344CB8AC3E}">
        <p14:creationId xmlns:p14="http://schemas.microsoft.com/office/powerpoint/2010/main" val="613087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E74F-E4B5-4AE6-A54A-2DBF00B70A77}"/>
              </a:ext>
            </a:extLst>
          </p:cNvPr>
          <p:cNvSpPr>
            <a:spLocks noGrp="1"/>
          </p:cNvSpPr>
          <p:nvPr>
            <p:ph type="title"/>
          </p:nvPr>
        </p:nvSpPr>
        <p:spPr/>
        <p:txBody>
          <a:bodyPr/>
          <a:lstStyle/>
          <a:p>
            <a:r>
              <a:rPr lang="en-US" dirty="0"/>
              <a:t>Thank you</a:t>
            </a:r>
            <a:br>
              <a:rPr lang="en-US" dirty="0"/>
            </a:br>
            <a:br>
              <a:rPr lang="en-US" dirty="0"/>
            </a:br>
            <a:r>
              <a:rPr lang="en-US" sz="3200" dirty="0"/>
              <a:t>David Smith</a:t>
            </a:r>
            <a:br>
              <a:rPr lang="en-US" sz="3200" dirty="0"/>
            </a:br>
            <a:r>
              <a:rPr lang="en-US" sz="3200" dirty="0"/>
              <a:t>Cloud Advocate, Microsoft</a:t>
            </a:r>
            <a:br>
              <a:rPr lang="en-US" sz="3200" dirty="0"/>
            </a:br>
            <a:r>
              <a:rPr lang="en-US" sz="3200" dirty="0"/>
              <a:t>@revodavid</a:t>
            </a:r>
            <a:br>
              <a:rPr lang="en-US" sz="5400" dirty="0"/>
            </a:br>
            <a:endParaRPr lang="en-US" dirty="0"/>
          </a:p>
        </p:txBody>
      </p:sp>
    </p:spTree>
    <p:extLst>
      <p:ext uri="{BB962C8B-B14F-4D97-AF65-F5344CB8AC3E}">
        <p14:creationId xmlns:p14="http://schemas.microsoft.com/office/powerpoint/2010/main" val="11041929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886026-BC46-40CF-ACF8-38590E50712C}"/>
              </a:ext>
            </a:extLst>
          </p:cNvPr>
          <p:cNvSpPr>
            <a:spLocks noGrp="1"/>
          </p:cNvSpPr>
          <p:nvPr>
            <p:ph type="body" sz="quarter" idx="10"/>
          </p:nvPr>
        </p:nvSpPr>
        <p:spPr>
          <a:xfrm>
            <a:off x="426425" y="945256"/>
            <a:ext cx="11338166" cy="276999"/>
          </a:xfrm>
        </p:spPr>
        <p:txBody>
          <a:bodyPr/>
          <a:lstStyle/>
          <a:p>
            <a:r>
              <a:rPr lang="en-US" sz="1800">
                <a:solidFill>
                  <a:srgbClr val="505050"/>
                </a:solidFill>
              </a:rPr>
              <a:t>People. Process. Products.</a:t>
            </a:r>
          </a:p>
        </p:txBody>
      </p:sp>
      <p:sp>
        <p:nvSpPr>
          <p:cNvPr id="4" name="Title 3">
            <a:extLst>
              <a:ext uri="{FF2B5EF4-FFF2-40B4-BE49-F238E27FC236}">
                <a16:creationId xmlns:a16="http://schemas.microsoft.com/office/drawing/2014/main" id="{528D9A12-71BC-4CBB-A872-E706804636BF}"/>
              </a:ext>
            </a:extLst>
          </p:cNvPr>
          <p:cNvSpPr>
            <a:spLocks noGrp="1"/>
          </p:cNvSpPr>
          <p:nvPr>
            <p:ph type="title"/>
          </p:nvPr>
        </p:nvSpPr>
        <p:spPr/>
        <p:txBody>
          <a:bodyPr/>
          <a:lstStyle/>
          <a:p>
            <a:r>
              <a:rPr lang="en-US" spc="-98"/>
              <a:t>What is DevOps?</a:t>
            </a:r>
          </a:p>
        </p:txBody>
      </p:sp>
      <p:grpSp>
        <p:nvGrpSpPr>
          <p:cNvPr id="38" name="Group 37" descr="DevOps is the union of people, process, and products to enable continuous delivery of value to your end users.&#10;">
            <a:extLst>
              <a:ext uri="{FF2B5EF4-FFF2-40B4-BE49-F238E27FC236}">
                <a16:creationId xmlns:a16="http://schemas.microsoft.com/office/drawing/2014/main" id="{2EC9AE04-AF68-4BE2-A10B-4484F4319989}"/>
              </a:ext>
            </a:extLst>
          </p:cNvPr>
          <p:cNvGrpSpPr/>
          <p:nvPr/>
        </p:nvGrpSpPr>
        <p:grpSpPr>
          <a:xfrm>
            <a:off x="426425" y="1890756"/>
            <a:ext cx="5306540" cy="3886006"/>
            <a:chOff x="366076" y="1432242"/>
            <a:chExt cx="4716106" cy="3964491"/>
          </a:xfrm>
        </p:grpSpPr>
        <p:sp>
          <p:nvSpPr>
            <p:cNvPr id="40" name="Rectangle 39">
              <a:extLst>
                <a:ext uri="{FF2B5EF4-FFF2-40B4-BE49-F238E27FC236}">
                  <a16:creationId xmlns:a16="http://schemas.microsoft.com/office/drawing/2014/main" id="{DD5BFA80-E8ED-4D15-9EC6-1C69B990053C}"/>
                </a:ext>
              </a:extLst>
            </p:cNvPr>
            <p:cNvSpPr/>
            <p:nvPr/>
          </p:nvSpPr>
          <p:spPr bwMode="auto">
            <a:xfrm>
              <a:off x="366076" y="1432242"/>
              <a:ext cx="4716106" cy="39644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34445" tIns="761853" rIns="179259" bIns="143407" numCol="1" spcCol="0" rtlCol="0" fromWordArt="0" anchor="t" anchorCtr="0" forceAA="0" compatLnSpc="1">
              <a:prstTxWarp prst="textNoShape">
                <a:avLst/>
              </a:prstTxWarp>
              <a:noAutofit/>
            </a:bodyPr>
            <a:lstStyle/>
            <a:p>
              <a:r>
                <a:rPr lang="en-US" sz="2745" dirty="0"/>
                <a:t>DevOps is the union of </a:t>
              </a:r>
              <a:r>
                <a:rPr lang="en-US" sz="2745" b="1" dirty="0">
                  <a:solidFill>
                    <a:srgbClr val="0078D7"/>
                  </a:solidFill>
                </a:rPr>
                <a:t>people</a:t>
              </a:r>
              <a:r>
                <a:rPr lang="en-US" sz="2745" dirty="0"/>
                <a:t>, </a:t>
              </a:r>
              <a:r>
                <a:rPr lang="en-US" sz="2745" b="1" dirty="0">
                  <a:solidFill>
                    <a:srgbClr val="0078D7"/>
                  </a:solidFill>
                </a:rPr>
                <a:t>process</a:t>
              </a:r>
              <a:r>
                <a:rPr lang="en-US" sz="2745" dirty="0"/>
                <a:t>, and </a:t>
              </a:r>
              <a:r>
                <a:rPr lang="en-US" sz="2745" b="1" dirty="0">
                  <a:solidFill>
                    <a:srgbClr val="0078D7"/>
                  </a:solidFill>
                </a:rPr>
                <a:t>products</a:t>
              </a:r>
              <a:r>
                <a:rPr lang="en-US" sz="2745" dirty="0"/>
                <a:t> to enable continuous delivery of value to your end users.</a:t>
              </a:r>
            </a:p>
          </p:txBody>
        </p:sp>
        <p:sp>
          <p:nvSpPr>
            <p:cNvPr id="43" name="Rectangle 42">
              <a:extLst>
                <a:ext uri="{FF2B5EF4-FFF2-40B4-BE49-F238E27FC236}">
                  <a16:creationId xmlns:a16="http://schemas.microsoft.com/office/drawing/2014/main" id="{2F8088B3-00CA-4565-A4F2-49A69D180CE0}"/>
                </a:ext>
                <a:ext uri="{C183D7F6-B498-43B3-948B-1728B52AA6E4}">
                  <adec:decorative xmlns:adec="http://schemas.microsoft.com/office/drawing/2017/decorative" val="1"/>
                </a:ext>
              </a:extLst>
            </p:cNvPr>
            <p:cNvSpPr/>
            <p:nvPr/>
          </p:nvSpPr>
          <p:spPr>
            <a:xfrm>
              <a:off x="366077" y="1432242"/>
              <a:ext cx="687151" cy="1098688"/>
            </a:xfrm>
            <a:prstGeom prst="rect">
              <a:avLst/>
            </a:prstGeom>
          </p:spPr>
          <p:txBody>
            <a:bodyPr wrap="none">
              <a:spAutoFit/>
            </a:bodyPr>
            <a:lstStyle/>
            <a:p>
              <a:pPr>
                <a:defRPr/>
              </a:pPr>
              <a:r>
                <a:rPr lang="en-US" sz="6273" kern="0" spc="-10" dirty="0">
                  <a:ln w="3175">
                    <a:noFill/>
                  </a:ln>
                  <a:solidFill>
                    <a:srgbClr val="0078D7"/>
                  </a:solidFill>
                  <a:latin typeface="Rockwell Extra Bold" panose="02060903040505020403" pitchFamily="18" charset="0"/>
                  <a:cs typeface="Segoe UI" pitchFamily="34" charset="0"/>
                </a:rPr>
                <a:t>“</a:t>
              </a:r>
              <a:endParaRPr lang="en-US" sz="6273" kern="0" dirty="0">
                <a:solidFill>
                  <a:srgbClr val="0078D7"/>
                </a:solidFill>
              </a:endParaRPr>
            </a:p>
          </p:txBody>
        </p:sp>
        <p:sp>
          <p:nvSpPr>
            <p:cNvPr id="37" name="Rectangle 36">
              <a:extLst>
                <a:ext uri="{FF2B5EF4-FFF2-40B4-BE49-F238E27FC236}">
                  <a16:creationId xmlns:a16="http://schemas.microsoft.com/office/drawing/2014/main" id="{90933A4D-4859-4CF1-9E2F-B6522C3D957A}"/>
                </a:ext>
                <a:ext uri="{C183D7F6-B498-43B3-948B-1728B52AA6E4}">
                  <adec:decorative xmlns:adec="http://schemas.microsoft.com/office/drawing/2017/decorative" val="1"/>
                </a:ext>
              </a:extLst>
            </p:cNvPr>
            <p:cNvSpPr/>
            <p:nvPr/>
          </p:nvSpPr>
          <p:spPr>
            <a:xfrm>
              <a:off x="3728097" y="3396602"/>
              <a:ext cx="673739" cy="1077243"/>
            </a:xfrm>
            <a:prstGeom prst="rect">
              <a:avLst/>
            </a:prstGeom>
          </p:spPr>
          <p:txBody>
            <a:bodyPr wrap="none">
              <a:spAutoFit/>
            </a:bodyPr>
            <a:lstStyle/>
            <a:p>
              <a:pPr>
                <a:defRPr/>
              </a:pPr>
              <a:r>
                <a:rPr lang="en-US" sz="6273" kern="0" spc="-10" dirty="0">
                  <a:ln w="3175">
                    <a:noFill/>
                  </a:ln>
                  <a:solidFill>
                    <a:srgbClr val="0078D7"/>
                  </a:solidFill>
                  <a:latin typeface="Rockwell Extra Bold" panose="02060903040505020403" pitchFamily="18" charset="0"/>
                  <a:cs typeface="Segoe UI" pitchFamily="34" charset="0"/>
                </a:rPr>
                <a:t>”</a:t>
              </a:r>
              <a:endParaRPr lang="en-US" sz="6273" kern="0" dirty="0">
                <a:solidFill>
                  <a:srgbClr val="0078D7"/>
                </a:solidFill>
              </a:endParaRPr>
            </a:p>
          </p:txBody>
        </p:sp>
      </p:grpSp>
      <p:sp>
        <p:nvSpPr>
          <p:cNvPr id="51" name="Oval 50">
            <a:extLst>
              <a:ext uri="{FF2B5EF4-FFF2-40B4-BE49-F238E27FC236}">
                <a16:creationId xmlns:a16="http://schemas.microsoft.com/office/drawing/2014/main" id="{3C946028-2F07-4CC9-B487-50F1C2859698}"/>
              </a:ext>
              <a:ext uri="{C183D7F6-B498-43B3-948B-1728B52AA6E4}">
                <adec:decorative xmlns:adec="http://schemas.microsoft.com/office/drawing/2017/decorative" val="1"/>
              </a:ext>
            </a:extLst>
          </p:cNvPr>
          <p:cNvSpPr/>
          <p:nvPr/>
        </p:nvSpPr>
        <p:spPr bwMode="auto">
          <a:xfrm>
            <a:off x="6763713" y="1382869"/>
            <a:ext cx="4428530" cy="4445011"/>
          </a:xfrm>
          <a:prstGeom prst="ellipse">
            <a:avLst/>
          </a:prstGeom>
          <a:noFill/>
          <a:ln>
            <a:solidFill>
              <a:schemeClr val="tx1">
                <a:lumMod val="50000"/>
                <a:lumOff val="5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solidFill>
                <a:schemeClr val="tx2"/>
              </a:solidFill>
              <a:ea typeface="Segoe UI" pitchFamily="34" charset="0"/>
              <a:cs typeface="Segoe UI" pitchFamily="34" charset="0"/>
            </a:endParaRPr>
          </a:p>
        </p:txBody>
      </p:sp>
      <p:sp>
        <p:nvSpPr>
          <p:cNvPr id="52" name="Oval 51">
            <a:extLst>
              <a:ext uri="{FF2B5EF4-FFF2-40B4-BE49-F238E27FC236}">
                <a16:creationId xmlns:a16="http://schemas.microsoft.com/office/drawing/2014/main" id="{DB8E49D4-4CAC-45F7-863B-618A6CA49982}"/>
              </a:ext>
              <a:ext uri="{C183D7F6-B498-43B3-948B-1728B52AA6E4}">
                <adec:decorative xmlns:adec="http://schemas.microsoft.com/office/drawing/2017/decorative" val="1"/>
              </a:ext>
            </a:extLst>
          </p:cNvPr>
          <p:cNvSpPr/>
          <p:nvPr/>
        </p:nvSpPr>
        <p:spPr bwMode="auto">
          <a:xfrm>
            <a:off x="7158699" y="1135170"/>
            <a:ext cx="1269392" cy="1274116"/>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chemeClr val="tx2"/>
                </a:solidFill>
                <a:ea typeface="Segoe UI" pitchFamily="34" charset="0"/>
                <a:cs typeface="Segoe UI" pitchFamily="34" charset="0"/>
              </a:rPr>
              <a:t>Build&amp; Test</a:t>
            </a:r>
          </a:p>
        </p:txBody>
      </p:sp>
      <p:grpSp>
        <p:nvGrpSpPr>
          <p:cNvPr id="53" name="Group 52">
            <a:extLst>
              <a:ext uri="{FF2B5EF4-FFF2-40B4-BE49-F238E27FC236}">
                <a16:creationId xmlns:a16="http://schemas.microsoft.com/office/drawing/2014/main" id="{29929064-DF06-4EF7-9BA7-BC3483725B39}"/>
              </a:ext>
              <a:ext uri="{C183D7F6-B498-43B3-948B-1728B52AA6E4}">
                <adec:decorative xmlns:adec="http://schemas.microsoft.com/office/drawing/2017/decorative" val="1"/>
              </a:ext>
            </a:extLst>
          </p:cNvPr>
          <p:cNvGrpSpPr/>
          <p:nvPr/>
        </p:nvGrpSpPr>
        <p:grpSpPr>
          <a:xfrm>
            <a:off x="8098393" y="2760586"/>
            <a:ext cx="1658276" cy="1817180"/>
            <a:chOff x="5375754" y="2898175"/>
            <a:chExt cx="1568588" cy="1718897"/>
          </a:xfrm>
        </p:grpSpPr>
        <p:sp>
          <p:nvSpPr>
            <p:cNvPr id="54" name="Business Trans large">
              <a:extLst>
                <a:ext uri="{FF2B5EF4-FFF2-40B4-BE49-F238E27FC236}">
                  <a16:creationId xmlns:a16="http://schemas.microsoft.com/office/drawing/2014/main" id="{8D16BFF0-BA65-412B-94C9-D67AA44A0D80}"/>
                </a:ext>
              </a:extLst>
            </p:cNvPr>
            <p:cNvSpPr txBox="1"/>
            <p:nvPr/>
          </p:nvSpPr>
          <p:spPr>
            <a:xfrm>
              <a:off x="5375754" y="3228293"/>
              <a:ext cx="1568588" cy="1058660"/>
            </a:xfrm>
            <a:prstGeom prst="rect">
              <a:avLst/>
            </a:prstGeom>
            <a:noFill/>
            <a:ln w="25400">
              <a:noFill/>
              <a:miter lim="800000"/>
            </a:ln>
          </p:spPr>
          <p:txBody>
            <a:bodyPr wrap="square" lIns="0" tIns="0" rIns="0" bIns="0" rtlCol="0" anchor="ctr">
              <a:noAutofit/>
            </a:bodyPr>
            <a:lstStyle/>
            <a:p>
              <a:pPr algn="ctr" defTabSz="896010">
                <a:lnSpc>
                  <a:spcPct val="90000"/>
                </a:lnSpc>
                <a:spcBef>
                  <a:spcPts val="769"/>
                </a:spcBef>
                <a:defRPr/>
              </a:pPr>
              <a:r>
                <a:rPr lang="en-US" spc="10" dirty="0">
                  <a:ln w="3175">
                    <a:noFill/>
                  </a:ln>
                  <a:solidFill>
                    <a:schemeClr val="tx2"/>
                  </a:solidFill>
                  <a:cs typeface="Segoe UI Semilight" panose="020B0402040204020203" pitchFamily="34" charset="0"/>
                </a:rPr>
                <a:t>Continuous</a:t>
              </a:r>
              <a:br>
                <a:rPr lang="en-US" spc="10" dirty="0">
                  <a:ln w="3175">
                    <a:noFill/>
                  </a:ln>
                  <a:solidFill>
                    <a:schemeClr val="tx2"/>
                  </a:solidFill>
                  <a:cs typeface="Segoe UI Semilight" panose="020B0402040204020203" pitchFamily="34" charset="0"/>
                </a:rPr>
              </a:br>
              <a:r>
                <a:rPr lang="en-US" spc="10" dirty="0">
                  <a:ln w="3175">
                    <a:noFill/>
                  </a:ln>
                  <a:solidFill>
                    <a:schemeClr val="tx2"/>
                  </a:solidFill>
                  <a:cs typeface="Segoe UI Semilight" panose="020B0402040204020203" pitchFamily="34" charset="0"/>
                </a:rPr>
                <a:t>Delivery</a:t>
              </a:r>
            </a:p>
          </p:txBody>
        </p:sp>
        <p:grpSp>
          <p:nvGrpSpPr>
            <p:cNvPr id="55" name="Group 54">
              <a:extLst>
                <a:ext uri="{FF2B5EF4-FFF2-40B4-BE49-F238E27FC236}">
                  <a16:creationId xmlns:a16="http://schemas.microsoft.com/office/drawing/2014/main" id="{2D227A8E-BD89-428C-9CD4-5D72D5B56E2A}"/>
                </a:ext>
              </a:extLst>
            </p:cNvPr>
            <p:cNvGrpSpPr/>
            <p:nvPr/>
          </p:nvGrpSpPr>
          <p:grpSpPr>
            <a:xfrm>
              <a:off x="5404710" y="2898175"/>
              <a:ext cx="1513009" cy="1718897"/>
              <a:chOff x="13906501" y="3922655"/>
              <a:chExt cx="619125" cy="703377"/>
            </a:xfrm>
          </p:grpSpPr>
          <p:sp>
            <p:nvSpPr>
              <p:cNvPr id="56" name="Freeform 17">
                <a:extLst>
                  <a:ext uri="{FF2B5EF4-FFF2-40B4-BE49-F238E27FC236}">
                    <a16:creationId xmlns:a16="http://schemas.microsoft.com/office/drawing/2014/main" id="{C0BB35B1-36DA-41B6-82C0-B7307F0022F0}"/>
                  </a:ext>
                </a:extLst>
              </p:cNvPr>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15875"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chemeClr val="tx1">
                      <a:lumMod val="50000"/>
                      <a:lumOff val="50000"/>
                    </a:schemeClr>
                  </a:solidFill>
                  <a:ea typeface="MS PGothic" panose="020B0600070205080204" pitchFamily="34" charset="-128"/>
                </a:endParaRPr>
              </a:p>
            </p:txBody>
          </p:sp>
          <p:sp>
            <p:nvSpPr>
              <p:cNvPr id="57" name="Freeform 18">
                <a:extLst>
                  <a:ext uri="{FF2B5EF4-FFF2-40B4-BE49-F238E27FC236}">
                    <a16:creationId xmlns:a16="http://schemas.microsoft.com/office/drawing/2014/main" id="{AE5E9BEA-A2DD-4578-90C1-902E9A1DFB1F}"/>
                  </a:ext>
                </a:extLst>
              </p:cNvPr>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15875"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chemeClr val="tx1">
                      <a:lumMod val="50000"/>
                      <a:lumOff val="50000"/>
                    </a:schemeClr>
                  </a:solidFill>
                  <a:ea typeface="MS PGothic" panose="020B0600070205080204" pitchFamily="34" charset="-128"/>
                </a:endParaRPr>
              </a:p>
            </p:txBody>
          </p:sp>
          <p:sp>
            <p:nvSpPr>
              <p:cNvPr id="58" name="Line 19">
                <a:extLst>
                  <a:ext uri="{FF2B5EF4-FFF2-40B4-BE49-F238E27FC236}">
                    <a16:creationId xmlns:a16="http://schemas.microsoft.com/office/drawing/2014/main" id="{E096815D-3301-4085-B4B8-DEFFC64F4A98}"/>
                  </a:ext>
                </a:extLst>
              </p:cNvPr>
              <p:cNvSpPr>
                <a:spLocks noChangeShapeType="1"/>
              </p:cNvSpPr>
              <p:nvPr/>
            </p:nvSpPr>
            <p:spPr bwMode="auto">
              <a:xfrm>
                <a:off x="14216063" y="4221163"/>
                <a:ext cx="0" cy="0"/>
              </a:xfrm>
              <a:prstGeom prst="line">
                <a:avLst/>
              </a:prstGeom>
              <a:noFill/>
              <a:ln w="1270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rgbClr val="FFFFFF"/>
                  </a:solidFill>
                  <a:ea typeface="MS PGothic" panose="020B0600070205080204" pitchFamily="34" charset="-128"/>
                </a:endParaRPr>
              </a:p>
            </p:txBody>
          </p:sp>
          <p:sp>
            <p:nvSpPr>
              <p:cNvPr id="59" name="Freeform 20">
                <a:extLst>
                  <a:ext uri="{FF2B5EF4-FFF2-40B4-BE49-F238E27FC236}">
                    <a16:creationId xmlns:a16="http://schemas.microsoft.com/office/drawing/2014/main" id="{30B333D4-859E-4FAE-8847-3FAF1DBB426B}"/>
                  </a:ext>
                </a:extLst>
              </p:cNvPr>
              <p:cNvSpPr>
                <a:spLocks/>
              </p:cNvSpPr>
              <p:nvPr/>
            </p:nvSpPr>
            <p:spPr bwMode="auto">
              <a:xfrm>
                <a:off x="14214339" y="3922655"/>
                <a:ext cx="41550" cy="8742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chemeClr val="tx1">
                      <a:lumMod val="50000"/>
                      <a:lumOff val="50000"/>
                    </a:schemeClr>
                  </a:solidFill>
                  <a:ea typeface="MS PGothic" panose="020B0600070205080204" pitchFamily="34" charset="-128"/>
                </a:endParaRPr>
              </a:p>
            </p:txBody>
          </p:sp>
          <p:sp>
            <p:nvSpPr>
              <p:cNvPr id="60" name="Line 21">
                <a:extLst>
                  <a:ext uri="{FF2B5EF4-FFF2-40B4-BE49-F238E27FC236}">
                    <a16:creationId xmlns:a16="http://schemas.microsoft.com/office/drawing/2014/main" id="{071F32D5-B94C-4FC7-A6F7-B8678D738062}"/>
                  </a:ext>
                </a:extLst>
              </p:cNvPr>
              <p:cNvSpPr>
                <a:spLocks noChangeShapeType="1"/>
              </p:cNvSpPr>
              <p:nvPr/>
            </p:nvSpPr>
            <p:spPr bwMode="auto">
              <a:xfrm>
                <a:off x="14216063" y="3967163"/>
                <a:ext cx="38100" cy="0"/>
              </a:xfrm>
              <a:prstGeom prst="line">
                <a:avLst/>
              </a:prstGeom>
              <a:noFill/>
              <a:ln w="1270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rgbClr val="FFFFFF"/>
                  </a:solidFill>
                  <a:ea typeface="MS PGothic" panose="020B0600070205080204" pitchFamily="34" charset="-128"/>
                </a:endParaRPr>
              </a:p>
            </p:txBody>
          </p:sp>
          <p:sp>
            <p:nvSpPr>
              <p:cNvPr id="80" name="Freeform 22">
                <a:extLst>
                  <a:ext uri="{FF2B5EF4-FFF2-40B4-BE49-F238E27FC236}">
                    <a16:creationId xmlns:a16="http://schemas.microsoft.com/office/drawing/2014/main" id="{8D5762D9-5E19-4339-8209-6ECA4835A062}"/>
                  </a:ext>
                </a:extLst>
              </p:cNvPr>
              <p:cNvSpPr>
                <a:spLocks/>
              </p:cNvSpPr>
              <p:nvPr/>
            </p:nvSpPr>
            <p:spPr bwMode="auto">
              <a:xfrm>
                <a:off x="14177963" y="4538605"/>
                <a:ext cx="41550" cy="8742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1270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chemeClr val="tx1">
                      <a:lumMod val="50000"/>
                      <a:lumOff val="50000"/>
                    </a:schemeClr>
                  </a:solidFill>
                  <a:ea typeface="MS PGothic" panose="020B0600070205080204" pitchFamily="34" charset="-128"/>
                </a:endParaRPr>
              </a:p>
            </p:txBody>
          </p:sp>
          <p:sp>
            <p:nvSpPr>
              <p:cNvPr id="81" name="Line 23">
                <a:extLst>
                  <a:ext uri="{FF2B5EF4-FFF2-40B4-BE49-F238E27FC236}">
                    <a16:creationId xmlns:a16="http://schemas.microsoft.com/office/drawing/2014/main" id="{1D952B3C-B0C6-4D71-BB9F-3E44301B46E9}"/>
                  </a:ext>
                </a:extLst>
              </p:cNvPr>
              <p:cNvSpPr>
                <a:spLocks noChangeShapeType="1"/>
              </p:cNvSpPr>
              <p:nvPr/>
            </p:nvSpPr>
            <p:spPr bwMode="auto">
              <a:xfrm flipH="1">
                <a:off x="14177963" y="4581525"/>
                <a:ext cx="38100" cy="0"/>
              </a:xfrm>
              <a:prstGeom prst="line">
                <a:avLst/>
              </a:prstGeom>
              <a:noFill/>
              <a:ln w="1270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87868" tIns="43933" rIns="87868" bIns="43933" numCol="1" anchor="t" anchorCtr="0" compatLnSpc="1">
                <a:prstTxWarp prst="textNoShape">
                  <a:avLst/>
                </a:prstTxWarp>
              </a:bodyPr>
              <a:lstStyle/>
              <a:p>
                <a:pPr defTabSz="895337" eaLnBrk="0" fontAlgn="base" hangingPunct="0">
                  <a:spcBef>
                    <a:spcPct val="0"/>
                  </a:spcBef>
                  <a:spcAft>
                    <a:spcPct val="0"/>
                  </a:spcAft>
                  <a:defRPr/>
                </a:pPr>
                <a:endParaRPr lang="en-US" kern="0">
                  <a:solidFill>
                    <a:srgbClr val="FFFFFF"/>
                  </a:solidFill>
                  <a:ea typeface="MS PGothic" panose="020B0600070205080204" pitchFamily="34" charset="-128"/>
                </a:endParaRPr>
              </a:p>
            </p:txBody>
          </p:sp>
        </p:grpSp>
      </p:grpSp>
      <p:sp>
        <p:nvSpPr>
          <p:cNvPr id="82" name="Oval 81">
            <a:extLst>
              <a:ext uri="{FF2B5EF4-FFF2-40B4-BE49-F238E27FC236}">
                <a16:creationId xmlns:a16="http://schemas.microsoft.com/office/drawing/2014/main" id="{72C08E3E-4120-43D7-9BCB-F6A7E0731BC8}"/>
              </a:ext>
              <a:ext uri="{C183D7F6-B498-43B3-948B-1728B52AA6E4}">
                <adec:decorative xmlns:adec="http://schemas.microsoft.com/office/drawing/2017/decorative" val="1"/>
              </a:ext>
            </a:extLst>
          </p:cNvPr>
          <p:cNvSpPr/>
          <p:nvPr/>
        </p:nvSpPr>
        <p:spPr bwMode="auto">
          <a:xfrm>
            <a:off x="9333146" y="997241"/>
            <a:ext cx="1269392" cy="1274116"/>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solidFill>
                <a:schemeClr val="tx2"/>
              </a:solidFill>
              <a:ea typeface="Segoe UI" pitchFamily="34" charset="0"/>
              <a:cs typeface="Segoe UI" pitchFamily="34" charset="0"/>
            </a:endParaRPr>
          </a:p>
        </p:txBody>
      </p:sp>
      <p:sp>
        <p:nvSpPr>
          <p:cNvPr id="83" name="TextBox 82">
            <a:extLst>
              <a:ext uri="{FF2B5EF4-FFF2-40B4-BE49-F238E27FC236}">
                <a16:creationId xmlns:a16="http://schemas.microsoft.com/office/drawing/2014/main" id="{D3AAAA1C-BB9D-4A08-8F4F-3BC791EC80EC}"/>
              </a:ext>
              <a:ext uri="{C183D7F6-B498-43B3-948B-1728B52AA6E4}">
                <adec:decorative xmlns:adec="http://schemas.microsoft.com/office/drawing/2017/decorative" val="1"/>
              </a:ext>
            </a:extLst>
          </p:cNvPr>
          <p:cNvSpPr txBox="1"/>
          <p:nvPr/>
        </p:nvSpPr>
        <p:spPr>
          <a:xfrm>
            <a:off x="9496319" y="1370760"/>
            <a:ext cx="990668" cy="506901"/>
          </a:xfrm>
          <a:prstGeom prst="rect">
            <a:avLst/>
          </a:prstGeom>
          <a:noFill/>
        </p:spPr>
        <p:txBody>
          <a:bodyPr wrap="none" lIns="179285" tIns="143428" rIns="179285" bIns="143428" rtlCol="0">
            <a:spAutoFit/>
          </a:bodyPr>
          <a:lstStyle/>
          <a:p>
            <a:pPr>
              <a:lnSpc>
                <a:spcPct val="90000"/>
              </a:lnSpc>
              <a:spcAft>
                <a:spcPts val="588"/>
              </a:spcAft>
            </a:pPr>
            <a:r>
              <a:rPr lang="en-US" sz="1568" dirty="0">
                <a:solidFill>
                  <a:schemeClr val="tx2"/>
                </a:solidFill>
                <a:ea typeface="Segoe UI" pitchFamily="34" charset="0"/>
                <a:cs typeface="Segoe UI" pitchFamily="34" charset="0"/>
              </a:rPr>
              <a:t>Deploy</a:t>
            </a:r>
          </a:p>
        </p:txBody>
      </p:sp>
      <p:sp>
        <p:nvSpPr>
          <p:cNvPr id="84" name="Oval 83">
            <a:extLst>
              <a:ext uri="{FF2B5EF4-FFF2-40B4-BE49-F238E27FC236}">
                <a16:creationId xmlns:a16="http://schemas.microsoft.com/office/drawing/2014/main" id="{8B9E1685-271B-4D81-AA70-C9553CEA6024}"/>
              </a:ext>
              <a:ext uri="{C183D7F6-B498-43B3-948B-1728B52AA6E4}">
                <adec:decorative xmlns:adec="http://schemas.microsoft.com/office/drawing/2017/decorative" val="1"/>
              </a:ext>
            </a:extLst>
          </p:cNvPr>
          <p:cNvSpPr/>
          <p:nvPr/>
        </p:nvSpPr>
        <p:spPr bwMode="auto">
          <a:xfrm>
            <a:off x="10586370" y="2988021"/>
            <a:ext cx="1269392" cy="1274116"/>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solidFill>
                <a:schemeClr val="tx2"/>
              </a:solidFill>
              <a:ea typeface="Segoe UI" pitchFamily="34" charset="0"/>
              <a:cs typeface="Segoe UI" pitchFamily="34" charset="0"/>
            </a:endParaRPr>
          </a:p>
        </p:txBody>
      </p:sp>
      <p:sp>
        <p:nvSpPr>
          <p:cNvPr id="85" name="TextBox 84">
            <a:extLst>
              <a:ext uri="{FF2B5EF4-FFF2-40B4-BE49-F238E27FC236}">
                <a16:creationId xmlns:a16="http://schemas.microsoft.com/office/drawing/2014/main" id="{8683DB6F-EB64-4DE8-8FFA-557E3D0CD8AB}"/>
              </a:ext>
              <a:ext uri="{C183D7F6-B498-43B3-948B-1728B52AA6E4}">
                <adec:decorative xmlns:adec="http://schemas.microsoft.com/office/drawing/2017/decorative" val="1"/>
              </a:ext>
            </a:extLst>
          </p:cNvPr>
          <p:cNvSpPr txBox="1"/>
          <p:nvPr/>
        </p:nvSpPr>
        <p:spPr>
          <a:xfrm>
            <a:off x="10695738" y="3371628"/>
            <a:ext cx="1081814" cy="506901"/>
          </a:xfrm>
          <a:prstGeom prst="rect">
            <a:avLst/>
          </a:prstGeom>
          <a:noFill/>
        </p:spPr>
        <p:txBody>
          <a:bodyPr wrap="none" lIns="179285" tIns="143428" rIns="179285" bIns="143428" rtlCol="0">
            <a:spAutoFit/>
          </a:bodyPr>
          <a:lstStyle/>
          <a:p>
            <a:pPr>
              <a:lnSpc>
                <a:spcPct val="90000"/>
              </a:lnSpc>
              <a:spcAft>
                <a:spcPts val="588"/>
              </a:spcAft>
            </a:pPr>
            <a:r>
              <a:rPr lang="en-US" sz="1568" dirty="0">
                <a:solidFill>
                  <a:schemeClr val="tx2"/>
                </a:solidFill>
                <a:ea typeface="Segoe UI" pitchFamily="34" charset="0"/>
                <a:cs typeface="Segoe UI" pitchFamily="34" charset="0"/>
              </a:rPr>
              <a:t>Operate</a:t>
            </a:r>
          </a:p>
        </p:txBody>
      </p:sp>
      <p:sp>
        <p:nvSpPr>
          <p:cNvPr id="86" name="Oval 85">
            <a:extLst>
              <a:ext uri="{FF2B5EF4-FFF2-40B4-BE49-F238E27FC236}">
                <a16:creationId xmlns:a16="http://schemas.microsoft.com/office/drawing/2014/main" id="{FA0DCE45-C3CE-4CCE-BC15-174B844F7489}"/>
              </a:ext>
              <a:ext uri="{C183D7F6-B498-43B3-948B-1728B52AA6E4}">
                <adec:decorative xmlns:adec="http://schemas.microsoft.com/office/drawing/2017/decorative" val="1"/>
              </a:ext>
            </a:extLst>
          </p:cNvPr>
          <p:cNvSpPr/>
          <p:nvPr/>
        </p:nvSpPr>
        <p:spPr bwMode="auto">
          <a:xfrm>
            <a:off x="9432555" y="4825248"/>
            <a:ext cx="1269392" cy="1274116"/>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solidFill>
                <a:schemeClr val="tx2"/>
              </a:solidFill>
              <a:ea typeface="Segoe UI" pitchFamily="34" charset="0"/>
              <a:cs typeface="Segoe UI" pitchFamily="34" charset="0"/>
            </a:endParaRPr>
          </a:p>
        </p:txBody>
      </p:sp>
      <p:sp>
        <p:nvSpPr>
          <p:cNvPr id="87" name="TextBox 86">
            <a:extLst>
              <a:ext uri="{FF2B5EF4-FFF2-40B4-BE49-F238E27FC236}">
                <a16:creationId xmlns:a16="http://schemas.microsoft.com/office/drawing/2014/main" id="{5FB68E7A-14DD-4325-BD98-2F250A9D97A5}"/>
              </a:ext>
              <a:ext uri="{C183D7F6-B498-43B3-948B-1728B52AA6E4}">
                <adec:decorative xmlns:adec="http://schemas.microsoft.com/office/drawing/2017/decorative" val="1"/>
              </a:ext>
            </a:extLst>
          </p:cNvPr>
          <p:cNvSpPr txBox="1"/>
          <p:nvPr/>
        </p:nvSpPr>
        <p:spPr>
          <a:xfrm>
            <a:off x="9496319" y="5015400"/>
            <a:ext cx="1162691" cy="941386"/>
          </a:xfrm>
          <a:prstGeom prst="rect">
            <a:avLst/>
          </a:prstGeom>
          <a:noFill/>
        </p:spPr>
        <p:txBody>
          <a:bodyPr wrap="square" lIns="179285" tIns="143428" rIns="179285" bIns="143428" rtlCol="0">
            <a:spAutoFit/>
          </a:bodyPr>
          <a:lstStyle/>
          <a:p>
            <a:pPr algn="ctr">
              <a:lnSpc>
                <a:spcPct val="90000"/>
              </a:lnSpc>
              <a:spcAft>
                <a:spcPts val="588"/>
              </a:spcAft>
            </a:pPr>
            <a:r>
              <a:rPr lang="en-US" sz="1568" dirty="0">
                <a:solidFill>
                  <a:schemeClr val="tx2"/>
                </a:solidFill>
                <a:ea typeface="Segoe UI" pitchFamily="34" charset="0"/>
                <a:cs typeface="Segoe UI" pitchFamily="34" charset="0"/>
              </a:rPr>
              <a:t>Monitor </a:t>
            </a:r>
            <a:br>
              <a:rPr lang="en-US" sz="1568" dirty="0">
                <a:solidFill>
                  <a:schemeClr val="tx2"/>
                </a:solidFill>
                <a:ea typeface="Segoe UI" pitchFamily="34" charset="0"/>
                <a:cs typeface="Segoe UI" pitchFamily="34" charset="0"/>
              </a:rPr>
            </a:br>
            <a:r>
              <a:rPr lang="en-US" sz="1568" dirty="0">
                <a:solidFill>
                  <a:schemeClr val="tx2"/>
                </a:solidFill>
                <a:ea typeface="Segoe UI" pitchFamily="34" charset="0"/>
                <a:cs typeface="Segoe UI" pitchFamily="34" charset="0"/>
              </a:rPr>
              <a:t>&amp; </a:t>
            </a:r>
            <a:br>
              <a:rPr lang="en-US" sz="1568" dirty="0">
                <a:solidFill>
                  <a:schemeClr val="tx2"/>
                </a:solidFill>
                <a:ea typeface="Segoe UI" pitchFamily="34" charset="0"/>
                <a:cs typeface="Segoe UI" pitchFamily="34" charset="0"/>
              </a:rPr>
            </a:br>
            <a:r>
              <a:rPr lang="en-US" sz="1568" dirty="0">
                <a:solidFill>
                  <a:schemeClr val="tx2"/>
                </a:solidFill>
                <a:ea typeface="Segoe UI" pitchFamily="34" charset="0"/>
                <a:cs typeface="Segoe UI" pitchFamily="34" charset="0"/>
              </a:rPr>
              <a:t>Learn</a:t>
            </a:r>
          </a:p>
        </p:txBody>
      </p:sp>
      <p:sp>
        <p:nvSpPr>
          <p:cNvPr id="88" name="Oval 87">
            <a:extLst>
              <a:ext uri="{FF2B5EF4-FFF2-40B4-BE49-F238E27FC236}">
                <a16:creationId xmlns:a16="http://schemas.microsoft.com/office/drawing/2014/main" id="{DB79AF50-31B2-4B86-A38F-DC27728A5193}"/>
              </a:ext>
              <a:ext uri="{C183D7F6-B498-43B3-948B-1728B52AA6E4}">
                <adec:decorative xmlns:adec="http://schemas.microsoft.com/office/drawing/2017/decorative" val="1"/>
              </a:ext>
            </a:extLst>
          </p:cNvPr>
          <p:cNvSpPr/>
          <p:nvPr/>
        </p:nvSpPr>
        <p:spPr bwMode="auto">
          <a:xfrm>
            <a:off x="7160428" y="4849034"/>
            <a:ext cx="1269392" cy="1274116"/>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solidFill>
                <a:schemeClr val="tx2"/>
              </a:solidFill>
              <a:ea typeface="Segoe UI" pitchFamily="34" charset="0"/>
              <a:cs typeface="Segoe UI" pitchFamily="34" charset="0"/>
            </a:endParaRPr>
          </a:p>
        </p:txBody>
      </p:sp>
      <p:sp>
        <p:nvSpPr>
          <p:cNvPr id="89" name="TextBox 88">
            <a:extLst>
              <a:ext uri="{FF2B5EF4-FFF2-40B4-BE49-F238E27FC236}">
                <a16:creationId xmlns:a16="http://schemas.microsoft.com/office/drawing/2014/main" id="{7A2EFAB0-306F-4782-B61D-081FA72E24A4}"/>
              </a:ext>
              <a:ext uri="{C183D7F6-B498-43B3-948B-1728B52AA6E4}">
                <adec:decorative xmlns:adec="http://schemas.microsoft.com/office/drawing/2017/decorative" val="1"/>
              </a:ext>
            </a:extLst>
          </p:cNvPr>
          <p:cNvSpPr txBox="1"/>
          <p:nvPr/>
        </p:nvSpPr>
        <p:spPr>
          <a:xfrm>
            <a:off x="7212050" y="5015398"/>
            <a:ext cx="1162691" cy="941386"/>
          </a:xfrm>
          <a:prstGeom prst="rect">
            <a:avLst/>
          </a:prstGeom>
          <a:noFill/>
        </p:spPr>
        <p:txBody>
          <a:bodyPr wrap="square" lIns="179285" tIns="143428" rIns="179285" bIns="143428" rtlCol="0">
            <a:spAutoFit/>
          </a:bodyPr>
          <a:lstStyle/>
          <a:p>
            <a:pPr algn="ctr">
              <a:lnSpc>
                <a:spcPct val="90000"/>
              </a:lnSpc>
              <a:spcAft>
                <a:spcPts val="588"/>
              </a:spcAft>
            </a:pPr>
            <a:r>
              <a:rPr lang="en-US" sz="1568" dirty="0">
                <a:solidFill>
                  <a:schemeClr val="tx2"/>
                </a:solidFill>
                <a:ea typeface="Segoe UI" pitchFamily="34" charset="0"/>
                <a:cs typeface="Segoe UI" pitchFamily="34" charset="0"/>
              </a:rPr>
              <a:t>Plan </a:t>
            </a:r>
            <a:br>
              <a:rPr lang="en-US" sz="1568" dirty="0">
                <a:solidFill>
                  <a:schemeClr val="tx2"/>
                </a:solidFill>
                <a:ea typeface="Segoe UI" pitchFamily="34" charset="0"/>
                <a:cs typeface="Segoe UI" pitchFamily="34" charset="0"/>
              </a:rPr>
            </a:br>
            <a:r>
              <a:rPr lang="en-US" sz="1568" dirty="0">
                <a:solidFill>
                  <a:schemeClr val="tx2"/>
                </a:solidFill>
                <a:ea typeface="Segoe UI" pitchFamily="34" charset="0"/>
                <a:cs typeface="Segoe UI" pitchFamily="34" charset="0"/>
              </a:rPr>
              <a:t>&amp; </a:t>
            </a:r>
            <a:br>
              <a:rPr lang="en-US" sz="1568" dirty="0">
                <a:solidFill>
                  <a:schemeClr val="tx2"/>
                </a:solidFill>
                <a:ea typeface="Segoe UI" pitchFamily="34" charset="0"/>
                <a:cs typeface="Segoe UI" pitchFamily="34" charset="0"/>
              </a:rPr>
            </a:br>
            <a:r>
              <a:rPr lang="en-US" sz="1568" dirty="0">
                <a:solidFill>
                  <a:schemeClr val="tx2"/>
                </a:solidFill>
                <a:ea typeface="Segoe UI" pitchFamily="34" charset="0"/>
                <a:cs typeface="Segoe UI" pitchFamily="34" charset="0"/>
              </a:rPr>
              <a:t>Track</a:t>
            </a:r>
          </a:p>
        </p:txBody>
      </p:sp>
      <p:sp>
        <p:nvSpPr>
          <p:cNvPr id="90" name="Oval 89">
            <a:extLst>
              <a:ext uri="{FF2B5EF4-FFF2-40B4-BE49-F238E27FC236}">
                <a16:creationId xmlns:a16="http://schemas.microsoft.com/office/drawing/2014/main" id="{140729EF-31D9-4DE9-9ACB-E76997DB7F27}"/>
              </a:ext>
              <a:ext uri="{C183D7F6-B498-43B3-948B-1728B52AA6E4}">
                <adec:decorative xmlns:adec="http://schemas.microsoft.com/office/drawing/2017/decorative" val="1"/>
              </a:ext>
            </a:extLst>
          </p:cNvPr>
          <p:cNvSpPr/>
          <p:nvPr/>
        </p:nvSpPr>
        <p:spPr bwMode="auto">
          <a:xfrm>
            <a:off x="6006614" y="3014647"/>
            <a:ext cx="1269392" cy="1274116"/>
          </a:xfrm>
          <a:prstGeom prst="ellipse">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solidFill>
                <a:schemeClr val="tx2"/>
              </a:solidFill>
              <a:ea typeface="Segoe UI" pitchFamily="34" charset="0"/>
              <a:cs typeface="Segoe UI" pitchFamily="34" charset="0"/>
            </a:endParaRPr>
          </a:p>
        </p:txBody>
      </p:sp>
      <p:sp>
        <p:nvSpPr>
          <p:cNvPr id="91" name="TextBox 90">
            <a:extLst>
              <a:ext uri="{FF2B5EF4-FFF2-40B4-BE49-F238E27FC236}">
                <a16:creationId xmlns:a16="http://schemas.microsoft.com/office/drawing/2014/main" id="{12C0A6E8-B5E2-42BA-91CA-85A9A189289C}"/>
              </a:ext>
              <a:ext uri="{C183D7F6-B498-43B3-948B-1728B52AA6E4}">
                <adec:decorative xmlns:adec="http://schemas.microsoft.com/office/drawing/2017/decorative" val="1"/>
              </a:ext>
            </a:extLst>
          </p:cNvPr>
          <p:cNvSpPr txBox="1"/>
          <p:nvPr/>
        </p:nvSpPr>
        <p:spPr>
          <a:xfrm>
            <a:off x="6068981" y="3397895"/>
            <a:ext cx="1162691" cy="506901"/>
          </a:xfrm>
          <a:prstGeom prst="rect">
            <a:avLst/>
          </a:prstGeom>
          <a:noFill/>
        </p:spPr>
        <p:txBody>
          <a:bodyPr wrap="square" lIns="179285" tIns="143428" rIns="179285" bIns="143428" rtlCol="0">
            <a:spAutoFit/>
          </a:bodyPr>
          <a:lstStyle/>
          <a:p>
            <a:pPr algn="ctr">
              <a:lnSpc>
                <a:spcPct val="90000"/>
              </a:lnSpc>
              <a:spcAft>
                <a:spcPts val="588"/>
              </a:spcAft>
            </a:pPr>
            <a:r>
              <a:rPr lang="en-US" sz="1568" dirty="0">
                <a:solidFill>
                  <a:schemeClr val="tx2"/>
                </a:solidFill>
                <a:ea typeface="Segoe UI" pitchFamily="34" charset="0"/>
                <a:cs typeface="Segoe UI" pitchFamily="34" charset="0"/>
              </a:rPr>
              <a:t>Develop</a:t>
            </a:r>
          </a:p>
        </p:txBody>
      </p:sp>
      <p:sp>
        <p:nvSpPr>
          <p:cNvPr id="30" name="TextBox 29">
            <a:extLst>
              <a:ext uri="{FF2B5EF4-FFF2-40B4-BE49-F238E27FC236}">
                <a16:creationId xmlns:a16="http://schemas.microsoft.com/office/drawing/2014/main" id="{C3C356B0-9264-42C7-B719-5FB746CD1BA6}"/>
              </a:ext>
            </a:extLst>
          </p:cNvPr>
          <p:cNvSpPr txBox="1"/>
          <p:nvPr/>
        </p:nvSpPr>
        <p:spPr>
          <a:xfrm>
            <a:off x="426424" y="4487913"/>
            <a:ext cx="3500751" cy="920599"/>
          </a:xfrm>
          <a:prstGeom prst="rect">
            <a:avLst/>
          </a:prstGeom>
          <a:noFill/>
        </p:spPr>
        <p:txBody>
          <a:bodyPr wrap="none" lIns="179285" tIns="143428" rIns="179285" bIns="143428" rtlCol="0">
            <a:spAutoFit/>
          </a:bodyPr>
          <a:lstStyle/>
          <a:p>
            <a:pPr marL="0" marR="0" lvl="0" indent="0" defTabSz="914400" eaLnBrk="1" fontAlgn="auto" latinLnBrk="0" hangingPunct="1">
              <a:lnSpc>
                <a:spcPct val="90000"/>
              </a:lnSpc>
              <a:spcBef>
                <a:spcPts val="0"/>
              </a:spcBef>
              <a:spcAft>
                <a:spcPts val="588"/>
              </a:spcAft>
              <a:buClrTx/>
              <a:buSzTx/>
              <a:buFontTx/>
              <a:buNone/>
              <a:tabLst/>
              <a:defRPr/>
            </a:pPr>
            <a:r>
              <a:rPr lang="en-US" sz="2000" kern="0" dirty="0">
                <a:gradFill>
                  <a:gsLst>
                    <a:gs pos="2917">
                      <a:schemeClr val="tx1"/>
                    </a:gs>
                    <a:gs pos="30000">
                      <a:schemeClr val="tx1"/>
                    </a:gs>
                  </a:gsLst>
                  <a:lin ang="5400000" scaled="0"/>
                </a:gradFill>
              </a:rPr>
              <a:t>Donovan Brown, Microsoft</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hlinkClick r:id="rId3"/>
            </a:endParaRPr>
          </a:p>
          <a:p>
            <a:pPr marL="0" marR="0" lvl="0" indent="0" defTabSz="914400" eaLnBrk="1" fontAlgn="auto" latinLnBrk="0" hangingPunct="1">
              <a:lnSpc>
                <a:spcPct val="90000"/>
              </a:lnSpc>
              <a:spcBef>
                <a:spcPts val="0"/>
              </a:spcBef>
              <a:spcAft>
                <a:spcPts val="588"/>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hlinkClick r:id="rId3"/>
              </a:rPr>
              <a:t>http://bit.ly/WhatIs-DevOps</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10093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Machine Learning Applications</a:t>
            </a:r>
          </a:p>
        </p:txBody>
      </p:sp>
      <p:sp>
        <p:nvSpPr>
          <p:cNvPr id="23" name="Freeform: Shape 22">
            <a:extLst>
              <a:ext uri="{FF2B5EF4-FFF2-40B4-BE49-F238E27FC236}">
                <a16:creationId xmlns:a16="http://schemas.microsoft.com/office/drawing/2014/main" id="{24AADA3F-1690-41E2-B0FE-54DAFFD76DB9}"/>
              </a:ext>
            </a:extLst>
          </p:cNvPr>
          <p:cNvSpPr/>
          <p:nvPr/>
        </p:nvSpPr>
        <p:spPr>
          <a:xfrm>
            <a:off x="7182020" y="2879780"/>
            <a:ext cx="1593855" cy="1832017"/>
          </a:xfrm>
          <a:custGeom>
            <a:avLst/>
            <a:gdLst>
              <a:gd name="connsiteX0" fmla="*/ 0 w 1832017"/>
              <a:gd name="connsiteY0" fmla="*/ 796928 h 1593855"/>
              <a:gd name="connsiteX1" fmla="*/ 398464 w 1832017"/>
              <a:gd name="connsiteY1" fmla="*/ 0 h 1593855"/>
              <a:gd name="connsiteX2" fmla="*/ 1433553 w 1832017"/>
              <a:gd name="connsiteY2" fmla="*/ 0 h 1593855"/>
              <a:gd name="connsiteX3" fmla="*/ 1832017 w 1832017"/>
              <a:gd name="connsiteY3" fmla="*/ 796928 h 1593855"/>
              <a:gd name="connsiteX4" fmla="*/ 1433553 w 1832017"/>
              <a:gd name="connsiteY4" fmla="*/ 1593855 h 1593855"/>
              <a:gd name="connsiteX5" fmla="*/ 398464 w 1832017"/>
              <a:gd name="connsiteY5" fmla="*/ 1593855 h 1593855"/>
              <a:gd name="connsiteX6" fmla="*/ 0 w 1832017"/>
              <a:gd name="connsiteY6" fmla="*/ 796928 h 15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017" h="1593855">
                <a:moveTo>
                  <a:pt x="916008" y="0"/>
                </a:moveTo>
                <a:lnTo>
                  <a:pt x="1832017" y="346664"/>
                </a:lnTo>
                <a:lnTo>
                  <a:pt x="1832017" y="1247191"/>
                </a:lnTo>
                <a:lnTo>
                  <a:pt x="916008" y="1593855"/>
                </a:lnTo>
                <a:lnTo>
                  <a:pt x="0" y="1247191"/>
                </a:lnTo>
                <a:lnTo>
                  <a:pt x="0" y="346664"/>
                </a:lnTo>
                <a:lnTo>
                  <a:pt x="916008" y="0"/>
                </a:lnTo>
                <a:close/>
              </a:path>
            </a:pathLst>
          </a:cu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4" name="Freeform: Shape 23">
            <a:extLst>
              <a:ext uri="{FF2B5EF4-FFF2-40B4-BE49-F238E27FC236}">
                <a16:creationId xmlns:a16="http://schemas.microsoft.com/office/drawing/2014/main" id="{22235FDC-8614-4463-A5B9-BEC22EB6E180}"/>
              </a:ext>
            </a:extLst>
          </p:cNvPr>
          <p:cNvSpPr/>
          <p:nvPr/>
        </p:nvSpPr>
        <p:spPr>
          <a:xfrm>
            <a:off x="6324636" y="4434797"/>
            <a:ext cx="1593855" cy="1832017"/>
          </a:xfrm>
          <a:custGeom>
            <a:avLst/>
            <a:gdLst>
              <a:gd name="connsiteX0" fmla="*/ 0 w 1832017"/>
              <a:gd name="connsiteY0" fmla="*/ 796928 h 1593855"/>
              <a:gd name="connsiteX1" fmla="*/ 398464 w 1832017"/>
              <a:gd name="connsiteY1" fmla="*/ 0 h 1593855"/>
              <a:gd name="connsiteX2" fmla="*/ 1433553 w 1832017"/>
              <a:gd name="connsiteY2" fmla="*/ 0 h 1593855"/>
              <a:gd name="connsiteX3" fmla="*/ 1832017 w 1832017"/>
              <a:gd name="connsiteY3" fmla="*/ 796928 h 1593855"/>
              <a:gd name="connsiteX4" fmla="*/ 1433553 w 1832017"/>
              <a:gd name="connsiteY4" fmla="*/ 1593855 h 1593855"/>
              <a:gd name="connsiteX5" fmla="*/ 398464 w 1832017"/>
              <a:gd name="connsiteY5" fmla="*/ 1593855 h 1593855"/>
              <a:gd name="connsiteX6" fmla="*/ 0 w 1832017"/>
              <a:gd name="connsiteY6" fmla="*/ 796928 h 15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017" h="1593855">
                <a:moveTo>
                  <a:pt x="916008" y="0"/>
                </a:moveTo>
                <a:lnTo>
                  <a:pt x="1832017" y="346664"/>
                </a:lnTo>
                <a:lnTo>
                  <a:pt x="1832017" y="1247191"/>
                </a:lnTo>
                <a:lnTo>
                  <a:pt x="916008" y="1593855"/>
                </a:lnTo>
                <a:lnTo>
                  <a:pt x="0" y="1247191"/>
                </a:lnTo>
                <a:lnTo>
                  <a:pt x="0" y="346664"/>
                </a:lnTo>
                <a:lnTo>
                  <a:pt x="916008" y="0"/>
                </a:lnTo>
                <a:close/>
              </a:path>
            </a:pathLst>
          </a:cu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a:t>
            </a:r>
          </a:p>
        </p:txBody>
      </p:sp>
      <p:sp>
        <p:nvSpPr>
          <p:cNvPr id="26" name="Freeform: Shape 25">
            <a:extLst>
              <a:ext uri="{FF2B5EF4-FFF2-40B4-BE49-F238E27FC236}">
                <a16:creationId xmlns:a16="http://schemas.microsoft.com/office/drawing/2014/main" id="{8BDE81E7-0E7A-4F91-82B5-1E1C451E2ED3}"/>
              </a:ext>
            </a:extLst>
          </p:cNvPr>
          <p:cNvSpPr/>
          <p:nvPr/>
        </p:nvSpPr>
        <p:spPr>
          <a:xfrm>
            <a:off x="4603272" y="4434797"/>
            <a:ext cx="1593855" cy="1832017"/>
          </a:xfrm>
          <a:custGeom>
            <a:avLst/>
            <a:gdLst>
              <a:gd name="connsiteX0" fmla="*/ 0 w 1832017"/>
              <a:gd name="connsiteY0" fmla="*/ 796928 h 1593855"/>
              <a:gd name="connsiteX1" fmla="*/ 398464 w 1832017"/>
              <a:gd name="connsiteY1" fmla="*/ 0 h 1593855"/>
              <a:gd name="connsiteX2" fmla="*/ 1433553 w 1832017"/>
              <a:gd name="connsiteY2" fmla="*/ 0 h 1593855"/>
              <a:gd name="connsiteX3" fmla="*/ 1832017 w 1832017"/>
              <a:gd name="connsiteY3" fmla="*/ 796928 h 1593855"/>
              <a:gd name="connsiteX4" fmla="*/ 1433553 w 1832017"/>
              <a:gd name="connsiteY4" fmla="*/ 1593855 h 1593855"/>
              <a:gd name="connsiteX5" fmla="*/ 398464 w 1832017"/>
              <a:gd name="connsiteY5" fmla="*/ 1593855 h 1593855"/>
              <a:gd name="connsiteX6" fmla="*/ 0 w 1832017"/>
              <a:gd name="connsiteY6" fmla="*/ 796928 h 15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017" h="1593855">
                <a:moveTo>
                  <a:pt x="916008" y="0"/>
                </a:moveTo>
                <a:lnTo>
                  <a:pt x="1832017" y="346664"/>
                </a:lnTo>
                <a:lnTo>
                  <a:pt x="1832017" y="1247191"/>
                </a:lnTo>
                <a:lnTo>
                  <a:pt x="916008" y="1593855"/>
                </a:lnTo>
                <a:lnTo>
                  <a:pt x="0" y="1247191"/>
                </a:lnTo>
                <a:lnTo>
                  <a:pt x="0" y="346664"/>
                </a:lnTo>
                <a:lnTo>
                  <a:pt x="916008" y="0"/>
                </a:lnTo>
                <a:close/>
              </a:path>
            </a:pathLst>
          </a:cu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6AC5AC04-4018-43E1-86D6-8DD33197D7FF}"/>
              </a:ext>
            </a:extLst>
          </p:cNvPr>
          <p:cNvSpPr txBox="1"/>
          <p:nvPr/>
        </p:nvSpPr>
        <p:spPr>
          <a:xfrm>
            <a:off x="7307481" y="3940629"/>
            <a:ext cx="1330779" cy="219740"/>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Forecasting</a:t>
            </a:r>
          </a:p>
        </p:txBody>
      </p:sp>
      <p:sp>
        <p:nvSpPr>
          <p:cNvPr id="19" name="TextBox 18">
            <a:extLst>
              <a:ext uri="{FF2B5EF4-FFF2-40B4-BE49-F238E27FC236}">
                <a16:creationId xmlns:a16="http://schemas.microsoft.com/office/drawing/2014/main" id="{9F18BF4D-ED4A-4152-AE09-E17DD18FC00B}"/>
              </a:ext>
            </a:extLst>
          </p:cNvPr>
          <p:cNvSpPr txBox="1"/>
          <p:nvPr/>
        </p:nvSpPr>
        <p:spPr>
          <a:xfrm>
            <a:off x="4636400" y="5293180"/>
            <a:ext cx="1567543" cy="439479"/>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E-commerce recommendations</a:t>
            </a:r>
          </a:p>
        </p:txBody>
      </p:sp>
      <p:grpSp>
        <p:nvGrpSpPr>
          <p:cNvPr id="10" name="Group 9">
            <a:extLst>
              <a:ext uri="{FF2B5EF4-FFF2-40B4-BE49-F238E27FC236}">
                <a16:creationId xmlns:a16="http://schemas.microsoft.com/office/drawing/2014/main" id="{A4836047-CFC0-4DF1-B477-472A583DF9D3}"/>
              </a:ext>
            </a:extLst>
          </p:cNvPr>
          <p:cNvGrpSpPr/>
          <p:nvPr/>
        </p:nvGrpSpPr>
        <p:grpSpPr>
          <a:xfrm>
            <a:off x="6324636" y="1324764"/>
            <a:ext cx="1593855" cy="1832017"/>
            <a:chOff x="6324636" y="1324764"/>
            <a:chExt cx="1593855" cy="1832017"/>
          </a:xfrm>
        </p:grpSpPr>
        <p:sp>
          <p:nvSpPr>
            <p:cNvPr id="9" name="Freeform: Shape 8">
              <a:extLst>
                <a:ext uri="{FF2B5EF4-FFF2-40B4-BE49-F238E27FC236}">
                  <a16:creationId xmlns:a16="http://schemas.microsoft.com/office/drawing/2014/main" id="{1CBB8742-A619-4938-8039-13313C2A5AEC}"/>
                </a:ext>
              </a:extLst>
            </p:cNvPr>
            <p:cNvSpPr/>
            <p:nvPr/>
          </p:nvSpPr>
          <p:spPr>
            <a:xfrm>
              <a:off x="6324636" y="1324764"/>
              <a:ext cx="1593855" cy="1832017"/>
            </a:xfrm>
            <a:custGeom>
              <a:avLst/>
              <a:gdLst>
                <a:gd name="connsiteX0" fmla="*/ 0 w 1832017"/>
                <a:gd name="connsiteY0" fmla="*/ 796928 h 1593855"/>
                <a:gd name="connsiteX1" fmla="*/ 398464 w 1832017"/>
                <a:gd name="connsiteY1" fmla="*/ 0 h 1593855"/>
                <a:gd name="connsiteX2" fmla="*/ 1433553 w 1832017"/>
                <a:gd name="connsiteY2" fmla="*/ 0 h 1593855"/>
                <a:gd name="connsiteX3" fmla="*/ 1832017 w 1832017"/>
                <a:gd name="connsiteY3" fmla="*/ 796928 h 1593855"/>
                <a:gd name="connsiteX4" fmla="*/ 1433553 w 1832017"/>
                <a:gd name="connsiteY4" fmla="*/ 1593855 h 1593855"/>
                <a:gd name="connsiteX5" fmla="*/ 398464 w 1832017"/>
                <a:gd name="connsiteY5" fmla="*/ 1593855 h 1593855"/>
                <a:gd name="connsiteX6" fmla="*/ 0 w 1832017"/>
                <a:gd name="connsiteY6" fmla="*/ 796928 h 15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017" h="1593855">
                  <a:moveTo>
                    <a:pt x="916008" y="0"/>
                  </a:moveTo>
                  <a:lnTo>
                    <a:pt x="1832017" y="346664"/>
                  </a:lnTo>
                  <a:lnTo>
                    <a:pt x="1832017" y="1247191"/>
                  </a:lnTo>
                  <a:lnTo>
                    <a:pt x="916008" y="1593855"/>
                  </a:lnTo>
                  <a:lnTo>
                    <a:pt x="0" y="1247191"/>
                  </a:lnTo>
                  <a:lnTo>
                    <a:pt x="0" y="346664"/>
                  </a:lnTo>
                  <a:lnTo>
                    <a:pt x="916008" y="0"/>
                  </a:lnTo>
                  <a:close/>
                </a:path>
              </a:pathLst>
            </a:cu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65D020D6-FFF4-49CB-9C1B-AC79A1F90DB5}"/>
                </a:ext>
              </a:extLst>
            </p:cNvPr>
            <p:cNvSpPr txBox="1"/>
            <p:nvPr/>
          </p:nvSpPr>
          <p:spPr>
            <a:xfrm>
              <a:off x="6546843" y="1771650"/>
              <a:ext cx="1159328" cy="430887"/>
            </a:xfrm>
            <a:prstGeom prst="rect">
              <a:avLst/>
            </a:prstGeom>
            <a:noFill/>
            <a:ln>
              <a:noFill/>
            </a:ln>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2"/>
                  </a:solidFill>
                  <a:effectLst/>
                  <a:uLnTx/>
                  <a:uFillTx/>
                  <a:latin typeface="Arial Black" panose="020B0A04020102020204" pitchFamily="34" charset="0"/>
                  <a:ea typeface="+mn-ea"/>
                  <a:cs typeface="+mn-cs"/>
                </a:rPr>
                <a:t>A / </a:t>
              </a:r>
              <a:r>
                <a:rPr kumimoji="0" lang="hi-IN" sz="2800" b="0" i="0" u="none" strike="noStrike" kern="1200" cap="none" spc="0" normalizeH="0" baseline="0" noProof="0">
                  <a:ln>
                    <a:noFill/>
                  </a:ln>
                  <a:solidFill>
                    <a:schemeClr val="tx2"/>
                  </a:solidFill>
                  <a:effectLst/>
                  <a:uLnTx/>
                  <a:uFillTx/>
                  <a:latin typeface="Arial Black" panose="020B0A04020102020204" pitchFamily="34" charset="0"/>
                  <a:ea typeface="+mn-ea"/>
                  <a:cs typeface="+mn-cs"/>
                </a:rPr>
                <a:t>अ</a:t>
              </a:r>
              <a:r>
                <a:rPr kumimoji="0" lang="en-US" sz="2800" b="0" i="0" u="none" strike="noStrike" kern="1200" cap="none" spc="0" normalizeH="0" baseline="0" noProof="0">
                  <a:ln>
                    <a:noFill/>
                  </a:ln>
                  <a:solidFill>
                    <a:schemeClr val="tx2"/>
                  </a:solidFill>
                  <a:effectLst/>
                  <a:uLnTx/>
                  <a:uFillTx/>
                  <a:latin typeface="Arial Black" panose="020B0A04020102020204" pitchFamily="34" charset="0"/>
                  <a:ea typeface="+mn-ea"/>
                  <a:cs typeface="+mn-cs"/>
                </a:rPr>
                <a:t> </a:t>
              </a:r>
            </a:p>
          </p:txBody>
        </p:sp>
        <p:sp>
          <p:nvSpPr>
            <p:cNvPr id="14" name="TextBox 13">
              <a:extLst>
                <a:ext uri="{FF2B5EF4-FFF2-40B4-BE49-F238E27FC236}">
                  <a16:creationId xmlns:a16="http://schemas.microsoft.com/office/drawing/2014/main" id="{AF48B6FC-B259-443C-93B3-6845FE221168}"/>
                </a:ext>
              </a:extLst>
            </p:cNvPr>
            <p:cNvSpPr txBox="1"/>
            <p:nvPr/>
          </p:nvSpPr>
          <p:spPr>
            <a:xfrm>
              <a:off x="6462477" y="2283278"/>
              <a:ext cx="1330779" cy="439479"/>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Machine Translation</a:t>
              </a:r>
            </a:p>
          </p:txBody>
        </p:sp>
      </p:grpSp>
      <p:grpSp>
        <p:nvGrpSpPr>
          <p:cNvPr id="16" name="Group 15">
            <a:extLst>
              <a:ext uri="{FF2B5EF4-FFF2-40B4-BE49-F238E27FC236}">
                <a16:creationId xmlns:a16="http://schemas.microsoft.com/office/drawing/2014/main" id="{CE4965C4-9391-42EF-9888-0B66E30987D1}"/>
              </a:ext>
            </a:extLst>
          </p:cNvPr>
          <p:cNvGrpSpPr/>
          <p:nvPr/>
        </p:nvGrpSpPr>
        <p:grpSpPr>
          <a:xfrm>
            <a:off x="3727065" y="2887888"/>
            <a:ext cx="1591056" cy="1828800"/>
            <a:chOff x="3727065" y="2887888"/>
            <a:chExt cx="1591056" cy="1828800"/>
          </a:xfrm>
        </p:grpSpPr>
        <p:sp>
          <p:nvSpPr>
            <p:cNvPr id="3" name="Hexagon 2">
              <a:extLst>
                <a:ext uri="{FF2B5EF4-FFF2-40B4-BE49-F238E27FC236}">
                  <a16:creationId xmlns:a16="http://schemas.microsoft.com/office/drawing/2014/main" id="{01237137-7579-4D14-9E5C-E62674E9E5F5}"/>
                </a:ext>
              </a:extLst>
            </p:cNvPr>
            <p:cNvSpPr/>
            <p:nvPr/>
          </p:nvSpPr>
          <p:spPr bwMode="auto">
            <a:xfrm rot="5400000">
              <a:off x="3608193" y="3006760"/>
              <a:ext cx="1828800" cy="1591056"/>
            </a:xfrm>
            <a:prstGeom prst="hexagon">
              <a:avLst/>
            </a:pr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TextBox 14">
              <a:extLst>
                <a:ext uri="{FF2B5EF4-FFF2-40B4-BE49-F238E27FC236}">
                  <a16:creationId xmlns:a16="http://schemas.microsoft.com/office/drawing/2014/main" id="{C93711E0-14F2-4F19-A5A0-2C3C42941EB8}"/>
                </a:ext>
              </a:extLst>
            </p:cNvPr>
            <p:cNvSpPr txBox="1"/>
            <p:nvPr/>
          </p:nvSpPr>
          <p:spPr>
            <a:xfrm>
              <a:off x="3756093" y="3846289"/>
              <a:ext cx="1539347" cy="439479"/>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Predictive maintenance</a:t>
              </a:r>
            </a:p>
          </p:txBody>
        </p:sp>
        <p:grpSp>
          <p:nvGrpSpPr>
            <p:cNvPr id="29" name="Group 28">
              <a:extLst>
                <a:ext uri="{FF2B5EF4-FFF2-40B4-BE49-F238E27FC236}">
                  <a16:creationId xmlns:a16="http://schemas.microsoft.com/office/drawing/2014/main" id="{1EB12347-9792-4AFA-A67F-0D2698AE1C38}"/>
                </a:ext>
              </a:extLst>
            </p:cNvPr>
            <p:cNvGrpSpPr/>
            <p:nvPr/>
          </p:nvGrpSpPr>
          <p:grpSpPr>
            <a:xfrm rot="1695787">
              <a:off x="4178891" y="3203788"/>
              <a:ext cx="627694" cy="642502"/>
              <a:chOff x="9193693" y="2632636"/>
              <a:chExt cx="1632315" cy="1670823"/>
            </a:xfrm>
          </p:grpSpPr>
          <p:sp>
            <p:nvSpPr>
              <p:cNvPr id="27" name="gear_3">
                <a:extLst>
                  <a:ext uri="{FF2B5EF4-FFF2-40B4-BE49-F238E27FC236}">
                    <a16:creationId xmlns:a16="http://schemas.microsoft.com/office/drawing/2014/main" id="{84260204-6579-437F-B873-F6883F46DD24}"/>
                  </a:ext>
                </a:extLst>
              </p:cNvPr>
              <p:cNvSpPr>
                <a:spLocks noChangeAspect="1" noEditPoints="1"/>
              </p:cNvSpPr>
              <p:nvPr/>
            </p:nvSpPr>
            <p:spPr bwMode="auto">
              <a:xfrm>
                <a:off x="9193693" y="3183698"/>
                <a:ext cx="1110355" cy="1119761"/>
              </a:xfrm>
              <a:custGeom>
                <a:avLst/>
                <a:gdLst>
                  <a:gd name="T0" fmla="*/ 81 w 327"/>
                  <a:gd name="T1" fmla="*/ 162 h 327"/>
                  <a:gd name="T2" fmla="*/ 162 w 327"/>
                  <a:gd name="T3" fmla="*/ 80 h 327"/>
                  <a:gd name="T4" fmla="*/ 244 w 327"/>
                  <a:gd name="T5" fmla="*/ 162 h 327"/>
                  <a:gd name="T6" fmla="*/ 162 w 327"/>
                  <a:gd name="T7" fmla="*/ 243 h 327"/>
                  <a:gd name="T8" fmla="*/ 81 w 327"/>
                  <a:gd name="T9" fmla="*/ 162 h 327"/>
                  <a:gd name="T10" fmla="*/ 298 w 327"/>
                  <a:gd name="T11" fmla="*/ 162 h 327"/>
                  <a:gd name="T12" fmla="*/ 295 w 327"/>
                  <a:gd name="T13" fmla="*/ 135 h 327"/>
                  <a:gd name="T14" fmla="*/ 327 w 327"/>
                  <a:gd name="T15" fmla="*/ 117 h 327"/>
                  <a:gd name="T16" fmla="*/ 286 w 327"/>
                  <a:gd name="T17" fmla="*/ 46 h 327"/>
                  <a:gd name="T18" fmla="*/ 256 w 327"/>
                  <a:gd name="T19" fmla="*/ 64 h 327"/>
                  <a:gd name="T20" fmla="*/ 205 w 327"/>
                  <a:gd name="T21" fmla="*/ 33 h 327"/>
                  <a:gd name="T22" fmla="*/ 205 w 327"/>
                  <a:gd name="T23" fmla="*/ 0 h 327"/>
                  <a:gd name="T24" fmla="*/ 124 w 327"/>
                  <a:gd name="T25" fmla="*/ 0 h 327"/>
                  <a:gd name="T26" fmla="*/ 124 w 327"/>
                  <a:gd name="T27" fmla="*/ 31 h 327"/>
                  <a:gd name="T28" fmla="*/ 68 w 327"/>
                  <a:gd name="T29" fmla="*/ 64 h 327"/>
                  <a:gd name="T30" fmla="*/ 41 w 327"/>
                  <a:gd name="T31" fmla="*/ 48 h 327"/>
                  <a:gd name="T32" fmla="*/ 0 w 327"/>
                  <a:gd name="T33" fmla="*/ 119 h 327"/>
                  <a:gd name="T34" fmla="*/ 29 w 327"/>
                  <a:gd name="T35" fmla="*/ 135 h 327"/>
                  <a:gd name="T36" fmla="*/ 26 w 327"/>
                  <a:gd name="T37" fmla="*/ 162 h 327"/>
                  <a:gd name="T38" fmla="*/ 30 w 327"/>
                  <a:gd name="T39" fmla="*/ 194 h 327"/>
                  <a:gd name="T40" fmla="*/ 3 w 327"/>
                  <a:gd name="T41" fmla="*/ 210 h 327"/>
                  <a:gd name="T42" fmla="*/ 43 w 327"/>
                  <a:gd name="T43" fmla="*/ 280 h 327"/>
                  <a:gd name="T44" fmla="*/ 72 w 327"/>
                  <a:gd name="T45" fmla="*/ 264 h 327"/>
                  <a:gd name="T46" fmla="*/ 124 w 327"/>
                  <a:gd name="T47" fmla="*/ 292 h 327"/>
                  <a:gd name="T48" fmla="*/ 124 w 327"/>
                  <a:gd name="T49" fmla="*/ 327 h 327"/>
                  <a:gd name="T50" fmla="*/ 205 w 327"/>
                  <a:gd name="T51" fmla="*/ 327 h 327"/>
                  <a:gd name="T52" fmla="*/ 205 w 327"/>
                  <a:gd name="T53" fmla="*/ 291 h 327"/>
                  <a:gd name="T54" fmla="*/ 252 w 327"/>
                  <a:gd name="T55" fmla="*/ 264 h 327"/>
                  <a:gd name="T56" fmla="*/ 283 w 327"/>
                  <a:gd name="T57" fmla="*/ 282 h 327"/>
                  <a:gd name="T58" fmla="*/ 324 w 327"/>
                  <a:gd name="T59" fmla="*/ 212 h 327"/>
                  <a:gd name="T60" fmla="*/ 294 w 327"/>
                  <a:gd name="T61" fmla="*/ 194 h 327"/>
                  <a:gd name="T62" fmla="*/ 298 w 327"/>
                  <a:gd name="T63" fmla="*/ 1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327">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a:solidFill>
                  <a:schemeClr val="tx2"/>
                </a:solidFill>
                <a:prstDash val="solid"/>
                <a:miter lim="800000"/>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28" name="gear_3">
                <a:extLst>
                  <a:ext uri="{FF2B5EF4-FFF2-40B4-BE49-F238E27FC236}">
                    <a16:creationId xmlns:a16="http://schemas.microsoft.com/office/drawing/2014/main" id="{9B935897-6F0E-45AA-95CC-3219470F5498}"/>
                  </a:ext>
                </a:extLst>
              </p:cNvPr>
              <p:cNvSpPr>
                <a:spLocks noChangeAspect="1" noEditPoints="1"/>
              </p:cNvSpPr>
              <p:nvPr/>
            </p:nvSpPr>
            <p:spPr bwMode="auto">
              <a:xfrm>
                <a:off x="10090666" y="2632636"/>
                <a:ext cx="735342" cy="741571"/>
              </a:xfrm>
              <a:custGeom>
                <a:avLst/>
                <a:gdLst>
                  <a:gd name="T0" fmla="*/ 81 w 327"/>
                  <a:gd name="T1" fmla="*/ 162 h 327"/>
                  <a:gd name="T2" fmla="*/ 162 w 327"/>
                  <a:gd name="T3" fmla="*/ 80 h 327"/>
                  <a:gd name="T4" fmla="*/ 244 w 327"/>
                  <a:gd name="T5" fmla="*/ 162 h 327"/>
                  <a:gd name="T6" fmla="*/ 162 w 327"/>
                  <a:gd name="T7" fmla="*/ 243 h 327"/>
                  <a:gd name="T8" fmla="*/ 81 w 327"/>
                  <a:gd name="T9" fmla="*/ 162 h 327"/>
                  <a:gd name="T10" fmla="*/ 298 w 327"/>
                  <a:gd name="T11" fmla="*/ 162 h 327"/>
                  <a:gd name="T12" fmla="*/ 295 w 327"/>
                  <a:gd name="T13" fmla="*/ 135 h 327"/>
                  <a:gd name="T14" fmla="*/ 327 w 327"/>
                  <a:gd name="T15" fmla="*/ 117 h 327"/>
                  <a:gd name="T16" fmla="*/ 286 w 327"/>
                  <a:gd name="T17" fmla="*/ 46 h 327"/>
                  <a:gd name="T18" fmla="*/ 256 w 327"/>
                  <a:gd name="T19" fmla="*/ 64 h 327"/>
                  <a:gd name="T20" fmla="*/ 205 w 327"/>
                  <a:gd name="T21" fmla="*/ 33 h 327"/>
                  <a:gd name="T22" fmla="*/ 205 w 327"/>
                  <a:gd name="T23" fmla="*/ 0 h 327"/>
                  <a:gd name="T24" fmla="*/ 124 w 327"/>
                  <a:gd name="T25" fmla="*/ 0 h 327"/>
                  <a:gd name="T26" fmla="*/ 124 w 327"/>
                  <a:gd name="T27" fmla="*/ 31 h 327"/>
                  <a:gd name="T28" fmla="*/ 68 w 327"/>
                  <a:gd name="T29" fmla="*/ 64 h 327"/>
                  <a:gd name="T30" fmla="*/ 41 w 327"/>
                  <a:gd name="T31" fmla="*/ 48 h 327"/>
                  <a:gd name="T32" fmla="*/ 0 w 327"/>
                  <a:gd name="T33" fmla="*/ 119 h 327"/>
                  <a:gd name="T34" fmla="*/ 29 w 327"/>
                  <a:gd name="T35" fmla="*/ 135 h 327"/>
                  <a:gd name="T36" fmla="*/ 26 w 327"/>
                  <a:gd name="T37" fmla="*/ 162 h 327"/>
                  <a:gd name="T38" fmla="*/ 30 w 327"/>
                  <a:gd name="T39" fmla="*/ 194 h 327"/>
                  <a:gd name="T40" fmla="*/ 3 w 327"/>
                  <a:gd name="T41" fmla="*/ 210 h 327"/>
                  <a:gd name="T42" fmla="*/ 43 w 327"/>
                  <a:gd name="T43" fmla="*/ 280 h 327"/>
                  <a:gd name="T44" fmla="*/ 72 w 327"/>
                  <a:gd name="T45" fmla="*/ 264 h 327"/>
                  <a:gd name="T46" fmla="*/ 124 w 327"/>
                  <a:gd name="T47" fmla="*/ 292 h 327"/>
                  <a:gd name="T48" fmla="*/ 124 w 327"/>
                  <a:gd name="T49" fmla="*/ 327 h 327"/>
                  <a:gd name="T50" fmla="*/ 205 w 327"/>
                  <a:gd name="T51" fmla="*/ 327 h 327"/>
                  <a:gd name="T52" fmla="*/ 205 w 327"/>
                  <a:gd name="T53" fmla="*/ 291 h 327"/>
                  <a:gd name="T54" fmla="*/ 252 w 327"/>
                  <a:gd name="T55" fmla="*/ 264 h 327"/>
                  <a:gd name="T56" fmla="*/ 283 w 327"/>
                  <a:gd name="T57" fmla="*/ 282 h 327"/>
                  <a:gd name="T58" fmla="*/ 324 w 327"/>
                  <a:gd name="T59" fmla="*/ 212 h 327"/>
                  <a:gd name="T60" fmla="*/ 294 w 327"/>
                  <a:gd name="T61" fmla="*/ 194 h 327"/>
                  <a:gd name="T62" fmla="*/ 298 w 327"/>
                  <a:gd name="T63" fmla="*/ 1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 h="327">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a:solidFill>
                  <a:schemeClr val="tx2"/>
                </a:solidFill>
                <a:prstDash val="solid"/>
                <a:miter lim="800000"/>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grpSp>
        <p:nvGrpSpPr>
          <p:cNvPr id="11" name="Group 10">
            <a:extLst>
              <a:ext uri="{FF2B5EF4-FFF2-40B4-BE49-F238E27FC236}">
                <a16:creationId xmlns:a16="http://schemas.microsoft.com/office/drawing/2014/main" id="{423F4B3E-AB3E-49B2-B8C3-D7580E8F0B44}"/>
              </a:ext>
            </a:extLst>
          </p:cNvPr>
          <p:cNvGrpSpPr/>
          <p:nvPr/>
        </p:nvGrpSpPr>
        <p:grpSpPr>
          <a:xfrm>
            <a:off x="4603272" y="1324764"/>
            <a:ext cx="1593855" cy="1832017"/>
            <a:chOff x="4603272" y="1324764"/>
            <a:chExt cx="1593855" cy="1832017"/>
          </a:xfrm>
        </p:grpSpPr>
        <p:sp>
          <p:nvSpPr>
            <p:cNvPr id="18" name="Freeform: Shape 17">
              <a:extLst>
                <a:ext uri="{FF2B5EF4-FFF2-40B4-BE49-F238E27FC236}">
                  <a16:creationId xmlns:a16="http://schemas.microsoft.com/office/drawing/2014/main" id="{9B2BD490-11DA-4698-934C-D76991194FF7}"/>
                </a:ext>
              </a:extLst>
            </p:cNvPr>
            <p:cNvSpPr/>
            <p:nvPr/>
          </p:nvSpPr>
          <p:spPr>
            <a:xfrm>
              <a:off x="4603272" y="1324764"/>
              <a:ext cx="1593855" cy="1832017"/>
            </a:xfrm>
            <a:custGeom>
              <a:avLst/>
              <a:gdLst>
                <a:gd name="connsiteX0" fmla="*/ 0 w 1832017"/>
                <a:gd name="connsiteY0" fmla="*/ 796928 h 1593855"/>
                <a:gd name="connsiteX1" fmla="*/ 398464 w 1832017"/>
                <a:gd name="connsiteY1" fmla="*/ 0 h 1593855"/>
                <a:gd name="connsiteX2" fmla="*/ 1433553 w 1832017"/>
                <a:gd name="connsiteY2" fmla="*/ 0 h 1593855"/>
                <a:gd name="connsiteX3" fmla="*/ 1832017 w 1832017"/>
                <a:gd name="connsiteY3" fmla="*/ 796928 h 1593855"/>
                <a:gd name="connsiteX4" fmla="*/ 1433553 w 1832017"/>
                <a:gd name="connsiteY4" fmla="*/ 1593855 h 1593855"/>
                <a:gd name="connsiteX5" fmla="*/ 398464 w 1832017"/>
                <a:gd name="connsiteY5" fmla="*/ 1593855 h 1593855"/>
                <a:gd name="connsiteX6" fmla="*/ 0 w 1832017"/>
                <a:gd name="connsiteY6" fmla="*/ 796928 h 15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017" h="1593855">
                  <a:moveTo>
                    <a:pt x="916008" y="0"/>
                  </a:moveTo>
                  <a:lnTo>
                    <a:pt x="1832017" y="346664"/>
                  </a:lnTo>
                  <a:lnTo>
                    <a:pt x="1832017" y="1247191"/>
                  </a:lnTo>
                  <a:lnTo>
                    <a:pt x="916008" y="1593855"/>
                  </a:lnTo>
                  <a:lnTo>
                    <a:pt x="0" y="1247191"/>
                  </a:lnTo>
                  <a:lnTo>
                    <a:pt x="0" y="346664"/>
                  </a:lnTo>
                  <a:lnTo>
                    <a:pt x="916008" y="0"/>
                  </a:lnTo>
                  <a:close/>
                </a:path>
              </a:pathLst>
            </a:cu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57028131-F49D-459C-AB0D-16A20432029D}"/>
                </a:ext>
              </a:extLst>
            </p:cNvPr>
            <p:cNvSpPr txBox="1"/>
            <p:nvPr/>
          </p:nvSpPr>
          <p:spPr>
            <a:xfrm>
              <a:off x="4734371" y="2286000"/>
              <a:ext cx="1330779" cy="439479"/>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Self-driving cars</a:t>
              </a:r>
            </a:p>
          </p:txBody>
        </p:sp>
        <p:sp>
          <p:nvSpPr>
            <p:cNvPr id="30" name="Freeform 5">
              <a:extLst>
                <a:ext uri="{FF2B5EF4-FFF2-40B4-BE49-F238E27FC236}">
                  <a16:creationId xmlns:a16="http://schemas.microsoft.com/office/drawing/2014/main" id="{D250585D-2BF5-4482-871F-D1042B18E3CE}"/>
                </a:ext>
              </a:extLst>
            </p:cNvPr>
            <p:cNvSpPr>
              <a:spLocks noEditPoints="1"/>
            </p:cNvSpPr>
            <p:nvPr/>
          </p:nvSpPr>
          <p:spPr bwMode="auto">
            <a:xfrm>
              <a:off x="5061842" y="1768840"/>
              <a:ext cx="665721" cy="400514"/>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2700">
              <a:solidFill>
                <a:schemeClr val="tx2"/>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latin typeface="Segoe UI Semilight"/>
              </a:endParaRPr>
            </a:p>
          </p:txBody>
        </p:sp>
      </p:grpSp>
      <p:sp>
        <p:nvSpPr>
          <p:cNvPr id="31" name="Freeform 137">
            <a:extLst>
              <a:ext uri="{FF2B5EF4-FFF2-40B4-BE49-F238E27FC236}">
                <a16:creationId xmlns:a16="http://schemas.microsoft.com/office/drawing/2014/main" id="{CE558EF6-27B7-4D0F-A2A1-D00CDF63CB41}"/>
              </a:ext>
            </a:extLst>
          </p:cNvPr>
          <p:cNvSpPr/>
          <p:nvPr/>
        </p:nvSpPr>
        <p:spPr bwMode="auto">
          <a:xfrm>
            <a:off x="7603509" y="3324942"/>
            <a:ext cx="616772" cy="560501"/>
          </a:xfrm>
          <a:custGeom>
            <a:avLst/>
            <a:gdLst>
              <a:gd name="connsiteX0" fmla="*/ 0 w 540327"/>
              <a:gd name="connsiteY0" fmla="*/ 415637 h 415637"/>
              <a:gd name="connsiteX1" fmla="*/ 166254 w 540327"/>
              <a:gd name="connsiteY1" fmla="*/ 176646 h 415637"/>
              <a:gd name="connsiteX2" fmla="*/ 311727 w 540327"/>
              <a:gd name="connsiteY2" fmla="*/ 332509 h 415637"/>
              <a:gd name="connsiteX3" fmla="*/ 540327 w 540327"/>
              <a:gd name="connsiteY3" fmla="*/ 0 h 415637"/>
            </a:gdLst>
            <a:ahLst/>
            <a:cxnLst>
              <a:cxn ang="0">
                <a:pos x="connsiteX0" y="connsiteY0"/>
              </a:cxn>
              <a:cxn ang="0">
                <a:pos x="connsiteX1" y="connsiteY1"/>
              </a:cxn>
              <a:cxn ang="0">
                <a:pos x="connsiteX2" y="connsiteY2"/>
              </a:cxn>
              <a:cxn ang="0">
                <a:pos x="connsiteX3" y="connsiteY3"/>
              </a:cxn>
            </a:cxnLst>
            <a:rect l="l" t="t" r="r" b="b"/>
            <a:pathLst>
              <a:path w="540327" h="415637">
                <a:moveTo>
                  <a:pt x="0" y="415637"/>
                </a:moveTo>
                <a:lnTo>
                  <a:pt x="166254" y="176646"/>
                </a:lnTo>
                <a:lnTo>
                  <a:pt x="311727" y="332509"/>
                </a:lnTo>
                <a:lnTo>
                  <a:pt x="540327" y="0"/>
                </a:lnTo>
              </a:path>
            </a:pathLst>
          </a:custGeom>
          <a:noFill/>
          <a:ln w="12700">
            <a:solidFill>
              <a:schemeClr val="tx2"/>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0D8DC3F-4C24-4713-9214-F3AD7C63AF00}"/>
              </a:ext>
            </a:extLst>
          </p:cNvPr>
          <p:cNvGrpSpPr/>
          <p:nvPr/>
        </p:nvGrpSpPr>
        <p:grpSpPr>
          <a:xfrm>
            <a:off x="5460656" y="2879780"/>
            <a:ext cx="1593855" cy="1832017"/>
            <a:chOff x="5460656" y="2879780"/>
            <a:chExt cx="1593855" cy="1832017"/>
          </a:xfrm>
        </p:grpSpPr>
        <p:sp>
          <p:nvSpPr>
            <p:cNvPr id="20" name="Freeform: Shape 19">
              <a:extLst>
                <a:ext uri="{FF2B5EF4-FFF2-40B4-BE49-F238E27FC236}">
                  <a16:creationId xmlns:a16="http://schemas.microsoft.com/office/drawing/2014/main" id="{ADF0434B-243A-44B1-922A-0616A371E0B1}"/>
                </a:ext>
              </a:extLst>
            </p:cNvPr>
            <p:cNvSpPr/>
            <p:nvPr/>
          </p:nvSpPr>
          <p:spPr>
            <a:xfrm>
              <a:off x="5460656" y="2879780"/>
              <a:ext cx="1593855" cy="1832017"/>
            </a:xfrm>
            <a:custGeom>
              <a:avLst/>
              <a:gdLst>
                <a:gd name="connsiteX0" fmla="*/ 0 w 1832017"/>
                <a:gd name="connsiteY0" fmla="*/ 796928 h 1593855"/>
                <a:gd name="connsiteX1" fmla="*/ 398464 w 1832017"/>
                <a:gd name="connsiteY1" fmla="*/ 0 h 1593855"/>
                <a:gd name="connsiteX2" fmla="*/ 1433553 w 1832017"/>
                <a:gd name="connsiteY2" fmla="*/ 0 h 1593855"/>
                <a:gd name="connsiteX3" fmla="*/ 1832017 w 1832017"/>
                <a:gd name="connsiteY3" fmla="*/ 796928 h 1593855"/>
                <a:gd name="connsiteX4" fmla="*/ 1433553 w 1832017"/>
                <a:gd name="connsiteY4" fmla="*/ 1593855 h 1593855"/>
                <a:gd name="connsiteX5" fmla="*/ 398464 w 1832017"/>
                <a:gd name="connsiteY5" fmla="*/ 1593855 h 1593855"/>
                <a:gd name="connsiteX6" fmla="*/ 0 w 1832017"/>
                <a:gd name="connsiteY6" fmla="*/ 796928 h 15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017" h="1593855">
                  <a:moveTo>
                    <a:pt x="916008" y="0"/>
                  </a:moveTo>
                  <a:lnTo>
                    <a:pt x="1832017" y="346664"/>
                  </a:lnTo>
                  <a:lnTo>
                    <a:pt x="1832017" y="1247191"/>
                  </a:lnTo>
                  <a:lnTo>
                    <a:pt x="916008" y="1593855"/>
                  </a:lnTo>
                  <a:lnTo>
                    <a:pt x="0" y="1247191"/>
                  </a:lnTo>
                  <a:lnTo>
                    <a:pt x="0" y="346664"/>
                  </a:lnTo>
                  <a:lnTo>
                    <a:pt x="916008" y="0"/>
                  </a:lnTo>
                  <a:close/>
                </a:path>
              </a:pathLst>
            </a:custGeom>
            <a:solidFill>
              <a:schemeClr val="accent5"/>
            </a:solid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F43ECD81-BB75-4251-8973-86DFB9F66134}"/>
                </a:ext>
              </a:extLst>
            </p:cNvPr>
            <p:cNvSpPr txBox="1"/>
            <p:nvPr/>
          </p:nvSpPr>
          <p:spPr>
            <a:xfrm>
              <a:off x="5592194" y="3875315"/>
              <a:ext cx="1330779" cy="439479"/>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Image recognition</a:t>
              </a:r>
            </a:p>
          </p:txBody>
        </p:sp>
        <p:grpSp>
          <p:nvGrpSpPr>
            <p:cNvPr id="34" name="Group 33">
              <a:extLst>
                <a:ext uri="{FF2B5EF4-FFF2-40B4-BE49-F238E27FC236}">
                  <a16:creationId xmlns:a16="http://schemas.microsoft.com/office/drawing/2014/main" id="{B76CEAC4-09F6-459D-859C-AC48C8C07EE7}"/>
                </a:ext>
              </a:extLst>
            </p:cNvPr>
            <p:cNvGrpSpPr/>
            <p:nvPr/>
          </p:nvGrpSpPr>
          <p:grpSpPr>
            <a:xfrm>
              <a:off x="5939654" y="3429000"/>
              <a:ext cx="635858" cy="358463"/>
              <a:chOff x="11025618" y="543572"/>
              <a:chExt cx="356841" cy="201168"/>
            </a:xfrm>
          </p:grpSpPr>
          <p:sp>
            <p:nvSpPr>
              <p:cNvPr id="32" name="Triangle 159">
                <a:extLst>
                  <a:ext uri="{FF2B5EF4-FFF2-40B4-BE49-F238E27FC236}">
                    <a16:creationId xmlns:a16="http://schemas.microsoft.com/office/drawing/2014/main" id="{AF2A0FE2-F166-4671-8DCC-2F40828E1C41}"/>
                  </a:ext>
                </a:extLst>
              </p:cNvPr>
              <p:cNvSpPr/>
              <p:nvPr/>
            </p:nvSpPr>
            <p:spPr bwMode="auto">
              <a:xfrm rot="16200000">
                <a:off x="11209906" y="557569"/>
                <a:ext cx="166232" cy="178874"/>
              </a:xfrm>
              <a:prstGeom prst="triangle">
                <a:avLst/>
              </a:prstGeom>
              <a:solidFill>
                <a:schemeClr val="bg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284C3D1C-3A57-4062-89FD-87D8DC11FFDC}"/>
                  </a:ext>
                </a:extLst>
              </p:cNvPr>
              <p:cNvSpPr/>
              <p:nvPr/>
            </p:nvSpPr>
            <p:spPr bwMode="auto">
              <a:xfrm>
                <a:off x="11025618" y="543572"/>
                <a:ext cx="300473" cy="201168"/>
              </a:xfrm>
              <a:prstGeom prst="rect">
                <a:avLst/>
              </a:prstGeom>
              <a:solidFill>
                <a:schemeClr val="bg1"/>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36" name="shopping cart">
            <a:extLst>
              <a:ext uri="{FF2B5EF4-FFF2-40B4-BE49-F238E27FC236}">
                <a16:creationId xmlns:a16="http://schemas.microsoft.com/office/drawing/2014/main" id="{2FEAF1D7-A542-40A4-B1EA-69F5012C2D9D}"/>
              </a:ext>
            </a:extLst>
          </p:cNvPr>
          <p:cNvSpPr>
            <a:spLocks noChangeAspect="1" noEditPoints="1"/>
          </p:cNvSpPr>
          <p:nvPr/>
        </p:nvSpPr>
        <p:spPr bwMode="auto">
          <a:xfrm flipH="1">
            <a:off x="5045896" y="4800341"/>
            <a:ext cx="544449" cy="444941"/>
          </a:xfrm>
          <a:custGeom>
            <a:avLst/>
            <a:gdLst>
              <a:gd name="T0" fmla="*/ 149 w 278"/>
              <a:gd name="T1" fmla="*/ 215 h 228"/>
              <a:gd name="T2" fmla="*/ 163 w 278"/>
              <a:gd name="T3" fmla="*/ 201 h 228"/>
              <a:gd name="T4" fmla="*/ 177 w 278"/>
              <a:gd name="T5" fmla="*/ 215 h 228"/>
              <a:gd name="T6" fmla="*/ 163 w 278"/>
              <a:gd name="T7" fmla="*/ 228 h 228"/>
              <a:gd name="T8" fmla="*/ 149 w 278"/>
              <a:gd name="T9" fmla="*/ 215 h 228"/>
              <a:gd name="T10" fmla="*/ 31 w 278"/>
              <a:gd name="T11" fmla="*/ 215 h 228"/>
              <a:gd name="T12" fmla="*/ 45 w 278"/>
              <a:gd name="T13" fmla="*/ 228 h 228"/>
              <a:gd name="T14" fmla="*/ 58 w 278"/>
              <a:gd name="T15" fmla="*/ 215 h 228"/>
              <a:gd name="T16" fmla="*/ 45 w 278"/>
              <a:gd name="T17" fmla="*/ 201 h 228"/>
              <a:gd name="T18" fmla="*/ 31 w 278"/>
              <a:gd name="T19" fmla="*/ 215 h 228"/>
              <a:gd name="T20" fmla="*/ 16 w 278"/>
              <a:gd name="T21" fmla="*/ 181 h 228"/>
              <a:gd name="T22" fmla="*/ 184 w 278"/>
              <a:gd name="T23" fmla="*/ 181 h 228"/>
              <a:gd name="T24" fmla="*/ 228 w 278"/>
              <a:gd name="T25" fmla="*/ 0 h 228"/>
              <a:gd name="T26" fmla="*/ 278 w 278"/>
              <a:gd name="T27" fmla="*/ 0 h 228"/>
              <a:gd name="T28" fmla="*/ 221 w 278"/>
              <a:gd name="T29" fmla="*/ 28 h 228"/>
              <a:gd name="T30" fmla="*/ 0 w 278"/>
              <a:gd name="T31" fmla="*/ 28 h 228"/>
              <a:gd name="T32" fmla="*/ 26 w 278"/>
              <a:gd name="T33" fmla="*/ 137 h 228"/>
              <a:gd name="T34" fmla="*/ 194 w 278"/>
              <a:gd name="T35" fmla="*/ 13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228">
                <a:moveTo>
                  <a:pt x="149" y="215"/>
                </a:moveTo>
                <a:cubicBezTo>
                  <a:pt x="149" y="207"/>
                  <a:pt x="156" y="201"/>
                  <a:pt x="163" y="201"/>
                </a:cubicBezTo>
                <a:cubicBezTo>
                  <a:pt x="171" y="201"/>
                  <a:pt x="177" y="207"/>
                  <a:pt x="177" y="215"/>
                </a:cubicBezTo>
                <a:cubicBezTo>
                  <a:pt x="177" y="222"/>
                  <a:pt x="171" y="228"/>
                  <a:pt x="163" y="228"/>
                </a:cubicBezTo>
                <a:cubicBezTo>
                  <a:pt x="156" y="228"/>
                  <a:pt x="149" y="222"/>
                  <a:pt x="149" y="215"/>
                </a:cubicBezTo>
                <a:close/>
                <a:moveTo>
                  <a:pt x="31" y="215"/>
                </a:moveTo>
                <a:cubicBezTo>
                  <a:pt x="31" y="222"/>
                  <a:pt x="37" y="228"/>
                  <a:pt x="45" y="228"/>
                </a:cubicBezTo>
                <a:cubicBezTo>
                  <a:pt x="52" y="228"/>
                  <a:pt x="58" y="222"/>
                  <a:pt x="58" y="215"/>
                </a:cubicBezTo>
                <a:cubicBezTo>
                  <a:pt x="58" y="207"/>
                  <a:pt x="52" y="201"/>
                  <a:pt x="45" y="201"/>
                </a:cubicBezTo>
                <a:cubicBezTo>
                  <a:pt x="37" y="201"/>
                  <a:pt x="31" y="207"/>
                  <a:pt x="31" y="215"/>
                </a:cubicBezTo>
                <a:close/>
                <a:moveTo>
                  <a:pt x="16" y="181"/>
                </a:moveTo>
                <a:cubicBezTo>
                  <a:pt x="184" y="181"/>
                  <a:pt x="184" y="181"/>
                  <a:pt x="184" y="181"/>
                </a:cubicBezTo>
                <a:cubicBezTo>
                  <a:pt x="228" y="0"/>
                  <a:pt x="228" y="0"/>
                  <a:pt x="228" y="0"/>
                </a:cubicBezTo>
                <a:cubicBezTo>
                  <a:pt x="278" y="0"/>
                  <a:pt x="278" y="0"/>
                  <a:pt x="278" y="0"/>
                </a:cubicBezTo>
                <a:moveTo>
                  <a:pt x="221" y="28"/>
                </a:moveTo>
                <a:cubicBezTo>
                  <a:pt x="0" y="28"/>
                  <a:pt x="0" y="28"/>
                  <a:pt x="0" y="28"/>
                </a:cubicBezTo>
                <a:cubicBezTo>
                  <a:pt x="26" y="137"/>
                  <a:pt x="26" y="137"/>
                  <a:pt x="26" y="137"/>
                </a:cubicBezTo>
                <a:cubicBezTo>
                  <a:pt x="194" y="137"/>
                  <a:pt x="194" y="137"/>
                  <a:pt x="194" y="137"/>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pic>
        <p:nvPicPr>
          <p:cNvPr id="21" name="Graphic 20" descr="Network">
            <a:extLst>
              <a:ext uri="{FF2B5EF4-FFF2-40B4-BE49-F238E27FC236}">
                <a16:creationId xmlns:a16="http://schemas.microsoft.com/office/drawing/2014/main" id="{11A5D66A-ECA3-4506-877B-4F5A1AC1A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0722" y="4641442"/>
            <a:ext cx="914400" cy="914400"/>
          </a:xfrm>
          <a:prstGeom prst="rect">
            <a:avLst/>
          </a:prstGeom>
        </p:spPr>
      </p:pic>
      <p:sp>
        <p:nvSpPr>
          <p:cNvPr id="35" name="TextBox 34">
            <a:extLst>
              <a:ext uri="{FF2B5EF4-FFF2-40B4-BE49-F238E27FC236}">
                <a16:creationId xmlns:a16="http://schemas.microsoft.com/office/drawing/2014/main" id="{9704EBE0-725A-48B8-8852-4DEFFD0E6EB4}"/>
              </a:ext>
            </a:extLst>
          </p:cNvPr>
          <p:cNvSpPr txBox="1"/>
          <p:nvPr/>
        </p:nvSpPr>
        <p:spPr>
          <a:xfrm>
            <a:off x="6331452" y="5512919"/>
            <a:ext cx="1567543" cy="219740"/>
          </a:xfrm>
          <a:prstGeom prst="rect">
            <a:avLst/>
          </a:prstGeom>
          <a:noFill/>
        </p:spPr>
        <p:txBody>
          <a:bodyPr wrap="square" lIns="0" tIns="0" rIns="0" bIns="0" rtlCol="0">
            <a:spAutoFit/>
          </a:bodyPr>
          <a:lstStyle/>
          <a:p>
            <a:pPr marR="0" lvl="0" indent="0" algn="ctr" defTabSz="950663" fontAlgn="base">
              <a:lnSpc>
                <a:spcPct val="100000"/>
              </a:lnSpc>
              <a:spcBef>
                <a:spcPct val="0"/>
              </a:spcBef>
              <a:spcAft>
                <a:spcPct val="0"/>
              </a:spcAft>
              <a:buClrTx/>
              <a:buSzTx/>
              <a:buFontTx/>
              <a:buNone/>
              <a:tabLst/>
              <a:defRPr/>
            </a:pPr>
            <a:r>
              <a:rPr lang="en-US" sz="1428">
                <a:solidFill>
                  <a:srgbClr val="1A1A1A"/>
                </a:solidFill>
                <a:latin typeface="Segoe UI Semibold"/>
              </a:rPr>
              <a:t>Genomics</a:t>
            </a:r>
          </a:p>
        </p:txBody>
      </p:sp>
      <p:sp>
        <p:nvSpPr>
          <p:cNvPr id="6" name="Text Placeholder 5">
            <a:extLst>
              <a:ext uri="{FF2B5EF4-FFF2-40B4-BE49-F238E27FC236}">
                <a16:creationId xmlns:a16="http://schemas.microsoft.com/office/drawing/2014/main" id="{1EB4BF1A-F995-48CE-A354-3913DA1FAF3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567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1589-B066-46C9-9688-8FDB3A6A3611}"/>
              </a:ext>
            </a:extLst>
          </p:cNvPr>
          <p:cNvSpPr>
            <a:spLocks noGrp="1"/>
          </p:cNvSpPr>
          <p:nvPr>
            <p:ph type="title"/>
          </p:nvPr>
        </p:nvSpPr>
        <p:spPr/>
        <p:txBody>
          <a:bodyPr/>
          <a:lstStyle/>
          <a:p>
            <a:r>
              <a:rPr lang="en-US" dirty="0"/>
              <a:t>Example: Automatic windscreen wipers</a:t>
            </a:r>
          </a:p>
        </p:txBody>
      </p:sp>
      <p:pic>
        <p:nvPicPr>
          <p:cNvPr id="1026" name="Picture 2" descr="rain on windscreen">
            <a:extLst>
              <a:ext uri="{FF2B5EF4-FFF2-40B4-BE49-F238E27FC236}">
                <a16:creationId xmlns:a16="http://schemas.microsoft.com/office/drawing/2014/main" id="{91AAB67A-9F21-4406-9180-CBA8BA14C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87" y="1247685"/>
            <a:ext cx="6751177" cy="50633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8CA9A6-9E23-49C8-98B1-FE10DA924A1C}"/>
              </a:ext>
            </a:extLst>
          </p:cNvPr>
          <p:cNvSpPr txBox="1"/>
          <p:nvPr/>
        </p:nvSpPr>
        <p:spPr>
          <a:xfrm>
            <a:off x="7283864" y="5727871"/>
            <a:ext cx="3734036" cy="784317"/>
          </a:xfrm>
          <a:prstGeom prst="rect">
            <a:avLst/>
          </a:prstGeom>
          <a:noFill/>
        </p:spPr>
        <p:txBody>
          <a:bodyPr wrap="none" lIns="182880" tIns="146304" rIns="182880" bIns="146304" rtlCol="0">
            <a:spAutoFit/>
          </a:bodyPr>
          <a:lstStyle/>
          <a:p>
            <a:pPr>
              <a:lnSpc>
                <a:spcPct val="90000"/>
              </a:lnSpc>
              <a:spcAft>
                <a:spcPts val="600"/>
              </a:spcAft>
            </a:pPr>
            <a:r>
              <a:rPr lang="en-US" i="1" dirty="0">
                <a:hlinkClick r:id="rId4"/>
              </a:rPr>
              <a:t>"rain on windscreen"</a:t>
            </a:r>
            <a:r>
              <a:rPr lang="en-US" i="1" dirty="0"/>
              <a:t> by </a:t>
            </a:r>
            <a:r>
              <a:rPr lang="en-US" i="1" dirty="0" err="1">
                <a:hlinkClick r:id="rId5"/>
              </a:rPr>
              <a:t>grace_kat</a:t>
            </a:r>
            <a:r>
              <a:rPr lang="en-US" i="1" dirty="0"/>
              <a:t> </a:t>
            </a:r>
            <a:br>
              <a:rPr lang="en-US" i="1" dirty="0"/>
            </a:br>
            <a:r>
              <a:rPr lang="en-US" i="1" dirty="0"/>
              <a:t>licensed under </a:t>
            </a:r>
            <a:r>
              <a:rPr lang="en-US" i="1" cap="all" dirty="0">
                <a:hlinkClick r:id="rId6"/>
              </a:rPr>
              <a:t>CC BY-SA 2.0 </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83741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F0445-E6B9-4529-BE8B-5537634B1347}"/>
              </a:ext>
            </a:extLst>
          </p:cNvPr>
          <p:cNvPicPr>
            <a:picLocks noChangeAspect="1"/>
          </p:cNvPicPr>
          <p:nvPr/>
        </p:nvPicPr>
        <p:blipFill>
          <a:blip r:embed="rId3"/>
          <a:stretch>
            <a:fillRect/>
          </a:stretch>
        </p:blipFill>
        <p:spPr>
          <a:xfrm>
            <a:off x="5295850" y="1598064"/>
            <a:ext cx="6896150" cy="4143405"/>
          </a:xfrm>
          <a:prstGeom prst="rect">
            <a:avLst/>
          </a:prstGeom>
        </p:spPr>
      </p:pic>
      <p:sp>
        <p:nvSpPr>
          <p:cNvPr id="4" name="Text Placeholder 3">
            <a:extLst>
              <a:ext uri="{FF2B5EF4-FFF2-40B4-BE49-F238E27FC236}">
                <a16:creationId xmlns:a16="http://schemas.microsoft.com/office/drawing/2014/main" id="{58A6501B-1574-4BBD-8FDD-FE1B2CBEEF63}"/>
              </a:ext>
            </a:extLst>
          </p:cNvPr>
          <p:cNvSpPr>
            <a:spLocks noGrp="1"/>
          </p:cNvSpPr>
          <p:nvPr>
            <p:ph type="body" sz="quarter" idx="10"/>
          </p:nvPr>
        </p:nvSpPr>
        <p:spPr>
          <a:xfrm>
            <a:off x="437318" y="1598064"/>
            <a:ext cx="11754682" cy="5101909"/>
          </a:xfrm>
        </p:spPr>
        <p:txBody>
          <a:bodyPr/>
          <a:lstStyle/>
          <a:p>
            <a:r>
              <a:rPr lang="en-US" sz="2400" b="1" dirty="0"/>
              <a:t>People</a:t>
            </a:r>
            <a:r>
              <a:rPr lang="en-US" sz="2400" dirty="0"/>
              <a:t>: Data Scientists, ML Engineers</a:t>
            </a:r>
          </a:p>
          <a:p>
            <a:endParaRPr lang="en-US" sz="2400" dirty="0"/>
          </a:p>
          <a:p>
            <a:r>
              <a:rPr lang="en-US" sz="2400" b="1" dirty="0"/>
              <a:t>Process</a:t>
            </a:r>
            <a:r>
              <a:rPr lang="en-US" sz="2400" dirty="0"/>
              <a:t>: </a:t>
            </a:r>
          </a:p>
          <a:p>
            <a:pPr marL="457200" indent="-457200">
              <a:lnSpc>
                <a:spcPct val="80000"/>
              </a:lnSpc>
              <a:buFont typeface="Arial" panose="020B0604020202020204" pitchFamily="34" charset="0"/>
              <a:buChar char="•"/>
            </a:pPr>
            <a:r>
              <a:rPr lang="en-US" sz="2400" dirty="0"/>
              <a:t>Data as Code</a:t>
            </a:r>
          </a:p>
          <a:p>
            <a:pPr marL="457200" indent="-457200">
              <a:lnSpc>
                <a:spcPct val="80000"/>
              </a:lnSpc>
              <a:buFont typeface="Arial" panose="020B0604020202020204" pitchFamily="34" charset="0"/>
              <a:buChar char="•"/>
            </a:pPr>
            <a:r>
              <a:rPr lang="en-US" sz="2400" dirty="0"/>
              <a:t>Model Lifecycle</a:t>
            </a:r>
          </a:p>
          <a:p>
            <a:pPr marL="457200" indent="-457200">
              <a:lnSpc>
                <a:spcPct val="80000"/>
              </a:lnSpc>
              <a:buFont typeface="Arial" panose="020B0604020202020204" pitchFamily="34" charset="0"/>
              <a:buChar char="•"/>
            </a:pPr>
            <a:r>
              <a:rPr lang="en-US" sz="2400" dirty="0"/>
              <a:t>Tests</a:t>
            </a:r>
          </a:p>
          <a:p>
            <a:pPr marL="457200" indent="-457200">
              <a:lnSpc>
                <a:spcPct val="80000"/>
              </a:lnSpc>
              <a:buFont typeface="Arial" panose="020B0604020202020204" pitchFamily="34" charset="0"/>
              <a:buChar char="•"/>
            </a:pPr>
            <a:r>
              <a:rPr lang="en-US" sz="2400" dirty="0"/>
              <a:t>Deployed APIs</a:t>
            </a:r>
          </a:p>
          <a:p>
            <a:endParaRPr lang="en-US" sz="2400" dirty="0"/>
          </a:p>
          <a:p>
            <a:r>
              <a:rPr lang="en-US" sz="2400" b="1" dirty="0"/>
              <a:t>Products</a:t>
            </a:r>
            <a:r>
              <a:rPr lang="en-US" sz="2400" dirty="0"/>
              <a:t>: </a:t>
            </a:r>
          </a:p>
          <a:p>
            <a:pPr marL="457200" indent="-457200">
              <a:lnSpc>
                <a:spcPct val="80000"/>
              </a:lnSpc>
              <a:buFont typeface="Arial" panose="020B0604020202020204" pitchFamily="34" charset="0"/>
              <a:buChar char="•"/>
            </a:pPr>
            <a:r>
              <a:rPr lang="en-US" sz="2400" dirty="0"/>
              <a:t>Hardware: Storage, GPUs</a:t>
            </a:r>
          </a:p>
          <a:p>
            <a:pPr marL="457200" indent="-457200">
              <a:lnSpc>
                <a:spcPct val="80000"/>
              </a:lnSpc>
              <a:buFont typeface="Arial" panose="020B0604020202020204" pitchFamily="34" charset="0"/>
              <a:buChar char="•"/>
            </a:pPr>
            <a:r>
              <a:rPr lang="en-US" sz="2400" dirty="0"/>
              <a:t>Software: Datastores, Analytics Tools (R, Python, Tensorflow…)</a:t>
            </a:r>
          </a:p>
        </p:txBody>
      </p:sp>
      <p:sp>
        <p:nvSpPr>
          <p:cNvPr id="2" name="Title 1">
            <a:extLst>
              <a:ext uri="{FF2B5EF4-FFF2-40B4-BE49-F238E27FC236}">
                <a16:creationId xmlns:a16="http://schemas.microsoft.com/office/drawing/2014/main" id="{16CC0C4E-3CF7-4DEF-9750-B6B23A4F2B4A}"/>
              </a:ext>
            </a:extLst>
          </p:cNvPr>
          <p:cNvSpPr>
            <a:spLocks noGrp="1"/>
          </p:cNvSpPr>
          <p:nvPr>
            <p:ph type="title"/>
          </p:nvPr>
        </p:nvSpPr>
        <p:spPr/>
        <p:txBody>
          <a:bodyPr/>
          <a:lstStyle/>
          <a:p>
            <a:r>
              <a:rPr lang="en-US" dirty="0"/>
              <a:t>Special considerations for </a:t>
            </a:r>
            <a:r>
              <a:rPr lang="en-US" dirty="0" err="1"/>
              <a:t>MLOps</a:t>
            </a:r>
            <a:endParaRPr lang="en-US" dirty="0"/>
          </a:p>
        </p:txBody>
      </p:sp>
    </p:spTree>
    <p:extLst>
      <p:ext uri="{BB962C8B-B14F-4D97-AF65-F5344CB8AC3E}">
        <p14:creationId xmlns:p14="http://schemas.microsoft.com/office/powerpoint/2010/main" val="38886871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57146D6-E9DD-4871-B1D9-F94A289EBF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47661" y="487"/>
            <a:ext cx="7844340" cy="6857027"/>
          </a:xfrm>
          <a:prstGeom prst="rect">
            <a:avLst/>
          </a:prstGeom>
        </p:spPr>
      </p:pic>
      <p:sp>
        <p:nvSpPr>
          <p:cNvPr id="9" name="Oval 8">
            <a:extLst>
              <a:ext uri="{FF2B5EF4-FFF2-40B4-BE49-F238E27FC236}">
                <a16:creationId xmlns:a16="http://schemas.microsoft.com/office/drawing/2014/main" id="{3303B4F4-BD54-418F-ABEC-9DA56768EB4B}"/>
              </a:ext>
              <a:ext uri="{C183D7F6-B498-43B3-948B-1728B52AA6E4}">
                <adec:decorative xmlns:adec="http://schemas.microsoft.com/office/drawing/2017/decorative" val="1"/>
              </a:ext>
            </a:extLst>
          </p:cNvPr>
          <p:cNvSpPr/>
          <p:nvPr/>
        </p:nvSpPr>
        <p:spPr bwMode="auto">
          <a:xfrm>
            <a:off x="436378" y="1698136"/>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795D34CA-2892-4FF4-9588-C6A35829635B}"/>
              </a:ext>
            </a:extLst>
          </p:cNvPr>
          <p:cNvSpPr>
            <a:spLocks noGrp="1"/>
          </p:cNvSpPr>
          <p:nvPr>
            <p:ph type="body" sz="quarter" idx="10"/>
          </p:nvPr>
        </p:nvSpPr>
        <p:spPr>
          <a:xfrm>
            <a:off x="436379" y="953668"/>
            <a:ext cx="5119371" cy="805452"/>
          </a:xfrm>
        </p:spPr>
        <p:txBody>
          <a:bodyPr/>
          <a:lstStyle/>
          <a:p>
            <a:pPr>
              <a:lnSpc>
                <a:spcPct val="100000"/>
              </a:lnSpc>
            </a:pPr>
            <a:r>
              <a:rPr lang="en-GB" sz="1765">
                <a:solidFill>
                  <a:schemeClr val="tx1">
                    <a:lumMod val="65000"/>
                    <a:lumOff val="35000"/>
                  </a:schemeClr>
                </a:solidFill>
              </a:rPr>
              <a:t>Cloud-hosted pipelines for Linux, Windows and macOS, with unlimited minutes for open source</a:t>
            </a:r>
            <a:endParaRPr lang="en-US" sz="1765">
              <a:solidFill>
                <a:schemeClr val="tx1">
                  <a:lumMod val="65000"/>
                  <a:lumOff val="35000"/>
                </a:schemeClr>
              </a:solidFill>
            </a:endParaRPr>
          </a:p>
        </p:txBody>
      </p:sp>
      <p:sp>
        <p:nvSpPr>
          <p:cNvPr id="4" name="Title 3">
            <a:extLst>
              <a:ext uri="{FF2B5EF4-FFF2-40B4-BE49-F238E27FC236}">
                <a16:creationId xmlns:a16="http://schemas.microsoft.com/office/drawing/2014/main" id="{DA6A65AD-43AA-423E-8D08-19A36B5745EF}"/>
              </a:ext>
            </a:extLst>
          </p:cNvPr>
          <p:cNvSpPr>
            <a:spLocks noGrp="1"/>
          </p:cNvSpPr>
          <p:nvPr>
            <p:ph type="title"/>
          </p:nvPr>
        </p:nvSpPr>
        <p:spPr>
          <a:xfrm>
            <a:off x="426425" y="223039"/>
            <a:ext cx="11336039" cy="739238"/>
          </a:xfrm>
        </p:spPr>
        <p:txBody>
          <a:bodyPr/>
          <a:lstStyle/>
          <a:p>
            <a:r>
              <a:rPr lang="en-US" dirty="0">
                <a:solidFill>
                  <a:srgbClr val="2C65E1"/>
                </a:solidFill>
              </a:rPr>
              <a:t>Azure Pipelines</a:t>
            </a:r>
          </a:p>
        </p:txBody>
      </p:sp>
      <p:sp>
        <p:nvSpPr>
          <p:cNvPr id="18" name="Oval 17">
            <a:extLst>
              <a:ext uri="{FF2B5EF4-FFF2-40B4-BE49-F238E27FC236}">
                <a16:creationId xmlns:a16="http://schemas.microsoft.com/office/drawing/2014/main" id="{FFDB50A0-8DD6-48CA-80CD-8F55978146FF}"/>
              </a:ext>
              <a:ext uri="{C183D7F6-B498-43B3-948B-1728B52AA6E4}">
                <adec:decorative xmlns:adec="http://schemas.microsoft.com/office/drawing/2017/decorative" val="1"/>
              </a:ext>
            </a:extLst>
          </p:cNvPr>
          <p:cNvSpPr/>
          <p:nvPr/>
        </p:nvSpPr>
        <p:spPr bwMode="auto">
          <a:xfrm>
            <a:off x="436378" y="2811890"/>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90A02D-FA22-4D75-8262-E67026C3F459}"/>
              </a:ext>
            </a:extLst>
          </p:cNvPr>
          <p:cNvSpPr txBox="1"/>
          <p:nvPr/>
        </p:nvSpPr>
        <p:spPr>
          <a:xfrm>
            <a:off x="1044773" y="1545026"/>
            <a:ext cx="4417386"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Any language, any platform, any cloud</a:t>
            </a:r>
          </a:p>
        </p:txBody>
      </p:sp>
      <p:sp>
        <p:nvSpPr>
          <p:cNvPr id="10" name="TextBox 9">
            <a:extLst>
              <a:ext uri="{FF2B5EF4-FFF2-40B4-BE49-F238E27FC236}">
                <a16:creationId xmlns:a16="http://schemas.microsoft.com/office/drawing/2014/main" id="{967D699B-D6CA-484D-9DCC-8760B5AE64AE}"/>
              </a:ext>
            </a:extLst>
          </p:cNvPr>
          <p:cNvSpPr txBox="1"/>
          <p:nvPr/>
        </p:nvSpPr>
        <p:spPr>
          <a:xfrm>
            <a:off x="1044772" y="1789866"/>
            <a:ext cx="4105056" cy="1013800"/>
          </a:xfrm>
          <a:prstGeom prst="rect">
            <a:avLst/>
          </a:prstGeom>
          <a:noFill/>
        </p:spPr>
        <p:txBody>
          <a:bodyPr wrap="square" lIns="179285" tIns="143428" rIns="179285" bIns="143428" rtlCol="0">
            <a:spAutoFit/>
          </a:bodyPr>
          <a:lstStyle/>
          <a:p>
            <a:pPr>
              <a:spcAft>
                <a:spcPts val="588"/>
              </a:spcAft>
            </a:pPr>
            <a:r>
              <a:rPr lang="en-US" sz="1176">
                <a:solidFill>
                  <a:srgbClr val="595959"/>
                </a:solidFill>
              </a:rPr>
              <a:t>Build, test, and deploy Node.js, Python,  Java, PHP, Ruby, C/C++, .NET, Android, and iOS apps. Run in parallel on Linux, macOS, and Windows.  Deploy to Azure, AWS, GCP or on-premises</a:t>
            </a:r>
          </a:p>
        </p:txBody>
      </p:sp>
      <p:sp>
        <p:nvSpPr>
          <p:cNvPr id="20" name="TextBox 19">
            <a:extLst>
              <a:ext uri="{FF2B5EF4-FFF2-40B4-BE49-F238E27FC236}">
                <a16:creationId xmlns:a16="http://schemas.microsoft.com/office/drawing/2014/main" id="{D306CDB6-E465-4A41-B520-9DC0AC0600BC}"/>
              </a:ext>
            </a:extLst>
          </p:cNvPr>
          <p:cNvSpPr txBox="1"/>
          <p:nvPr/>
        </p:nvSpPr>
        <p:spPr>
          <a:xfrm>
            <a:off x="1044773" y="2666038"/>
            <a:ext cx="3584824"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Extensible</a:t>
            </a:r>
          </a:p>
        </p:txBody>
      </p:sp>
      <p:sp>
        <p:nvSpPr>
          <p:cNvPr id="21" name="TextBox 20">
            <a:extLst>
              <a:ext uri="{FF2B5EF4-FFF2-40B4-BE49-F238E27FC236}">
                <a16:creationId xmlns:a16="http://schemas.microsoft.com/office/drawing/2014/main" id="{48F696DB-EE80-40C9-9008-6142F73C1492}"/>
              </a:ext>
            </a:extLst>
          </p:cNvPr>
          <p:cNvSpPr txBox="1"/>
          <p:nvPr/>
        </p:nvSpPr>
        <p:spPr>
          <a:xfrm>
            <a:off x="1044773" y="2901096"/>
            <a:ext cx="3896879" cy="1013800"/>
          </a:xfrm>
          <a:prstGeom prst="rect">
            <a:avLst/>
          </a:prstGeom>
          <a:noFill/>
        </p:spPr>
        <p:txBody>
          <a:bodyPr wrap="square" lIns="179285" tIns="143428" rIns="179285" bIns="143428" rtlCol="0">
            <a:spAutoFit/>
          </a:bodyPr>
          <a:lstStyle/>
          <a:p>
            <a:pPr>
              <a:spcAft>
                <a:spcPts val="588"/>
              </a:spcAft>
            </a:pPr>
            <a:r>
              <a:rPr lang="en-GB" sz="1176">
                <a:solidFill>
                  <a:srgbClr val="595959"/>
                </a:solidFill>
              </a:rPr>
              <a:t>Explore and implement a wide range of community-built build, test, and deployment tasks, along with hundreds of extensions from Slack to </a:t>
            </a:r>
            <a:r>
              <a:rPr lang="en-GB" sz="1176" err="1">
                <a:solidFill>
                  <a:srgbClr val="595959"/>
                </a:solidFill>
              </a:rPr>
              <a:t>SonarCloud</a:t>
            </a:r>
            <a:r>
              <a:rPr lang="en-GB" sz="1176">
                <a:solidFill>
                  <a:srgbClr val="595959"/>
                </a:solidFill>
              </a:rPr>
              <a:t>.</a:t>
            </a:r>
            <a:r>
              <a:rPr lang="en-US" sz="1176">
                <a:solidFill>
                  <a:srgbClr val="595959"/>
                </a:solidFill>
              </a:rPr>
              <a:t> </a:t>
            </a:r>
            <a:r>
              <a:rPr lang="en-GB" sz="1176">
                <a:solidFill>
                  <a:srgbClr val="595959"/>
                </a:solidFill>
              </a:rPr>
              <a:t>Support for YAML, reporting and more</a:t>
            </a:r>
            <a:endParaRPr lang="en-US" sz="1176">
              <a:solidFill>
                <a:srgbClr val="595959"/>
              </a:solidFill>
            </a:endParaRPr>
          </a:p>
        </p:txBody>
      </p:sp>
      <p:sp>
        <p:nvSpPr>
          <p:cNvPr id="22" name="Oval 21">
            <a:extLst>
              <a:ext uri="{FF2B5EF4-FFF2-40B4-BE49-F238E27FC236}">
                <a16:creationId xmlns:a16="http://schemas.microsoft.com/office/drawing/2014/main" id="{F9FA9159-C35A-4C32-B438-04A9E511DFC2}"/>
              </a:ext>
              <a:ext uri="{C183D7F6-B498-43B3-948B-1728B52AA6E4}">
                <adec:decorative xmlns:adec="http://schemas.microsoft.com/office/drawing/2017/decorative" val="1"/>
              </a:ext>
            </a:extLst>
          </p:cNvPr>
          <p:cNvSpPr/>
          <p:nvPr/>
        </p:nvSpPr>
        <p:spPr bwMode="auto">
          <a:xfrm>
            <a:off x="432583" y="4892845"/>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a:extLst>
              <a:ext uri="{FF2B5EF4-FFF2-40B4-BE49-F238E27FC236}">
                <a16:creationId xmlns:a16="http://schemas.microsoft.com/office/drawing/2014/main" id="{96008E34-B942-4226-8B9D-786CCFA9C753}"/>
              </a:ext>
            </a:extLst>
          </p:cNvPr>
          <p:cNvSpPr txBox="1"/>
          <p:nvPr/>
        </p:nvSpPr>
        <p:spPr>
          <a:xfrm>
            <a:off x="1044773" y="4746230"/>
            <a:ext cx="3584824"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Best-in-class for open source</a:t>
            </a:r>
          </a:p>
        </p:txBody>
      </p:sp>
      <p:sp>
        <p:nvSpPr>
          <p:cNvPr id="24" name="TextBox 23">
            <a:extLst>
              <a:ext uri="{FF2B5EF4-FFF2-40B4-BE49-F238E27FC236}">
                <a16:creationId xmlns:a16="http://schemas.microsoft.com/office/drawing/2014/main" id="{44BE15AD-9292-49C4-A9A5-33B96DE0766E}"/>
              </a:ext>
            </a:extLst>
          </p:cNvPr>
          <p:cNvSpPr txBox="1"/>
          <p:nvPr/>
        </p:nvSpPr>
        <p:spPr>
          <a:xfrm>
            <a:off x="1044772" y="5002137"/>
            <a:ext cx="4210700" cy="1194836"/>
          </a:xfrm>
          <a:prstGeom prst="rect">
            <a:avLst/>
          </a:prstGeom>
          <a:noFill/>
        </p:spPr>
        <p:txBody>
          <a:bodyPr wrap="square" lIns="179285" tIns="143428" rIns="179285" bIns="143428" rtlCol="0">
            <a:spAutoFit/>
          </a:bodyPr>
          <a:lstStyle/>
          <a:p>
            <a:pPr>
              <a:spcAft>
                <a:spcPts val="588"/>
              </a:spcAft>
            </a:pPr>
            <a:r>
              <a:rPr lang="en-GB" sz="1176">
                <a:solidFill>
                  <a:srgbClr val="595959"/>
                </a:solidFill>
              </a:rPr>
              <a:t>Ensure fast continuous integration/continuous delivery (CI/CD) pipelines for every open source project. Get unlimited build minutes for all open source projects with up to 10 free parallel jobs across Linux, macOS and Windows</a:t>
            </a:r>
            <a:endParaRPr lang="en-US" sz="1176">
              <a:solidFill>
                <a:srgbClr val="595959"/>
              </a:solidFill>
            </a:endParaRPr>
          </a:p>
        </p:txBody>
      </p:sp>
      <p:sp>
        <p:nvSpPr>
          <p:cNvPr id="28" name="Text Placeholder 3">
            <a:extLst>
              <a:ext uri="{FF2B5EF4-FFF2-40B4-BE49-F238E27FC236}">
                <a16:creationId xmlns:a16="http://schemas.microsoft.com/office/drawing/2014/main" id="{12CDE9BA-C365-4833-B2DD-01DF20A79BB3}"/>
              </a:ext>
            </a:extLst>
          </p:cNvPr>
          <p:cNvSpPr txBox="1">
            <a:spLocks/>
          </p:cNvSpPr>
          <p:nvPr/>
        </p:nvSpPr>
        <p:spPr>
          <a:xfrm>
            <a:off x="970468" y="6198992"/>
            <a:ext cx="3807664" cy="30172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67">
              <a:buNone/>
              <a:defRPr/>
            </a:pPr>
            <a:r>
              <a:rPr lang="en-US" sz="1961" b="1">
                <a:solidFill>
                  <a:srgbClr val="2C65E1"/>
                </a:solidFill>
                <a:latin typeface="Segoe UI Semibold" panose="020B0702040204020203" pitchFamily="34" charset="0"/>
                <a:cs typeface="Segoe UI Semibold" panose="020B0702040204020203" pitchFamily="34" charset="0"/>
              </a:rPr>
              <a:t>https://azure.com/pipelines</a:t>
            </a:r>
          </a:p>
        </p:txBody>
      </p:sp>
      <p:sp>
        <p:nvSpPr>
          <p:cNvPr id="29" name="Oval 28">
            <a:extLst>
              <a:ext uri="{FF2B5EF4-FFF2-40B4-BE49-F238E27FC236}">
                <a16:creationId xmlns:a16="http://schemas.microsoft.com/office/drawing/2014/main" id="{898FC792-55D1-47DF-A396-371288845618}"/>
              </a:ext>
              <a:ext uri="{C183D7F6-B498-43B3-948B-1728B52AA6E4}">
                <adec:decorative xmlns:adec="http://schemas.microsoft.com/office/drawing/2017/decorative" val="1"/>
              </a:ext>
            </a:extLst>
          </p:cNvPr>
          <p:cNvSpPr/>
          <p:nvPr/>
        </p:nvSpPr>
        <p:spPr bwMode="auto">
          <a:xfrm>
            <a:off x="400017" y="6137918"/>
            <a:ext cx="420039" cy="420037"/>
          </a:xfrm>
          <a:prstGeom prst="ellipse">
            <a:avLst/>
          </a:prstGeom>
          <a:noFill/>
          <a:ln w="28575" cap="flat" cmpd="sng" algn="ctr">
            <a:solidFill>
              <a:srgbClr val="2C65E1"/>
            </a:solid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751" fontAlgn="base">
              <a:spcBef>
                <a:spcPct val="0"/>
              </a:spcBef>
              <a:spcAft>
                <a:spcPct val="0"/>
              </a:spcAft>
              <a:defRPr/>
            </a:pPr>
            <a:r>
              <a:rPr lang="en-US" sz="1961" kern="0">
                <a:ln w="19050">
                  <a:noFill/>
                </a:ln>
                <a:solidFill>
                  <a:srgbClr val="2C65E1"/>
                </a:solidFill>
                <a:latin typeface="Segoe UI"/>
                <a:ea typeface="Segoe UI" pitchFamily="34" charset="0"/>
                <a:cs typeface="Segoe UI" pitchFamily="34" charset="0"/>
                <a:sym typeface="Wingdings" panose="05000000000000000000" pitchFamily="2" charset="2"/>
              </a:rPr>
              <a:t></a:t>
            </a:r>
            <a:endParaRPr lang="en-US" sz="1961" kern="0">
              <a:ln w="19050">
                <a:noFill/>
              </a:ln>
              <a:solidFill>
                <a:srgbClr val="2C65E1"/>
              </a:solidFill>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28969C80-65DA-4231-83DC-5638E0C213C6}"/>
              </a:ext>
              <a:ext uri="{C183D7F6-B498-43B3-948B-1728B52AA6E4}">
                <adec:decorative xmlns:adec="http://schemas.microsoft.com/office/drawing/2017/decorative" val="1"/>
              </a:ext>
            </a:extLst>
          </p:cNvPr>
          <p:cNvSpPr/>
          <p:nvPr/>
        </p:nvSpPr>
        <p:spPr bwMode="auto">
          <a:xfrm>
            <a:off x="436379" y="3917073"/>
            <a:ext cx="544382" cy="544382"/>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a:extLst>
              <a:ext uri="{FF2B5EF4-FFF2-40B4-BE49-F238E27FC236}">
                <a16:creationId xmlns:a16="http://schemas.microsoft.com/office/drawing/2014/main" id="{8446C7CC-67CB-4D25-A20A-694A6E1F21D8}"/>
              </a:ext>
            </a:extLst>
          </p:cNvPr>
          <p:cNvSpPr txBox="1"/>
          <p:nvPr/>
        </p:nvSpPr>
        <p:spPr>
          <a:xfrm>
            <a:off x="1044773" y="3795101"/>
            <a:ext cx="3584824" cy="534056"/>
          </a:xfrm>
          <a:prstGeom prst="rect">
            <a:avLst/>
          </a:prstGeom>
          <a:noFill/>
        </p:spPr>
        <p:txBody>
          <a:bodyPr wrap="square" lIns="179285" tIns="143428" rIns="179285" bIns="143428" rtlCol="0">
            <a:spAutoFit/>
          </a:bodyPr>
          <a:lstStyle/>
          <a:p>
            <a:pPr>
              <a:lnSpc>
                <a:spcPct val="90000"/>
              </a:lnSpc>
              <a:spcAft>
                <a:spcPts val="588"/>
              </a:spcAft>
            </a:pPr>
            <a:r>
              <a:rPr lang="en-US">
                <a:solidFill>
                  <a:schemeClr val="tx1">
                    <a:lumMod val="65000"/>
                    <a:lumOff val="35000"/>
                  </a:schemeClr>
                </a:solidFill>
                <a:latin typeface="+mj-lt"/>
              </a:rPr>
              <a:t>Containers and Kubernetes</a:t>
            </a:r>
          </a:p>
        </p:txBody>
      </p:sp>
      <p:sp>
        <p:nvSpPr>
          <p:cNvPr id="34" name="TextBox 33">
            <a:extLst>
              <a:ext uri="{FF2B5EF4-FFF2-40B4-BE49-F238E27FC236}">
                <a16:creationId xmlns:a16="http://schemas.microsoft.com/office/drawing/2014/main" id="{C7FD4636-4259-4145-9391-F318DE7B8336}"/>
              </a:ext>
            </a:extLst>
          </p:cNvPr>
          <p:cNvSpPr txBox="1"/>
          <p:nvPr/>
        </p:nvSpPr>
        <p:spPr>
          <a:xfrm>
            <a:off x="1044772" y="4019736"/>
            <a:ext cx="4210699" cy="832764"/>
          </a:xfrm>
          <a:prstGeom prst="rect">
            <a:avLst/>
          </a:prstGeom>
          <a:noFill/>
        </p:spPr>
        <p:txBody>
          <a:bodyPr wrap="square" lIns="179285" tIns="143428" rIns="179285" bIns="143428" rtlCol="0">
            <a:spAutoFit/>
          </a:bodyPr>
          <a:lstStyle/>
          <a:p>
            <a:pPr>
              <a:spcAft>
                <a:spcPts val="588"/>
              </a:spcAft>
            </a:pPr>
            <a:r>
              <a:rPr lang="en-GB" sz="1176">
                <a:solidFill>
                  <a:srgbClr val="595959"/>
                </a:solidFill>
              </a:rPr>
              <a:t>Easily build and push images to container registries like Docker Hub and Azure Container Registry. Deploy containers to individual hosts or Kubernetes.</a:t>
            </a:r>
            <a:endParaRPr lang="en-US" sz="1176">
              <a:solidFill>
                <a:srgbClr val="595959"/>
              </a:solidFill>
            </a:endParaRPr>
          </a:p>
        </p:txBody>
      </p:sp>
      <p:pic>
        <p:nvPicPr>
          <p:cNvPr id="26" name="Graphic 25">
            <a:extLst>
              <a:ext uri="{FF2B5EF4-FFF2-40B4-BE49-F238E27FC236}">
                <a16:creationId xmlns:a16="http://schemas.microsoft.com/office/drawing/2014/main" id="{00E8F52D-C4CC-4645-A09C-A5C2D2D471F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491" y="1801135"/>
            <a:ext cx="336159" cy="319351"/>
          </a:xfrm>
          <a:prstGeom prst="rect">
            <a:avLst/>
          </a:prstGeom>
        </p:spPr>
      </p:pic>
      <p:pic>
        <p:nvPicPr>
          <p:cNvPr id="36" name="Graphic 35">
            <a:extLst>
              <a:ext uri="{FF2B5EF4-FFF2-40B4-BE49-F238E27FC236}">
                <a16:creationId xmlns:a16="http://schemas.microsoft.com/office/drawing/2014/main" id="{0BDC9036-025D-43F9-AA73-A887588652A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7655" y="2916002"/>
            <a:ext cx="280133" cy="336159"/>
          </a:xfrm>
          <a:prstGeom prst="rect">
            <a:avLst/>
          </a:prstGeom>
        </p:spPr>
      </p:pic>
      <p:pic>
        <p:nvPicPr>
          <p:cNvPr id="38" name="Graphic 37">
            <a:extLst>
              <a:ext uri="{FF2B5EF4-FFF2-40B4-BE49-F238E27FC236}">
                <a16:creationId xmlns:a16="http://schemas.microsoft.com/office/drawing/2014/main" id="{ABF23BC7-1AA2-4459-BE12-18A85FDCC87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491" y="4014621"/>
            <a:ext cx="336159" cy="336159"/>
          </a:xfrm>
          <a:prstGeom prst="rect">
            <a:avLst/>
          </a:prstGeom>
        </p:spPr>
      </p:pic>
      <p:pic>
        <p:nvPicPr>
          <p:cNvPr id="40" name="Graphic 39">
            <a:extLst>
              <a:ext uri="{FF2B5EF4-FFF2-40B4-BE49-F238E27FC236}">
                <a16:creationId xmlns:a16="http://schemas.microsoft.com/office/drawing/2014/main" id="{D78B9476-067F-4594-A90A-F35EEEB4FE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7357" y="4989698"/>
            <a:ext cx="354835" cy="354835"/>
          </a:xfrm>
          <a:prstGeom prst="rect">
            <a:avLst/>
          </a:prstGeom>
        </p:spPr>
      </p:pic>
      <p:pic>
        <p:nvPicPr>
          <p:cNvPr id="3" name="Picture 2">
            <a:extLst>
              <a:ext uri="{FF2B5EF4-FFF2-40B4-BE49-F238E27FC236}">
                <a16:creationId xmlns:a16="http://schemas.microsoft.com/office/drawing/2014/main" id="{E2F36E54-8593-4501-8058-087B1D844B64}"/>
              </a:ext>
            </a:extLst>
          </p:cNvPr>
          <p:cNvPicPr>
            <a:picLocks noChangeAspect="1"/>
          </p:cNvPicPr>
          <p:nvPr/>
        </p:nvPicPr>
        <p:blipFill>
          <a:blip r:embed="rId12"/>
          <a:stretch>
            <a:fillRect/>
          </a:stretch>
        </p:blipFill>
        <p:spPr>
          <a:xfrm>
            <a:off x="6154264" y="1534274"/>
            <a:ext cx="6476420" cy="4345234"/>
          </a:xfrm>
          <a:prstGeom prst="rect">
            <a:avLst/>
          </a:prstGeom>
        </p:spPr>
      </p:pic>
    </p:spTree>
    <p:extLst>
      <p:ext uri="{BB962C8B-B14F-4D97-AF65-F5344CB8AC3E}">
        <p14:creationId xmlns:p14="http://schemas.microsoft.com/office/powerpoint/2010/main" val="5576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821D72-924F-4701-B604-5229279A4495}"/>
              </a:ext>
            </a:extLst>
          </p:cNvPr>
          <p:cNvSpPr>
            <a:spLocks noGrp="1"/>
          </p:cNvSpPr>
          <p:nvPr>
            <p:ph type="body" sz="quarter" idx="10"/>
          </p:nvPr>
        </p:nvSpPr>
        <p:spPr>
          <a:xfrm>
            <a:off x="5793246" y="1601788"/>
            <a:ext cx="5983845" cy="1829732"/>
          </a:xfrm>
        </p:spPr>
        <p:txBody>
          <a:bodyPr/>
          <a:lstStyle/>
          <a:p>
            <a:r>
              <a:rPr lang="en-US" dirty="0"/>
              <a:t>Data files</a:t>
            </a:r>
          </a:p>
          <a:p>
            <a:r>
              <a:rPr lang="en-US" dirty="0"/>
              <a:t>R scripts</a:t>
            </a:r>
          </a:p>
          <a:p>
            <a:r>
              <a:rPr lang="en-US" dirty="0"/>
              <a:t>YAML Pipeline specification</a:t>
            </a:r>
          </a:p>
          <a:p>
            <a:r>
              <a:rPr lang="en-US" dirty="0"/>
              <a:t>Status Badge</a:t>
            </a:r>
          </a:p>
        </p:txBody>
      </p:sp>
      <p:sp>
        <p:nvSpPr>
          <p:cNvPr id="4" name="Title 3">
            <a:extLst>
              <a:ext uri="{FF2B5EF4-FFF2-40B4-BE49-F238E27FC236}">
                <a16:creationId xmlns:a16="http://schemas.microsoft.com/office/drawing/2014/main" id="{FE00A755-0168-4141-A9FC-975B13827328}"/>
              </a:ext>
            </a:extLst>
          </p:cNvPr>
          <p:cNvSpPr>
            <a:spLocks noGrp="1"/>
          </p:cNvSpPr>
          <p:nvPr>
            <p:ph type="title"/>
          </p:nvPr>
        </p:nvSpPr>
        <p:spPr/>
        <p:txBody>
          <a:bodyPr/>
          <a:lstStyle/>
          <a:p>
            <a:r>
              <a:rPr lang="en-US" dirty="0"/>
              <a:t>Training R Models with Azure Pipelines</a:t>
            </a:r>
          </a:p>
        </p:txBody>
      </p:sp>
      <p:sp>
        <p:nvSpPr>
          <p:cNvPr id="6" name="Text Placeholder 5">
            <a:extLst>
              <a:ext uri="{FF2B5EF4-FFF2-40B4-BE49-F238E27FC236}">
                <a16:creationId xmlns:a16="http://schemas.microsoft.com/office/drawing/2014/main" id="{3D1AEFA4-48E4-4591-A1B9-7FF41F1F7C65}"/>
              </a:ext>
            </a:extLst>
          </p:cNvPr>
          <p:cNvSpPr>
            <a:spLocks noGrp="1"/>
          </p:cNvSpPr>
          <p:nvPr>
            <p:ph type="body" sz="quarter" idx="11"/>
          </p:nvPr>
        </p:nvSpPr>
        <p:spPr>
          <a:xfrm>
            <a:off x="427038" y="1601788"/>
            <a:ext cx="4752516" cy="997196"/>
          </a:xfrm>
        </p:spPr>
        <p:txBody>
          <a:bodyPr/>
          <a:lstStyle/>
          <a:p>
            <a:r>
              <a:rPr lang="en-US" dirty="0"/>
              <a:t>In Github Repo:</a:t>
            </a:r>
            <a:br>
              <a:rPr lang="en-US" dirty="0"/>
            </a:br>
            <a:endParaRPr lang="en-US" dirty="0"/>
          </a:p>
          <a:p>
            <a:r>
              <a:rPr lang="en-US" dirty="0">
                <a:solidFill>
                  <a:srgbClr val="000000"/>
                </a:solidFill>
                <a:hlinkClick r:id="rId3"/>
              </a:rPr>
              <a:t>github.com/revodavid/</a:t>
            </a:r>
            <a:r>
              <a:rPr lang="en-US" dirty="0" err="1">
                <a:solidFill>
                  <a:srgbClr val="000000"/>
                </a:solidFill>
                <a:hlinkClick r:id="rId3"/>
              </a:rPr>
              <a:t>RMLOps</a:t>
            </a:r>
            <a:r>
              <a:rPr lang="en-US" dirty="0">
                <a:solidFill>
                  <a:srgbClr val="000000"/>
                </a:solidFill>
              </a:rPr>
              <a:t> </a:t>
            </a:r>
          </a:p>
        </p:txBody>
      </p:sp>
      <p:sp>
        <p:nvSpPr>
          <p:cNvPr id="7" name="Text Placeholder 4">
            <a:extLst>
              <a:ext uri="{FF2B5EF4-FFF2-40B4-BE49-F238E27FC236}">
                <a16:creationId xmlns:a16="http://schemas.microsoft.com/office/drawing/2014/main" id="{FD125932-9846-43C6-AB64-884378F7D9D6}"/>
              </a:ext>
            </a:extLst>
          </p:cNvPr>
          <p:cNvSpPr txBox="1">
            <a:spLocks/>
          </p:cNvSpPr>
          <p:nvPr/>
        </p:nvSpPr>
        <p:spPr>
          <a:xfrm>
            <a:off x="5793246" y="4153261"/>
            <a:ext cx="5983845" cy="1330621"/>
          </a:xfrm>
          <a:prstGeom prst="rect">
            <a:avLst/>
          </a:prstGeom>
        </p:spPr>
        <p:txBody>
          <a:bodyPr vert="horz" wrap="square" lIns="0" tIns="0" rIns="0" bIns="0" rtlCol="0">
            <a:spAutoFit/>
          </a:bodyPr>
          <a:lstStyle>
            <a:lvl1pPr marL="0"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2400" b="0" i="0"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800"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dirty="0"/>
              <a:t>Triggers</a:t>
            </a:r>
          </a:p>
          <a:p>
            <a:r>
              <a:rPr lang="en-US" dirty="0"/>
              <a:t>Build pipeline(s)</a:t>
            </a:r>
          </a:p>
          <a:p>
            <a:r>
              <a:rPr lang="en-US" dirty="0"/>
              <a:t>Release pipeline(s)</a:t>
            </a:r>
          </a:p>
        </p:txBody>
      </p:sp>
      <p:sp>
        <p:nvSpPr>
          <p:cNvPr id="8" name="Text Placeholder 5">
            <a:extLst>
              <a:ext uri="{FF2B5EF4-FFF2-40B4-BE49-F238E27FC236}">
                <a16:creationId xmlns:a16="http://schemas.microsoft.com/office/drawing/2014/main" id="{95BE765D-E9F7-49F9-BEDA-DA449034213E}"/>
              </a:ext>
            </a:extLst>
          </p:cNvPr>
          <p:cNvSpPr txBox="1">
            <a:spLocks/>
          </p:cNvSpPr>
          <p:nvPr/>
        </p:nvSpPr>
        <p:spPr>
          <a:xfrm>
            <a:off x="427038" y="4153261"/>
            <a:ext cx="4752516" cy="1329595"/>
          </a:xfrm>
          <a:prstGeom prst="rect">
            <a:avLst/>
          </a:prstGeom>
        </p:spPr>
        <p:txBody>
          <a:bodyPr vert="horz" wrap="square" lIns="146304" tIns="0" rIns="0" bIns="0" rtlCol="0">
            <a:spAutoFit/>
          </a:bodyPr>
          <a:lst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400" kern="1200" spc="0" baseline="0">
                <a:solidFill>
                  <a:schemeClr val="tx2"/>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dirty="0"/>
              <a:t>In Azure Pipelines:</a:t>
            </a:r>
          </a:p>
          <a:p>
            <a:endParaRPr lang="en-US" dirty="0"/>
          </a:p>
          <a:p>
            <a:r>
              <a:rPr lang="en-US" dirty="0">
                <a:hlinkClick r:id="rId4"/>
              </a:rPr>
              <a:t>dev.azure.com/</a:t>
            </a:r>
            <a:br>
              <a:rPr lang="en-US" dirty="0">
                <a:hlinkClick r:id="rId4"/>
              </a:rPr>
            </a:br>
            <a:r>
              <a:rPr lang="en-US" dirty="0">
                <a:hlinkClick r:id="rId4"/>
              </a:rPr>
              <a:t>davidsmi0786/</a:t>
            </a:r>
            <a:r>
              <a:rPr lang="en-US" dirty="0" err="1">
                <a:hlinkClick r:id="rId4"/>
              </a:rPr>
              <a:t>davidsmiRtest</a:t>
            </a:r>
            <a:endParaRPr lang="en-US" dirty="0"/>
          </a:p>
        </p:txBody>
      </p:sp>
      <p:pic>
        <p:nvPicPr>
          <p:cNvPr id="2" name="Picture 1">
            <a:extLst>
              <a:ext uri="{FF2B5EF4-FFF2-40B4-BE49-F238E27FC236}">
                <a16:creationId xmlns:a16="http://schemas.microsoft.com/office/drawing/2014/main" id="{2C7A4254-A640-4A9E-A8FB-C415BBCDE5C0}"/>
              </a:ext>
            </a:extLst>
          </p:cNvPr>
          <p:cNvPicPr>
            <a:picLocks noChangeAspect="1"/>
          </p:cNvPicPr>
          <p:nvPr/>
        </p:nvPicPr>
        <p:blipFill>
          <a:blip r:embed="rId5"/>
          <a:stretch>
            <a:fillRect/>
          </a:stretch>
        </p:blipFill>
        <p:spPr>
          <a:xfrm>
            <a:off x="7640785" y="3033805"/>
            <a:ext cx="2276492" cy="438153"/>
          </a:xfrm>
          <a:prstGeom prst="rect">
            <a:avLst/>
          </a:prstGeom>
        </p:spPr>
      </p:pic>
    </p:spTree>
    <p:extLst>
      <p:ext uri="{BB962C8B-B14F-4D97-AF65-F5344CB8AC3E}">
        <p14:creationId xmlns:p14="http://schemas.microsoft.com/office/powerpoint/2010/main" val="19817994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40BEF-A9C3-43DF-A213-F63C5A9C4767}"/>
              </a:ext>
            </a:extLst>
          </p:cNvPr>
          <p:cNvSpPr>
            <a:spLocks noGrp="1"/>
          </p:cNvSpPr>
          <p:nvPr>
            <p:ph type="body" sz="quarter" idx="10"/>
          </p:nvPr>
        </p:nvSpPr>
        <p:spPr>
          <a:xfrm>
            <a:off x="437318" y="1528092"/>
            <a:ext cx="11339774" cy="4344394"/>
          </a:xfrm>
        </p:spPr>
        <p:txBody>
          <a:bodyPr/>
          <a:lstStyle/>
          <a:p>
            <a:r>
              <a:rPr lang="en-US" dirty="0"/>
              <a:t>Create Azure Pipeline with Github repository</a:t>
            </a:r>
          </a:p>
          <a:p>
            <a:endParaRPr lang="en-US" dirty="0"/>
          </a:p>
          <a:p>
            <a:r>
              <a:rPr lang="en-US" dirty="0"/>
              <a:t>Link RStudio project to Github repository</a:t>
            </a:r>
          </a:p>
          <a:p>
            <a:r>
              <a:rPr lang="en-US" dirty="0"/>
              <a:t>Develop R code as R script files as usual</a:t>
            </a:r>
          </a:p>
          <a:p>
            <a:endParaRPr lang="en-US" dirty="0"/>
          </a:p>
          <a:p>
            <a:r>
              <a:rPr lang="en-US" dirty="0"/>
              <a:t>Add steps to azure-</a:t>
            </a:r>
            <a:r>
              <a:rPr lang="en-US" dirty="0" err="1"/>
              <a:t>pipelines.yml</a:t>
            </a:r>
            <a:r>
              <a:rPr lang="en-US" dirty="0"/>
              <a:t> with </a:t>
            </a:r>
            <a:r>
              <a:rPr lang="en-US" dirty="0" err="1"/>
              <a:t>Rscript</a:t>
            </a:r>
            <a:br>
              <a:rPr lang="en-US" dirty="0"/>
            </a:br>
            <a:r>
              <a:rPr lang="en-US" dirty="0"/>
              <a:t>commands</a:t>
            </a:r>
          </a:p>
          <a:p>
            <a:endParaRPr lang="en-US" dirty="0"/>
          </a:p>
          <a:p>
            <a:r>
              <a:rPr lang="en-US" dirty="0"/>
              <a:t>Check in updates to trigger builds</a:t>
            </a:r>
          </a:p>
        </p:txBody>
      </p:sp>
      <p:sp>
        <p:nvSpPr>
          <p:cNvPr id="3" name="Title 2">
            <a:extLst>
              <a:ext uri="{FF2B5EF4-FFF2-40B4-BE49-F238E27FC236}">
                <a16:creationId xmlns:a16="http://schemas.microsoft.com/office/drawing/2014/main" id="{570A99ED-66BA-41EA-8E70-106A6534F887}"/>
              </a:ext>
            </a:extLst>
          </p:cNvPr>
          <p:cNvSpPr>
            <a:spLocks noGrp="1"/>
          </p:cNvSpPr>
          <p:nvPr>
            <p:ph type="title"/>
          </p:nvPr>
        </p:nvSpPr>
        <p:spPr/>
        <p:txBody>
          <a:bodyPr/>
          <a:lstStyle/>
          <a:p>
            <a:r>
              <a:rPr lang="en-US" dirty="0"/>
              <a:t>Azure Pipelines: Process</a:t>
            </a:r>
          </a:p>
        </p:txBody>
      </p:sp>
      <p:pic>
        <p:nvPicPr>
          <p:cNvPr id="4" name="Picture 3">
            <a:extLst>
              <a:ext uri="{FF2B5EF4-FFF2-40B4-BE49-F238E27FC236}">
                <a16:creationId xmlns:a16="http://schemas.microsoft.com/office/drawing/2014/main" id="{076AB333-68CD-485D-8E0D-D7B2AAA026A2}"/>
              </a:ext>
            </a:extLst>
          </p:cNvPr>
          <p:cNvPicPr>
            <a:picLocks noChangeAspect="1"/>
          </p:cNvPicPr>
          <p:nvPr/>
        </p:nvPicPr>
        <p:blipFill>
          <a:blip r:embed="rId2"/>
          <a:stretch>
            <a:fillRect/>
          </a:stretch>
        </p:blipFill>
        <p:spPr>
          <a:xfrm>
            <a:off x="7388457" y="3539361"/>
            <a:ext cx="4853023" cy="1743088"/>
          </a:xfrm>
          <a:prstGeom prst="rect">
            <a:avLst/>
          </a:prstGeom>
        </p:spPr>
      </p:pic>
      <p:pic>
        <p:nvPicPr>
          <p:cNvPr id="5" name="Picture 4">
            <a:extLst>
              <a:ext uri="{FF2B5EF4-FFF2-40B4-BE49-F238E27FC236}">
                <a16:creationId xmlns:a16="http://schemas.microsoft.com/office/drawing/2014/main" id="{23177393-A204-4DE0-B441-FC86777F8D13}"/>
              </a:ext>
            </a:extLst>
          </p:cNvPr>
          <p:cNvPicPr>
            <a:picLocks noChangeAspect="1"/>
          </p:cNvPicPr>
          <p:nvPr/>
        </p:nvPicPr>
        <p:blipFill>
          <a:blip r:embed="rId3"/>
          <a:stretch>
            <a:fillRect/>
          </a:stretch>
        </p:blipFill>
        <p:spPr>
          <a:xfrm>
            <a:off x="7254040" y="1508150"/>
            <a:ext cx="3857653" cy="1209684"/>
          </a:xfrm>
          <a:prstGeom prst="rect">
            <a:avLst/>
          </a:prstGeom>
        </p:spPr>
      </p:pic>
      <p:pic>
        <p:nvPicPr>
          <p:cNvPr id="6" name="Picture 5">
            <a:extLst>
              <a:ext uri="{FF2B5EF4-FFF2-40B4-BE49-F238E27FC236}">
                <a16:creationId xmlns:a16="http://schemas.microsoft.com/office/drawing/2014/main" id="{4341860A-D758-443B-A346-056824656DA9}"/>
              </a:ext>
            </a:extLst>
          </p:cNvPr>
          <p:cNvPicPr>
            <a:picLocks noChangeAspect="1"/>
          </p:cNvPicPr>
          <p:nvPr/>
        </p:nvPicPr>
        <p:blipFill>
          <a:blip r:embed="rId4"/>
          <a:stretch>
            <a:fillRect/>
          </a:stretch>
        </p:blipFill>
        <p:spPr>
          <a:xfrm>
            <a:off x="6783842" y="831654"/>
            <a:ext cx="5043524" cy="581029"/>
          </a:xfrm>
          <a:prstGeom prst="rect">
            <a:avLst/>
          </a:prstGeom>
        </p:spPr>
      </p:pic>
      <p:pic>
        <p:nvPicPr>
          <p:cNvPr id="7" name="Picture 6">
            <a:extLst>
              <a:ext uri="{FF2B5EF4-FFF2-40B4-BE49-F238E27FC236}">
                <a16:creationId xmlns:a16="http://schemas.microsoft.com/office/drawing/2014/main" id="{2FE90141-9BF4-4E23-ABE0-EB3174F4A5AC}"/>
              </a:ext>
            </a:extLst>
          </p:cNvPr>
          <p:cNvPicPr>
            <a:picLocks noChangeAspect="1"/>
          </p:cNvPicPr>
          <p:nvPr/>
        </p:nvPicPr>
        <p:blipFill>
          <a:blip r:embed="rId5"/>
          <a:stretch>
            <a:fillRect/>
          </a:stretch>
        </p:blipFill>
        <p:spPr>
          <a:xfrm>
            <a:off x="7345491" y="5624711"/>
            <a:ext cx="2705120" cy="623892"/>
          </a:xfrm>
          <a:prstGeom prst="rect">
            <a:avLst/>
          </a:prstGeom>
        </p:spPr>
      </p:pic>
    </p:spTree>
    <p:extLst>
      <p:ext uri="{BB962C8B-B14F-4D97-AF65-F5344CB8AC3E}">
        <p14:creationId xmlns:p14="http://schemas.microsoft.com/office/powerpoint/2010/main" val="4238824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86C3-3BF0-4E37-AC86-CC666156224E}"/>
              </a:ext>
            </a:extLst>
          </p:cNvPr>
          <p:cNvSpPr>
            <a:spLocks noGrp="1"/>
          </p:cNvSpPr>
          <p:nvPr>
            <p:ph type="title"/>
          </p:nvPr>
        </p:nvSpPr>
        <p:spPr/>
        <p:txBody>
          <a:bodyPr/>
          <a:lstStyle/>
          <a:p>
            <a:r>
              <a:rPr lang="en-US" dirty="0"/>
              <a:t>Azure Pipelines Screenshot</a:t>
            </a:r>
          </a:p>
        </p:txBody>
      </p:sp>
      <p:pic>
        <p:nvPicPr>
          <p:cNvPr id="4" name="Picture 3">
            <a:extLst>
              <a:ext uri="{FF2B5EF4-FFF2-40B4-BE49-F238E27FC236}">
                <a16:creationId xmlns:a16="http://schemas.microsoft.com/office/drawing/2014/main" id="{C8320ED2-68CD-4324-8EC8-18BD24735E94}"/>
              </a:ext>
            </a:extLst>
          </p:cNvPr>
          <p:cNvPicPr>
            <a:picLocks noChangeAspect="1"/>
          </p:cNvPicPr>
          <p:nvPr/>
        </p:nvPicPr>
        <p:blipFill>
          <a:blip r:embed="rId2"/>
          <a:stretch>
            <a:fillRect/>
          </a:stretch>
        </p:blipFill>
        <p:spPr>
          <a:xfrm>
            <a:off x="0" y="0"/>
            <a:ext cx="12038619" cy="6858000"/>
          </a:xfrm>
          <a:prstGeom prst="rect">
            <a:avLst/>
          </a:prstGeom>
        </p:spPr>
      </p:pic>
    </p:spTree>
    <p:extLst>
      <p:ext uri="{BB962C8B-B14F-4D97-AF65-F5344CB8AC3E}">
        <p14:creationId xmlns:p14="http://schemas.microsoft.com/office/powerpoint/2010/main" val="3872632531"/>
      </p:ext>
    </p:extLst>
  </p:cSld>
  <p:clrMapOvr>
    <a:masterClrMapping/>
  </p:clrMapOvr>
  <p:transition>
    <p:fade/>
  </p:transition>
</p:sld>
</file>

<file path=ppt/theme/theme1.xml><?xml version="1.0" encoding="utf-8"?>
<a:theme xmlns:a="http://schemas.openxmlformats.org/drawingml/2006/main" name="MSFT Azure ">
  <a:themeElements>
    <a:clrScheme name="Azure">
      <a:dk1>
        <a:sysClr val="windowText" lastClr="000000"/>
      </a:dk1>
      <a:lt1>
        <a:sysClr val="window" lastClr="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6" id="{6EB113CA-C652-4EDE-851B-7E09446BD8F3}" vid="{F42B78DA-A33F-4A43-9CCD-5B4ACB75A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99ECF64382448D48A56095091C66B1A9" ma:contentTypeVersion="43" ma:contentTypeDescription="" ma:contentTypeScope="" ma:versionID="df1a1da039060386ca61ace6e627fb1b">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targetNamespace="http://schemas.microsoft.com/office/2006/metadata/properties" ma:root="true" ma:fieldsID="1540b14bc7ffeab33381ab3a9509506b" ns1:_="" ns2:_="" ns3:_="" ns4:_="">
    <xsd:import namespace="http://schemas.microsoft.com/sharepoint/v3"/>
    <xsd:import namespace="230e9df3-be65-4c73-a93b-d1236ebd677e"/>
    <xsd:import namespace="230E9DF3-BE65-4C73-A93B-D1236EBD677E"/>
    <xsd:import namespace="b3bc04a5-d503-43b1-b98c-a8cf663329d9"/>
    <xsd:element name="properties">
      <xsd:complexType>
        <xsd:sequence>
          <xsd:element name="documentManagement">
            <xsd:complexType>
              <xsd:all>
                <xsd:element ref="ns2:DocumentDescription"/>
                <xsd:element ref="ns2:Owner" minOccurs="0"/>
                <xsd:element ref="ns2:OwnersManager"/>
                <xsd:element ref="ns3:PublishDate" minOccurs="0"/>
                <xsd:element ref="ns2:Expire_x0020_Review"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Coowner" minOccurs="0"/>
                <xsd:element ref="ns2:ParentID1" minOccurs="0"/>
                <xsd:element ref="ns4:dkll" minOccurs="0"/>
                <xsd:element ref="ns4:Update_x0020_Expiration_x0020_Date_x0020_For_x0020_Docset" minOccurs="0"/>
                <xsd:element ref="ns4:lbla" minOccurs="0"/>
                <xsd:element ref="ns4:MediaServiceKeyPoints" minOccurs="0"/>
                <xsd:element ref="ns2:GenericHTML1" minOccurs="0"/>
                <xsd:element ref="ns2:GenericText2" minOccurs="0"/>
                <xsd:element ref="ns2:FolderExtensions"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bf80e81150e248c48aa8cffdf0021a1f" minOccurs="0"/>
                <xsd:element ref="ns1:ReportOwner" minOccurs="0"/>
                <xsd:element ref="ns2:_dlc_DocIdUrl" minOccurs="0"/>
                <xsd:element ref="ns2:_dlc_DocIdPersistId" minOccurs="0"/>
                <xsd:element ref="ns2:eb54ac91059940029a3cc8a4ff5af673" minOccurs="0"/>
                <xsd:element ref="ns4:MediaServiceDateTaken" minOccurs="0"/>
                <xsd:element ref="ns4:MediaServiceAutoTags" minOccurs="0"/>
                <xsd:element ref="ns2:od9986d31974458fb3007746ec0bce5f" minOccurs="0"/>
                <xsd:element ref="ns2:k21a64daf20d4502b2796a1c6b8ce6c8" minOccurs="0"/>
                <xsd:element ref="ns1:_dlc_Exempt" minOccurs="0"/>
                <xsd:element ref="ns1:_dlc_ExpireDateSaved" minOccurs="0"/>
                <xsd:element ref="ns1:_dlc_ExpireDate" minOccurs="0"/>
                <xsd:element ref="ns2:ef109fd36bcf4bcd9dd945731030600b" minOccurs="0"/>
                <xsd:element ref="ns4:MediaServiceOCR" minOccurs="0"/>
                <xsd:element ref="ns4:MediaServiceEventHashCode" minOccurs="0"/>
                <xsd:element ref="ns4:MediaServiceGenerationTime" minOccurs="0"/>
                <xsd:element ref="ns4:MediaServiceAutoKeyPoints" minOccurs="0"/>
                <xsd:element ref="ns2:hd9637eefc984b85b6097c6374e15725" minOccurs="0"/>
                <xsd:element ref="ns2:k8073fd852084ec1ba6e2c8d5ade6bf8" minOccurs="0"/>
                <xsd:element ref="ns2:ga0c0bf70a6644469c61b3efa7025301" minOccurs="0"/>
                <xsd:element ref="ns2:mafbf0bb15774bf782b6f7937f17c8ce" minOccurs="0"/>
                <xsd:element ref="ns2:i7ea4c13ddfd467b9bb281d44c777b52" minOccurs="0"/>
                <xsd:element ref="ns2:i1b478372f814787abd313030b81fcb2" minOccurs="0"/>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PageContent" ma:index="15"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8" nillable="true" ma:displayName="Rating (0-5)" ma:decimals="2" ma:description="Average value of all the ratings that have been submitted" ma:internalName="AverageRating" ma:readOnly="true">
      <xsd:simpleType>
        <xsd:restriction base="dms:Number"/>
      </xsd:simpleType>
    </xsd:element>
    <xsd:element name="RatingCount" ma:index="19" nillable="true" ma:displayName="Number of Ratings" ma:decimals="0" ma:description="Number of ratings submitted" ma:internalName="RatingCount" ma:readOnly="true">
      <xsd:simpleType>
        <xsd:restriction base="dms:Number"/>
      </xsd:simpleType>
    </xsd:element>
    <xsd:element name="PublishingExpirationDate" ma:index="2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eportOwner" ma:index="68"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77" nillable="true" ma:displayName="Exempt from Policy" ma:description="" ma:hidden="true" ma:internalName="_dlc_Exempt" ma:readOnly="true">
      <xsd:simpleType>
        <xsd:restriction base="dms:Unknown"/>
      </xsd:simpleType>
    </xsd:element>
    <xsd:element name="_dlc_ExpireDateSaved" ma:index="78" nillable="true" ma:displayName="Original Expiration Date" ma:description="" ma:hidden="true" ma:internalName="_dlc_ExpireDateSaved" ma:readOnly="true">
      <xsd:simpleType>
        <xsd:restriction base="dms:DateTime"/>
      </xsd:simpleType>
    </xsd:element>
    <xsd:element name="_dlc_ExpireDate" ma:index="79" nillable="true" ma:displayName="Expiration Date" ma:description="" ma:hidden="true" ma:indexed="true" ma:internalName="_dlc_ExpireDate" ma:readOnly="true">
      <xsd:simpleType>
        <xsd:restriction base="dms:DateTime"/>
      </xsd:simpleType>
    </xsd:element>
    <xsd:element name="RoutingRuleDescription" ma:index="92" nillable="true" ma:displayName="Description" ma: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2" ma:displayName="Document Description" ma:description="Alternate description for documents that can be used for display." ma:internalName="DocumentDescription" ma:readOnly="false">
      <xsd:simpleType>
        <xsd:restriction base="dms:Note">
          <xsd:maxLength value="255"/>
        </xsd:restriction>
      </xsd:simpleType>
    </xsd:element>
    <xsd:element name="Owner" ma:index="3"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nersManager" ma:index="4" ma:displayName="Owner's Manager" ma:description="Manager of the owner of the content." ma:list="UserInfo" ma:SearchPeopleOnly="false" ma:SharePointGroup="0" ma:internalName="OwnersManag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pire_x0020_Review" ma:index="11" nillable="true" ma:displayName="Expiration" ma:format="DateOnly" ma:internalName="Expire_x0020_Review" ma:readOnly="false">
      <xsd:simpleType>
        <xsd:restriction base="dms:DateTime"/>
      </xsd:simpleType>
    </xsd:element>
    <xsd:element name="Thumbnail1" ma:index="16"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24" nillable="true" ma:displayName="ContentID" ma:indexed="true" ma:internalName="ContentID" ma:readOnly="false">
      <xsd:simpleType>
        <xsd:restriction base="dms:Text">
          <xsd:maxLength value="255"/>
        </xsd:restriction>
      </xsd:simpleType>
    </xsd:element>
    <xsd:element name="Blog_x0020_Name" ma:index="25" nillable="true" ma:displayName="Blog Name" ma:description="Title of an Infopedia Blog" ma:internalName="Blog_x0020_Name">
      <xsd:simpleType>
        <xsd:restriction base="dms:Text">
          <xsd:maxLength value="255"/>
        </xsd:restriction>
      </xsd:simpleType>
    </xsd:element>
    <xsd:element name="Coowner" ma:index="39"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ID1" ma:index="40"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GenericHTML1" ma:index="45" nillable="true" ma:displayName="GenericHTML1" ma:description="Generic field for future features in implementation" ma:internalName="GenericHTML1">
      <xsd:simpleType>
        <xsd:restriction base="dms:Unknown"/>
      </xsd:simpleType>
    </xsd:element>
    <xsd:element name="GenericText2" ma:index="46" nillable="true" ma:displayName="GenericText2" ma:description="Generic field for future features in implementation" ma:indexed="true" ma:internalName="GenericText2">
      <xsd:simpleType>
        <xsd:restriction base="dms:Text">
          <xsd:maxLength value="255"/>
        </xsd:restriction>
      </xsd:simpleType>
    </xsd:element>
    <xsd:element name="FolderExtensions" ma:index="47" nillable="true" ma:displayName="Folder Extensions" ma:description="On-DocSet sub folder to support inactive documents views." ma:internalName="FolderExtensions">
      <xsd:simpleType>
        <xsd:restriction base="dms:Unknown"/>
      </xsd:simple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b3c4a436-adac-4141-8add-ff9b56e1c976"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dexed="true" ma:internalName="_dlc_DocId" ma:readOnly="true">
      <xsd:simpleType>
        <xsd:restriction base="dms:Text"/>
      </xsd:simpleType>
    </xsd:element>
    <xsd:element name="bf80e81150e248c48aa8cffdf0021a1f" ma:index="67"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0" nillable="true" ma:displayName="Persist ID" ma:description="Keep ID on add." ma:hidden="true" ma:internalName="_dlc_DocIdPersistId" ma:readOnly="true">
      <xsd:simpleType>
        <xsd:restriction base="dms:Boolean"/>
      </xsd:simpleType>
    </xsd:element>
    <xsd:element name="eb54ac91059940029a3cc8a4ff5af673" ma:index="71"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od9986d31974458fb3007746ec0bce5f" ma:index="74"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75"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80"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85"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k8073fd852084ec1ba6e2c8d5ade6bf8" ma:index="86" nillable="true" ma:taxonomy="true" ma:internalName="k8073fd852084ec1ba6e2c8d5ade6bf8" ma:taxonomyFieldName="Solution_x0020_Areas" ma:displayName="Solution Areas" ma:readOnly="false" ma:default="" ma:fieldId="{48073fd8-5208-4ec1-ba6e-2c8d5ade6bf8}" ma:taxonomyMulti="true" ma:sspId="e385fb40-52d4-4fae-9c5b-3e8ff8a5878e" ma:termSetId="b49e540e-074d-4845-a34c-877000c7b062" ma:anchorId="c469a396-9286-43a4-a826-6e5559b48bb4" ma:open="false" ma:isKeyword="false">
      <xsd:complexType>
        <xsd:sequence>
          <xsd:element ref="pc:Terms" minOccurs="0" maxOccurs="1"/>
        </xsd:sequence>
      </xsd:complexType>
    </xsd:element>
    <xsd:element name="ga0c0bf70a6644469c61b3efa7025301" ma:index="87"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mafbf0bb15774bf782b6f7937f17c8ce" ma:index="88" nillable="true" ma:taxonomy="true" ma:internalName="mafbf0bb15774bf782b6f7937f17c8ce" ma:taxonomyFieldName="MSProfessions" ma:displayName="MS Professions" ma:readOnly="false" ma:default="" ma:fieldId="{6afbf0bb-1577-4bf7-82b6-f7937f17c8ce}" ma:taxonomyMulti="true" ma:sspId="e385fb40-52d4-4fae-9c5b-3e8ff8a5878e" ma:termSetId="270e6016-5c27-496c-a5c0-1503b0a4f45c" ma:anchorId="8870fa9b-5abd-4403-b641-6cc4a026dfde" ma:open="false" ma:isKeyword="false">
      <xsd:complexType>
        <xsd:sequence>
          <xsd:element ref="pc:Terms" minOccurs="0" maxOccurs="1"/>
        </xsd:sequence>
      </xsd:complexType>
    </xsd:element>
    <xsd:element name="i7ea4c13ddfd467b9bb281d44c777b52" ma:index="90" nillable="true" ma:taxonomy="true" ma:internalName="i7ea4c13ddfd467b9bb281d44c777b52" ma:taxonomyFieldName="SMSG_x0020_Items" ma:displayName="SMSG Items" ma:default="" ma:fieldId="{27ea4c13-ddfd-467b-9bb2-81d44c777b52}" ma:sspId="e385fb40-52d4-4fae-9c5b-3e8ff8a5878e" ma:termSetId="f8967457-31aa-473d-be88-d724930b3d1e" ma:anchorId="12c654ad-e9ff-4734-91a8-0b47fd9d3f07" ma:open="false" ma:isKeyword="false">
      <xsd:complexType>
        <xsd:sequence>
          <xsd:element ref="pc:Terms" minOccurs="0" maxOccurs="1"/>
        </xsd:sequence>
      </xsd:complexType>
    </xsd:element>
    <xsd:element name="i1b478372f814787abd313030b81fcb2" ma:index="91"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10" nillable="true" ma:displayName="PublishDate" ma:description="Used in Blog Posts, this date is used to specify the Blog Article Date." ma:format="DateOnly" ma:internalName="PublishDate">
      <xsd:simpleType>
        <xsd:restriction base="dms:DateTime"/>
      </xsd:simpleType>
    </xsd:element>
    <xsd:element name="ApplyWorkflowRules" ma:index="23"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dkll" ma:index="41" nillable="true" ma:displayName="SMSG Topics" ma:internalName="dkll">
      <xsd:simpleType>
        <xsd:restriction base="dms:Text"/>
      </xsd:simpleType>
    </xsd:element>
    <xsd:element name="Update_x0020_Expiration_x0020_Date_x0020_For_x0020_Docset" ma:index="42" nillable="true" ma:displayName="Update Expiration Date For Docset" ma:internalName="Update_x0020_Expiration_x0020_Date_x0020_For_x0020_Docset">
      <xsd:complexType>
        <xsd:complexContent>
          <xsd:extension base="dms:URL">
            <xsd:sequence>
              <xsd:element name="Url" type="dms:ValidUrl" minOccurs="0" nillable="true"/>
              <xsd:element name="Description" type="xsd:string" nillable="true"/>
            </xsd:sequence>
          </xsd:extension>
        </xsd:complexContent>
      </xsd:complexType>
    </xsd:element>
    <xsd:element name="lbla" ma:index="43" nillable="true" ma:displayName="Person or Group" ma:list="UserInfo" ma:internalName="lbl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KeyPoints" ma:index="44" nillable="true" ma:displayName="KeyPoints" ma:internalName="MediaServiceKeyPoints" ma:readOnly="false">
      <xsd:simpleType>
        <xsd:restriction base="dms:Note">
          <xsd:maxLength value="255"/>
        </xsd:restriction>
      </xsd:simpleType>
    </xsd:element>
    <xsd:element name="MediaServiceDateTaken" ma:index="72" nillable="true" ma:displayName="MediaServiceDateTaken" ma:description="" ma:hidden="true" ma:internalName="MediaServiceDateTaken" ma:readOnly="true">
      <xsd:simpleType>
        <xsd:restriction base="dms:Text"/>
      </xsd:simpleType>
    </xsd:element>
    <xsd:element name="MediaServiceAutoTags" ma:index="73" nillable="true" ma:displayName="MediaServiceAutoTags" ma:description="" ma:internalName="MediaServiceAutoTags" ma:readOnly="true">
      <xsd:simpleType>
        <xsd:restriction base="dms:Text"/>
      </xsd:simpleType>
    </xsd:element>
    <xsd:element name="MediaServiceOCR" ma:index="81" nillable="true" ma:displayName="MediaServiceOCR" ma:internalName="MediaServiceOCR" ma:readOnly="true">
      <xsd:simpleType>
        <xsd:restriction base="dms:Note">
          <xsd:maxLength value="255"/>
        </xsd:restriction>
      </xsd:simpleType>
    </xsd:element>
    <xsd:element name="MediaServiceEventHashCode" ma:index="82" nillable="true" ma:displayName="MediaServiceEventHashCode" ma:hidden="true" ma:internalName="MediaServiceEventHashCode" ma:readOnly="true">
      <xsd:simpleType>
        <xsd:restriction base="dms:Text"/>
      </xsd:simpleType>
    </xsd:element>
    <xsd:element name="MediaServiceGenerationTime" ma:index="83" nillable="true" ma:displayName="MediaServiceGenerationTime" ma:hidden="true" ma:internalName="MediaServiceGenerationTime" ma:readOnly="true">
      <xsd:simpleType>
        <xsd:restriction base="dms:Text"/>
      </xsd:simpleType>
    </xsd:element>
    <xsd:element name="MediaServiceAutoKeyPoints" ma:index="84" nillable="true" ma:displayName="MediaServiceAutoKeyPoints" ma:hidden="true" ma:internalName="MediaServiceAutoKeyPoint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p:Policy xmlns:p="office.server.policy" id="" local="true">
  <p:Name>SMSG KM Open Document</p:Name>
  <p:Description/>
  <p:Statement/>
  <p:PolicyItems>
    <p:PolicyItem featureId="Microsoft.Office.RecordsManagement.PolicyFeatures.Expiration" staticId="0x0101000E4CB7077FEE4FF7AE86D4A500EEC780030016C849C62B10EB41ACA8C7EEDEF40BB20099ECF64382448D48A56095091C66B1A9|-661092312" UniqueId="59640036-e5ce-4b14-a5d1-6b72c22d6e25">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Expire_x0020_Review</property>
                  <propertyId>4efb7b69-53dd-4711-a372-96a7c80c7a38</propertyId>
                  <period>days</period>
                </formula>
                <action type="action" id="Microsoft.Office.RecordsManagement.PolicyFeatures.Expiration.Action.MoveToRecycleBin"/>
              </data>
            </stages>
          </Schedule>
        </Schedules>
      </p:CustomData>
    </p:PolicyItem>
  </p:PolicyItems>
</p:Policy>
</file>

<file path=customXml/item6.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Deep learning technical presentation from Ignite.</DocumentDescription>
    <k20e0dfa74bf4e44818db03027b0ccd8 xmlns="230e9df3-be65-4c73-a93b-d1236ebd677e">
      <Terms xmlns="http://schemas.microsoft.com/office/infopath/2007/PartnerControls"/>
    </k20e0dfa74bf4e44818db03027b0ccd8>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technical presentations</TermName>
          <TermId xmlns="http://schemas.microsoft.com/office/infopath/2007/PartnerControls">83a894cf-702b-47fc-aba5-41bd10dc1e75</TermId>
        </TermInfo>
      </Terms>
    </hd9637eefc984b85b6097c6374e15725>
    <Owner xmlns="230e9df3-be65-4c73-a93b-d1236ebd677e">
      <UserInfo>
        <DisplayName>Peri Erickson-Brown</DisplayName>
        <AccountId>62753</AccountId>
        <AccountType/>
      </UserInfo>
    </Owner>
    <PublishDate xmlns="230E9DF3-BE65-4C73-A93B-D1236EBD677E">2019-04-12T07:00:00+00:00</PublishDate>
    <lbla xmlns="b3bc04a5-d503-43b1-b98c-a8cf663329d9">
      <UserInfo>
        <DisplayName/>
        <AccountId xsi:nil="true"/>
        <AccountType/>
      </UserInfo>
    </lbla>
    <GenericHTML1 xmlns="230e9df3-be65-4c73-a93b-d1236ebd677e" xsi:nil="true"/>
    <k21a64daf20d4502b2796a1c6b8ce6c8 xmlns="230e9df3-be65-4c73-a93b-d1236ebd677e">
      <Terms xmlns="http://schemas.microsoft.com/office/infopath/2007/PartnerControls"/>
    </k21a64daf20d4502b2796a1c6b8ce6c8>
    <OwnersManager xmlns="230e9df3-be65-4c73-a93b-d1236ebd677e">
      <UserInfo>
        <DisplayName>Riyaz Habibbhai</DisplayName>
        <AccountId>29500</AccountId>
        <AccountType/>
      </UserInfo>
    </OwnersManager>
    <Expire_x0020_Review xmlns="230e9df3-be65-4c73-a93b-d1236ebd677e">2020-05-12T07:00:00+00:00</Expire_x0020_Review>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Cloud + AI Marketing</TermName>
          <TermId xmlns="http://schemas.microsoft.com/office/infopath/2007/PartnerControls">4f75e184-e5aa-4234-a07f-b032d60df254</TermId>
        </TermInfo>
      </Terms>
    </l3c3ea61849e4288a8acc49bb5388e8c>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i7ea4c13ddfd467b9bb281d44c777b52 xmlns="230e9df3-be65-4c73-a93b-d1236ebd677e">
      <Terms xmlns="http://schemas.microsoft.com/office/infopath/2007/PartnerControls">
        <TermInfo xmlns="http://schemas.microsoft.com/office/infopath/2007/PartnerControls">
          <TermName xmlns="http://schemas.microsoft.com/office/infopath/2007/PartnerControls">documents</TermName>
          <TermId xmlns="http://schemas.microsoft.com/office/infopath/2007/PartnerControls">e037ed84-7d8e-4cbb-9c8f-61e80301a44f</TermId>
        </TermInfo>
      </Terms>
    </i7ea4c13ddfd467b9bb281d44c777b52>
    <Blog_x0020_Name xmlns="230e9df3-be65-4c73-a93b-d1236ebd677e" xsi:nil="true"/>
    <FolderExtensions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Gear Up</TermName>
          <TermId xmlns="http://schemas.microsoft.com/office/infopath/2007/PartnerControls">5bd03d8b-c198-4367-bd72-be9dad12d703</TermId>
        </TermInfo>
        <TermInfo xmlns="http://schemas.microsoft.com/office/infopath/2007/PartnerControls">
          <TermName xmlns="http://schemas.microsoft.com/office/infopath/2007/PartnerControls">Intelligent Cloud</TermName>
          <TermId xmlns="http://schemas.microsoft.com/office/infopath/2007/PartnerControls">adc2fe87-c79a-4ded-a449-3f86b954069d</TermId>
        </TermInfo>
        <TermInfo xmlns="http://schemas.microsoft.com/office/infopath/2007/PartnerControls">
          <TermName xmlns="http://schemas.microsoft.com/office/infopath/2007/PartnerControls">ICB PST Domain</TermName>
          <TermId xmlns="http://schemas.microsoft.com/office/infopath/2007/PartnerControls">f7f86ece-0ca0-48d7-99cb-d6c97e732478</TermId>
        </TermInfo>
      </Terms>
    </eb54ac91059940029a3cc8a4ff5af673>
    <PublishingPageContent xmlns="http://schemas.microsoft.com/sharepoint/v3" xsi:nil="true"/>
    <ContentID xmlns="230e9df3-be65-4c73-a93b-d1236ebd677e" xsi:nil="true"/>
    <Coowner xmlns="230e9df3-be65-4c73-a93b-d1236ebd677e">
      <UserInfo>
        <DisplayName>c:0t.c|tenant|f8e76e45-0505-458b-a142-d0867a80ab91</DisplayName>
        <AccountId>32358</AccountId>
        <AccountType/>
      </UserInfo>
    </Coowner>
    <mafbf0bb15774bf782b6f7937f17c8ce xmlns="230e9df3-be65-4c73-a93b-d1236ebd677e">
      <Terms xmlns="http://schemas.microsoft.com/office/infopath/2007/PartnerControls">
        <TermInfo xmlns="http://schemas.microsoft.com/office/infopath/2007/PartnerControls">
          <TermName xmlns="http://schemas.microsoft.com/office/infopath/2007/PartnerControls">Technical Sales</TermName>
          <TermId xmlns="http://schemas.microsoft.com/office/infopath/2007/PartnerControls">831f7989-43a4-4e48-852a-a5355978f47f</TermId>
        </TermInfo>
      </Terms>
    </mafbf0bb15774bf782b6f7937f17c8ce>
    <ef109fd36bcf4bcd9dd945731030600b xmlns="230e9df3-be65-4c73-a93b-d1236ebd677e">
      <Terms xmlns="http://schemas.microsoft.com/office/infopath/2007/PartnerControls"/>
    </ef109fd36bcf4bcd9dd945731030600b>
    <ApplyWorkflowRules xmlns="230E9DF3-BE65-4C73-A93B-D1236EBD677E">Yes</ApplyWorkflowRules>
    <ec5b2ad5c27b45fb8a00a1f27c7ce1ae xmlns="230e9df3-be65-4c73-a93b-d1236ebd677e">
      <Terms xmlns="http://schemas.microsoft.com/office/infopath/2007/PartnerControls"/>
    </ec5b2ad5c27b45fb8a00a1f27c7ce1ae>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Application Insights</TermName>
          <TermId xmlns="http://schemas.microsoft.com/office/infopath/2007/PartnerControls">05b0f470-c98a-42c4-aa8e-33dda6cfeb2f</TermId>
        </TermInfo>
        <TermInfo xmlns="http://schemas.microsoft.com/office/infopath/2007/PartnerControls">
          <TermName xmlns="http://schemas.microsoft.com/office/infopath/2007/PartnerControls">Azure Cognitive Services</TermName>
          <TermId xmlns="http://schemas.microsoft.com/office/infopath/2007/PartnerControls">684989a2-eac3-4b18-838f-949e8258611e</TermId>
        </TermInfo>
        <TermInfo xmlns="http://schemas.microsoft.com/office/infopath/2007/PartnerControls">
          <TermName xmlns="http://schemas.microsoft.com/office/infopath/2007/PartnerControls">Azure Machine Learning</TermName>
          <TermId xmlns="http://schemas.microsoft.com/office/infopath/2007/PartnerControls">9207948e-39de-44e3-bca4-b0005ecebc86</TermId>
        </TermInfo>
      </Terms>
    </bf80e81150e248c48aa8cffdf0021a1f>
    <m6d26e40ac264097a006193f92232ece xmlns="230e9df3-be65-4c73-a93b-d1236ebd677e">
      <Terms xmlns="http://schemas.microsoft.com/office/infopath/2007/PartnerControls">
        <TermInfo xmlns="http://schemas.microsoft.com/office/infopath/2007/PartnerControls">
          <TermName xmlns="http://schemas.microsoft.com/office/infopath/2007/PartnerControls">200 (intermediate)</TermName>
          <TermId xmlns="http://schemas.microsoft.com/office/infopath/2007/PartnerControls">855c9113-a119-44e7-b3de-bccffe25ed46</TermId>
        </TermInfo>
      </Terms>
    </m6d26e40ac264097a006193f92232ece>
    <b60f8d2dbb984f349d80d8196897f4d3 xmlns="230e9df3-be65-4c73-a93b-d1236ebd677e">
      <Terms xmlns="http://schemas.microsoft.com/office/infopath/2007/PartnerControls"/>
    </b60f8d2dbb984f349d80d8196897f4d3>
    <Thumbnail1 xmlns="230e9df3-be65-4c73-a93b-d1236ebd677e">
      <Url xsi:nil="true"/>
      <Description xsi:nil="true"/>
    </Thumbnail1>
    <i0d941ee1e744ffea7aeee9924c91cbb xmlns="230e9df3-be65-4c73-a93b-d1236ebd677e">
      <Terms xmlns="http://schemas.microsoft.com/office/infopath/2007/PartnerControls">
        <TermInfo xmlns="http://schemas.microsoft.com/office/infopath/2007/PartnerControls">
          <TermName xmlns="http://schemas.microsoft.com/office/infopath/2007/PartnerControls">Data and AI</TermName>
          <TermId xmlns="http://schemas.microsoft.com/office/infopath/2007/PartnerControls">60d86926-9fc6-4873-ad19-e15bf82160d7</TermId>
        </TermInfo>
        <TermInfo xmlns="http://schemas.microsoft.com/office/infopath/2007/PartnerControls">
          <TermName xmlns="http://schemas.microsoft.com/office/infopath/2007/PartnerControls">Data Estate Modernization</TermName>
          <TermId xmlns="http://schemas.microsoft.com/office/infopath/2007/PartnerControls">10c01ab9-9059-474b-9bc2-783aaa897ac3</TermId>
        </TermInfo>
        <TermInfo xmlns="http://schemas.microsoft.com/office/infopath/2007/PartnerControls">
          <TermName xmlns="http://schemas.microsoft.com/office/infopath/2007/PartnerControls">artificial intelligence</TermName>
          <TermId xmlns="http://schemas.microsoft.com/office/infopath/2007/PartnerControls">11fa0c26-d93f-4fa8-9b81-cf60b8e62d0c</TermId>
        </TermInfo>
      </Terms>
    </i0d941ee1e744ffea7aeee9924c91cbb>
    <PublishingExpirationDate xmlns="http://schemas.microsoft.com/sharepoint/v3" xsi:nil="true"/>
    <ga0c0bf70a6644469c61b3efa7025301 xmlns="230e9df3-be65-4c73-a93b-d1236ebd677e">
      <Terms xmlns="http://schemas.microsoft.com/office/infopath/2007/PartnerControls"/>
    </ga0c0bf70a6644469c61b3efa7025301>
    <RoutingRuleDescription xmlns="http://schemas.microsoft.com/sharepoint/v3" xsi:nil="true"/>
    <dkll xmlns="b3bc04a5-d503-43b1-b98c-a8cf663329d9" xsi:nil="true"/>
    <TaxKeywordTaxHTField xmlns="230e9df3-be65-4c73-a93b-d1236ebd677e">
      <Terms xmlns="http://schemas.microsoft.com/office/infopath/2007/PartnerControls">
        <TermInfo xmlns="http://schemas.microsoft.com/office/infopath/2007/PartnerControls">
          <TermName xmlns="http://schemas.microsoft.com/office/infopath/2007/PartnerControls">Scenario</TermName>
          <TermId xmlns="http://schemas.microsoft.com/office/infopath/2007/PartnerControls">88eefbf0-88ff-435b-89e8-8136e86bd1b2</TermId>
        </TermInfo>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TaxKeywordTaxHTField>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b4224c12c78d42ea9b214de0badf8358 xmlns="230e9df3-be65-4c73-a93b-d1236ebd677e">
      <Terms xmlns="http://schemas.microsoft.com/office/infopath/2007/PartnerControls"/>
    </b4224c12c78d42ea9b214de0badf8358>
    <Update_x0020_Expiration_x0020_Date_x0020_For_x0020_Docset xmlns="b3bc04a5-d503-43b1-b98c-a8cf663329d9">
      <Url xsi:nil="true"/>
      <Description xsi:nil="true"/>
    </Update_x0020_Expiration_x0020_Date_x0020_For_x0020_Docset>
    <TaxCatchAll xmlns="230e9df3-be65-4c73-a93b-d1236ebd677e">
      <Value>2034</Value>
      <Value>1774</Value>
      <Value>3067</Value>
      <Value>2325</Value>
      <Value>435</Value>
      <Value>3097</Value>
      <Value>3095</Value>
      <Value>2558</Value>
      <Value>21</Value>
      <Value>3091</Value>
      <Value>2239</Value>
      <Value>1628</Value>
      <Value>14</Value>
      <Value>2119</Value>
      <Value>2559</Value>
      <Value>42</Value>
      <Value>2482</Value>
      <Value>2554</Value>
      <Value>2553</Value>
    </TaxCatchAll>
    <ParentID1 xmlns="230e9df3-be65-4c73-a93b-d1236ebd677e">G01KC-1-36750</ParentID1>
    <MediaServiceKeyPoints xmlns="b3bc04a5-d503-43b1-b98c-a8cf663329d9" xsi:nil="true"/>
    <mb88723863e1404388ba3733387d48df xmlns="230e9df3-be65-4c73-a93b-d1236ebd677e">
      <Terms xmlns="http://schemas.microsoft.com/office/infopath/2007/PartnerControls"/>
    </mb88723863e1404388ba3733387d48df>
    <GenericText2 xmlns="230e9df3-be65-4c73-a93b-d1236ebd677e" xsi:nil="true"/>
    <kf34bcdc8fc34e479d3f94c6210e8e27 xmlns="230e9df3-be65-4c73-a93b-d1236ebd677e">
      <Terms xmlns="http://schemas.microsoft.com/office/infopath/2007/PartnerControls"/>
    </kf34bcdc8fc34e479d3f94c6210e8e27>
    <m6c7b4717b6346e6a075a59dd47eac69 xmlns="230e9df3-be65-4c73-a93b-d1236ebd677e">
      <Terms xmlns="http://schemas.microsoft.com/office/infopath/2007/PartnerControls">
        <TermInfo xmlns="http://schemas.microsoft.com/office/infopath/2007/PartnerControls">
          <TermName xmlns="http://schemas.microsoft.com/office/infopath/2007/PartnerControls">Fiscal Year 2019</TermName>
          <TermId xmlns="http://schemas.microsoft.com/office/infopath/2007/PartnerControls">37cfb2d9-82d6-4aee-ad7b-3dc8286123ca</TermId>
        </TermInfo>
      </Terms>
    </m6c7b4717b6346e6a075a59dd47eac69>
    <k8073fd852084ec1ba6e2c8d5ade6bf8 xmlns="230e9df3-be65-4c73-a93b-d1236ebd677e">
      <Terms xmlns="http://schemas.microsoft.com/office/infopath/2007/PartnerControls">
        <TermInfo xmlns="http://schemas.microsoft.com/office/infopath/2007/PartnerControls">
          <TermName xmlns="http://schemas.microsoft.com/office/infopath/2007/PartnerControls">Data and AI</TermName>
          <TermId xmlns="http://schemas.microsoft.com/office/infopath/2007/PartnerControls">60d86926-9fc6-4873-ad19-e15bf82160d7</TermId>
        </TermInfo>
      </Terms>
    </k8073fd852084ec1ba6e2c8d5ade6bf8>
    <_dlc_DocId xmlns="230e9df3-be65-4c73-a93b-d1236ebd677e">G01KC-99682991-40579</_dlc_DocId>
    <_dlc_DocIdUrl xmlns="230e9df3-be65-4c73-a93b-d1236ebd677e">
      <Url>https://microsoft.sharepoint.com/sites/Infopedia_G01KC/_layouts/15/DocIdRedir.aspx?ID=G01KC-99682991-40579</Url>
      <Description>G01KC-99682991-40579</Description>
    </_dlc_DocIdUrl>
    <_dlc_ExpireDateSaved xmlns="http://schemas.microsoft.com/sharepoint/v3" xsi:nil="true"/>
    <_dlc_ExpireDate xmlns="http://schemas.microsoft.com/sharepoint/v3">2020-05-12T07:00:00+00:00</_dlc_ExpireDate>
  </documentManagement>
</p:properties>
</file>

<file path=customXml/itemProps1.xml><?xml version="1.0" encoding="utf-8"?>
<ds:datastoreItem xmlns:ds="http://schemas.openxmlformats.org/officeDocument/2006/customXml" ds:itemID="{4D79A1B1-9482-4BEA-8A70-A740EF5D3C04}">
  <ds:schemaRefs>
    <ds:schemaRef ds:uri="Microsoft.SharePoint.Taxonomy.ContentTypeSync"/>
  </ds:schemaRefs>
</ds:datastoreItem>
</file>

<file path=customXml/itemProps2.xml><?xml version="1.0" encoding="utf-8"?>
<ds:datastoreItem xmlns:ds="http://schemas.openxmlformats.org/officeDocument/2006/customXml" ds:itemID="{5E41EAA2-24D5-4AAD-BF87-35D42D9C9CB0}">
  <ds:schemaRefs>
    <ds:schemaRef ds:uri="http://schemas.microsoft.com/sharepoint/event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0A4159F8-E9B6-4D66-B4D7-5DB45DEA77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7A9867F-F231-4ACB-B757-E807A83BD457}">
  <ds:schemaRefs>
    <ds:schemaRef ds:uri="office.server.policy"/>
  </ds:schemaRefs>
</ds:datastoreItem>
</file>

<file path=customXml/itemProps6.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infopath/2007/PartnerControls"/>
    <ds:schemaRef ds:uri="230e9df3-be65-4c73-a93b-d1236ebd677e"/>
    <ds:schemaRef ds:uri="http://schemas.openxmlformats.org/package/2006/metadata/core-properties"/>
    <ds:schemaRef ds:uri="http://purl.org/dc/terms/"/>
    <ds:schemaRef ds:uri="b3bc04a5-d503-43b1-b98c-a8cf663329d9"/>
    <ds:schemaRef ds:uri="230E9DF3-BE65-4C73-A93B-D1236EBD677E"/>
    <ds:schemaRef ds:uri="http://purl.org/dc/dcmitype/"/>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Microsoft_Ignite_2018_16x9_Breakout_Template_v03</Template>
  <TotalTime>2956</TotalTime>
  <Words>961</Words>
  <Application>Microsoft Office PowerPoint</Application>
  <PresentationFormat>Widescreen</PresentationFormat>
  <Paragraphs>186</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Rockwell Extra Bold</vt:lpstr>
      <vt:lpstr>Segoe UI</vt:lpstr>
      <vt:lpstr>Segoe UI Light</vt:lpstr>
      <vt:lpstr>Segoe UI Semibold</vt:lpstr>
      <vt:lpstr>Segoe UI Semilight</vt:lpstr>
      <vt:lpstr>Wingdings</vt:lpstr>
      <vt:lpstr>MSFT Azure </vt:lpstr>
      <vt:lpstr>A DevOps process for deploying R to production</vt:lpstr>
      <vt:lpstr>What is DevOps?</vt:lpstr>
      <vt:lpstr>Machine Learning Applications</vt:lpstr>
      <vt:lpstr>Example: Automatic windscreen wipers</vt:lpstr>
      <vt:lpstr>Special considerations for MLOps</vt:lpstr>
      <vt:lpstr>Azure Pipelines</vt:lpstr>
      <vt:lpstr>Training R Models with Azure Pipelines</vt:lpstr>
      <vt:lpstr>Azure Pipelines: Process</vt:lpstr>
      <vt:lpstr>Azure Pipelines Screenshot</vt:lpstr>
      <vt:lpstr>Containers and Azure Pipelines</vt:lpstr>
      <vt:lpstr>The End-to-End Machine Learning Model Lifecycle</vt:lpstr>
      <vt:lpstr>What is Azure Machine Learning service?</vt:lpstr>
      <vt:lpstr>Azure Machine Learning Service</vt:lpstr>
      <vt:lpstr>Coming Soon: Azure ML Service R SDK</vt:lpstr>
      <vt:lpstr>Pipelines with Azure MLOPS extension</vt:lpstr>
      <vt:lpstr>Complete MLOPS workflow</vt:lpstr>
      <vt:lpstr>Azure Pipelines</vt:lpstr>
      <vt:lpstr>Resources</vt:lpstr>
      <vt:lpstr>Thank you  David Smith Cloud Advocate, Microsoft @revodavid </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Machine Learning service - L300</dc:title>
  <dc:subject>Microsoft Ignite</dc:subject>
  <dc:creator>Nishank Gupta</dc:creator>
  <cp:keywords>Scenario; Microsoft Ignite</cp:keywords>
  <dc:description/>
  <cp:lastModifiedBy>David Smith (CDA)</cp:lastModifiedBy>
  <cp:revision>3</cp:revision>
  <dcterms:created xsi:type="dcterms:W3CDTF">2018-09-19T17:09:46Z</dcterms:created>
  <dcterms:modified xsi:type="dcterms:W3CDTF">2019-07-12T07:09:12Z</dcterms:modified>
  <cp:category>Microsoft Ignite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0x0101000E4CB7077FEE4FF7AE86D4A500EEC780030016C849C62B10EB41ACA8C7EEDEF40BB20099ECF64382448D48A56095091C66B1A9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36;#Orange County Convention Center|bd993e89-aa48-4695-84e0-3b53e88b1a79</vt:lpwstr>
  </property>
  <property fmtid="{D5CDD505-2E9C-101B-9397-08002B2CF9AE}" pid="7" name="Track">
    <vt:lpwstr/>
  </property>
  <property fmtid="{D5CDD505-2E9C-101B-9397-08002B2CF9AE}" pid="8" name="Event Location">
    <vt:lpwstr>88;#Orlando|8cc4ed56-1866-4501-a22c-89aafde6f59b</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TaxKeyword">
    <vt:lpwstr>2482;#Scenario|88eefbf0-88ff-435b-89e8-8136e86bd1b2;#2239;#Microsoft Ignite|9323c522-fe4b-4922-816b-10a1920d7afb</vt:lpwstr>
  </property>
  <property fmtid="{D5CDD505-2E9C-101B-9397-08002B2CF9AE}" pid="21" name="Event Name">
    <vt:lpwstr>35;#Microsoft Ignite|9323c522-fe4b-4922-816b-10a1920d7afb</vt:lpwstr>
  </property>
  <property fmtid="{D5CDD505-2E9C-101B-9397-08002B2CF9AE}" pid="22" name="Audience1">
    <vt:lpwstr/>
  </property>
  <property fmtid="{D5CDD505-2E9C-101B-9397-08002B2CF9AE}" pid="23" name="_dlc_policyId">
    <vt:lpwstr>0x0101000E4CB7077FEE4FF7AE86D4A500EEC780030016C849C62B10EB41ACA8C7EEDEF40BB20099ECF64382448D48A56095091C66B1A9|-661092312</vt:lpwstr>
  </property>
  <property fmtid="{D5CDD505-2E9C-101B-9397-08002B2CF9AE}" pid="24" name="ItemRetentionFormula">
    <vt:lpwstr>&lt;formula id="Microsoft.Office.RecordsManagement.PolicyFeatures.Expiration.Formula.BuiltIn"&gt;&lt;number&gt;0&lt;/number&gt;&lt;property&gt;Expire_x005f_x0020_Review&lt;/property&gt;&lt;propertyId&gt;4efb7b69-53dd-4711-a372-96a7c80c7a38&lt;/propertyId&gt;&lt;period&gt;days&lt;/period&gt;&lt;/formula&gt;</vt:lpwstr>
  </property>
  <property fmtid="{D5CDD505-2E9C-101B-9397-08002B2CF9AE}" pid="25" name="_dlc_DocIdItemGuid">
    <vt:lpwstr>e9dceabe-54a5-4696-9420-c642e44a3960</vt:lpwstr>
  </property>
  <property fmtid="{D5CDD505-2E9C-101B-9397-08002B2CF9AE}" pid="26" name="NewsType">
    <vt:lpwstr/>
  </property>
  <property fmtid="{D5CDD505-2E9C-101B-9397-08002B2CF9AE}" pid="27" name="Region">
    <vt:lpwstr/>
  </property>
  <property fmtid="{D5CDD505-2E9C-101B-9397-08002B2CF9AE}" pid="28" name="ItemType">
    <vt:lpwstr>435;#technical presentations|83a894cf-702b-47fc-aba5-41bd10dc1e75</vt:lpwstr>
  </property>
  <property fmtid="{D5CDD505-2E9C-101B-9397-08002B2CF9AE}" pid="29" name="Confidentiality">
    <vt:lpwstr>14;#customer ready|8986c41d-21c5-4f8f-8a12-ea4625b46858</vt:lpwstr>
  </property>
  <property fmtid="{D5CDD505-2E9C-101B-9397-08002B2CF9AE}" pid="30" name="Industries">
    <vt:lpwstr/>
  </property>
  <property fmtid="{D5CDD505-2E9C-101B-9397-08002B2CF9AE}" pid="31" name="MSProducts">
    <vt:lpwstr/>
  </property>
  <property fmtid="{D5CDD505-2E9C-101B-9397-08002B2CF9AE}" pid="32" name="Competitors">
    <vt:lpwstr/>
  </property>
  <property fmtid="{D5CDD505-2E9C-101B-9397-08002B2CF9AE}" pid="33" name="SMSGDomain">
    <vt:lpwstr>1628;#Gear Up|5bd03d8b-c198-4367-bd72-be9dad12d703;#21;#Intelligent Cloud|adc2fe87-c79a-4ded-a449-3f86b954069d;#2553;#ICB PST Domain|f7f86ece-0ca0-48d7-99cb-d6c97e732478</vt:lpwstr>
  </property>
  <property fmtid="{D5CDD505-2E9C-101B-9397-08002B2CF9AE}" pid="34" name="ExperienceContentType">
    <vt:lpwstr/>
  </property>
  <property fmtid="{D5CDD505-2E9C-101B-9397-08002B2CF9AE}" pid="35" name="BusinessArchitecture">
    <vt:lpwstr>2325;#Data and AI|60d86926-9fc6-4873-ad19-e15bf82160d7;#2558;#Data Estate Modernization|10c01ab9-9059-474b-9bc2-783aaa897ac3;#2559;#artificial intelligence|11fa0c26-d93f-4fa8-9b81-cf60b8e62d0c</vt:lpwstr>
  </property>
  <property fmtid="{D5CDD505-2E9C-101B-9397-08002B2CF9AE}" pid="36" name="Products">
    <vt:lpwstr>1774;#Application Insights|05b0f470-c98a-42c4-aa8e-33dda6cfeb2f;#2119;#Azure Cognitive Services|684989a2-eac3-4b18-838f-949e8258611e;#2034;#Azure Machine Learning|9207948e-39de-44e3-bca4-b0005ecebc86</vt:lpwstr>
  </property>
  <property fmtid="{D5CDD505-2E9C-101B-9397-08002B2CF9AE}" pid="37" name="l6f004f21209409da86a713c0f24627d">
    <vt:lpwstr/>
  </property>
  <property fmtid="{D5CDD505-2E9C-101B-9397-08002B2CF9AE}" pid="38" name="MSProductsTaxHTField0">
    <vt:lpwstr/>
  </property>
  <property fmtid="{D5CDD505-2E9C-101B-9397-08002B2CF9AE}" pid="39" name="e8080b0481964c759b2c36ae49591b31">
    <vt:lpwstr/>
  </property>
  <property fmtid="{D5CDD505-2E9C-101B-9397-08002B2CF9AE}" pid="40" name="TechnicalLevel">
    <vt:lpwstr>3067;#200 (intermediate)|855c9113-a119-44e7-b3de-bccffe25ed46</vt:lpwstr>
  </property>
  <property fmtid="{D5CDD505-2E9C-101B-9397-08002B2CF9AE}" pid="41" name="SMSG Items">
    <vt:lpwstr>3091;#documents|e037ed84-7d8e-4cbb-9c8f-61e80301a44f</vt:lpwstr>
  </property>
  <property fmtid="{D5CDD505-2E9C-101B-9397-08002B2CF9AE}" pid="42" name="Audiences">
    <vt:lpwstr/>
  </property>
  <property fmtid="{D5CDD505-2E9C-101B-9397-08002B2CF9AE}" pid="43" name="ldac8aee9d1f469e8cd8c3f8d6a615f2">
    <vt:lpwstr/>
  </property>
  <property fmtid="{D5CDD505-2E9C-101B-9397-08002B2CF9AE}" pid="44" name="Solution Areas">
    <vt:lpwstr>3097;#Data and AI|60d86926-9fc6-4873-ad19-e15bf82160d7</vt:lpwstr>
  </property>
  <property fmtid="{D5CDD505-2E9C-101B-9397-08002B2CF9AE}" pid="45" name="EmployeeRole">
    <vt:lpwstr/>
  </property>
  <property fmtid="{D5CDD505-2E9C-101B-9397-08002B2CF9AE}" pid="46" name="NewsTopic">
    <vt:lpwstr/>
  </property>
  <property fmtid="{D5CDD505-2E9C-101B-9397-08002B2CF9AE}" pid="47" name="Roles">
    <vt:lpwstr/>
  </property>
  <property fmtid="{D5CDD505-2E9C-101B-9397-08002B2CF9AE}" pid="48" name="NewsSource">
    <vt:lpwstr/>
  </property>
  <property fmtid="{D5CDD505-2E9C-101B-9397-08002B2CF9AE}" pid="49" name="MSProfessions">
    <vt:lpwstr>3095;#Technical Sales|831f7989-43a4-4e48-852a-a5355978f47f</vt:lpwstr>
  </property>
  <property fmtid="{D5CDD505-2E9C-101B-9397-08002B2CF9AE}" pid="50" name="SMSGTags">
    <vt:lpwstr/>
  </property>
  <property fmtid="{D5CDD505-2E9C-101B-9397-08002B2CF9AE}" pid="51" name="MSPhysicalGeography">
    <vt:lpwstr/>
  </property>
  <property fmtid="{D5CDD505-2E9C-101B-9397-08002B2CF9AE}" pid="52" name="EnterpriseDomainTags">
    <vt:lpwstr/>
  </property>
  <property fmtid="{D5CDD505-2E9C-101B-9397-08002B2CF9AE}" pid="53" name="j3562c58ee414e028925bc902cfc01a1">
    <vt:lpwstr/>
  </property>
  <property fmtid="{D5CDD505-2E9C-101B-9397-08002B2CF9AE}" pid="54" name="Segments">
    <vt:lpwstr/>
  </property>
  <property fmtid="{D5CDD505-2E9C-101B-9397-08002B2CF9AE}" pid="55" name="Partners">
    <vt:lpwstr/>
  </property>
  <property fmtid="{D5CDD505-2E9C-101B-9397-08002B2CF9AE}" pid="56" name="ActivitiesAndPrograms">
    <vt:lpwstr/>
  </property>
  <property fmtid="{D5CDD505-2E9C-101B-9397-08002B2CF9AE}" pid="57" name="la4444b61d19467597d63190b69ac227">
    <vt:lpwstr/>
  </property>
  <property fmtid="{D5CDD505-2E9C-101B-9397-08002B2CF9AE}" pid="58" name="Topics">
    <vt:lpwstr>2554;#Fiscal Year 2019|37cfb2d9-82d6-4aee-ad7b-3dc8286123ca</vt:lpwstr>
  </property>
  <property fmtid="{D5CDD505-2E9C-101B-9397-08002B2CF9AE}" pid="59" name="Groups">
    <vt:lpwstr>42;#Cloud + AI Marketing|4f75e184-e5aa-4234-a07f-b032d60df254</vt:lpwstr>
  </property>
  <property fmtid="{D5CDD505-2E9C-101B-9397-08002B2CF9AE}" pid="60" name="Languages">
    <vt:lpwstr/>
  </property>
  <property fmtid="{D5CDD505-2E9C-101B-9397-08002B2CF9AE}" pid="61" name="of67e5d4b76f4a9db8769983fda9cec0">
    <vt:lpwstr/>
  </property>
  <property fmtid="{D5CDD505-2E9C-101B-9397-08002B2CF9AE}" pid="62" name="_docset_NoMedatataSyncRequired">
    <vt:lpwstr>False</vt:lpwstr>
  </property>
  <property fmtid="{D5CDD505-2E9C-101B-9397-08002B2CF9AE}" pid="63" name="SharedWithUsers">
    <vt:lpwstr>3842;#Christofer Palmgren;#123759;#Diana Urena</vt:lpwstr>
  </property>
</Properties>
</file>