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17284700" cy="9721850"/>
  <p:embeddedFontLst>
    <p:embeddedFont>
      <p:font typeface="Roboto"/>
      <p:regular r:id="rId25"/>
      <p:bold r:id="rId26"/>
      <p:italic r:id="rId27"/>
      <p:boldItalic r:id="rId28"/>
    </p:embeddedFont>
    <p:embeddedFont>
      <p:font typeface="Maven Pro Black"/>
      <p:bold r:id="rId29"/>
    </p:embeddedFont>
    <p:embeddedFont>
      <p:font typeface="Maven Pro"/>
      <p:regular r:id="rId30"/>
      <p:bold r:id="rId31"/>
    </p:embeddedFont>
    <p:embeddedFont>
      <p:font typeface="Maven Pro Medium"/>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24">
          <p15:clr>
            <a:srgbClr val="A4A3A4"/>
          </p15:clr>
        </p15:guide>
        <p15:guide id="2" pos="11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524" orient="horz"/>
        <p:guide pos="114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avenProBlack-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avenPro-bold.fntdata"/><Relationship Id="rId30" Type="http://schemas.openxmlformats.org/officeDocument/2006/relationships/font" Target="fonts/MavenPro-regular.fntdata"/><Relationship Id="rId11" Type="http://schemas.openxmlformats.org/officeDocument/2006/relationships/slide" Target="slides/slide6.xml"/><Relationship Id="rId33" Type="http://schemas.openxmlformats.org/officeDocument/2006/relationships/font" Target="fonts/MavenProMedium-bold.fntdata"/><Relationship Id="rId10" Type="http://schemas.openxmlformats.org/officeDocument/2006/relationships/slide" Target="slides/slide5.xml"/><Relationship Id="rId32" Type="http://schemas.openxmlformats.org/officeDocument/2006/relationships/font" Target="fonts/MavenProMedium-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728450" y="4617875"/>
            <a:ext cx="13827750" cy="437482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Google Shape;626;p1:notes"/>
          <p:cNvSpPr txBox="1"/>
          <p:nvPr>
            <p:ph idx="1" type="body"/>
          </p:nvPr>
        </p:nvSpPr>
        <p:spPr>
          <a:xfrm>
            <a:off x="1728450" y="4617875"/>
            <a:ext cx="13827750" cy="43748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Thank you for an introduction. Next to that I am also a husband and recently became a father :) I hold a double degree in applied mathematics and computer science and I’m the CEO of Appsilon.</a:t>
            </a:r>
            <a:endParaRPr sz="1050">
              <a:solidFill>
                <a:srgbClr val="3C4043"/>
              </a:solidFill>
              <a:highlight>
                <a:srgbClr val="FFFFFF"/>
              </a:highlight>
              <a:latin typeface="Roboto"/>
              <a:ea typeface="Roboto"/>
              <a:cs typeface="Roboto"/>
              <a:sym typeface="Roboto"/>
            </a:endParaRPr>
          </a:p>
        </p:txBody>
      </p:sp>
      <p:sp>
        <p:nvSpPr>
          <p:cNvPr id="627" name="Google Shape;627;p1: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2" name="Shape 2472"/>
        <p:cNvGrpSpPr/>
        <p:nvPr/>
      </p:nvGrpSpPr>
      <p:grpSpPr>
        <a:xfrm>
          <a:off x="0" y="0"/>
          <a:ext cx="0" cy="0"/>
          <a:chOff x="0" y="0"/>
          <a:chExt cx="0" cy="0"/>
        </a:xfrm>
      </p:grpSpPr>
      <p:sp>
        <p:nvSpPr>
          <p:cNvPr id="2473" name="Google Shape;2473;g5cc688c24d_0_2170: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2474" name="Google Shape;2474;g5cc688c24d_0_2170: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Lesson three: tests. Many engineers, but also business folks have a love-hate relationship with tests. They love to have them, but they hate to create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Writing tests might seem like an overhead, but pays off in the long run. The key is to have just the right mix of tests: we need many simple, unit tests. Than less and less more complex tests. And </a:t>
            </a:r>
            <a:r>
              <a:rPr lang="en-US"/>
              <a:t>finally</a:t>
            </a:r>
            <a:r>
              <a:rPr lang="en-US"/>
              <a:t> only a few end to end tests. This structure allows to minimize time needed for manual testing.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Sadly, this is not the industry standard for the Shiny apps.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3" name="Shape 2483"/>
        <p:cNvGrpSpPr/>
        <p:nvPr/>
      </p:nvGrpSpPr>
      <p:grpSpPr>
        <a:xfrm>
          <a:off x="0" y="0"/>
          <a:ext cx="0" cy="0"/>
          <a:chOff x="0" y="0"/>
          <a:chExt cx="0" cy="0"/>
        </a:xfrm>
      </p:grpSpPr>
      <p:sp>
        <p:nvSpPr>
          <p:cNvPr id="2484" name="Google Shape;2484;g5cc688c24d_0_2176: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2485" name="Google Shape;2485;g5cc688c24d_0_2176: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If we see tests at all than most often we see what is called a test cone. Few or none unit tests and a lot of end to end tests. Running end to end tests requires a lot of time so down the road people stop to run them and to write new tests. And not having tests is the easiest way to get bugs.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4" name="Shape 2494"/>
        <p:cNvGrpSpPr/>
        <p:nvPr/>
      </p:nvGrpSpPr>
      <p:grpSpPr>
        <a:xfrm>
          <a:off x="0" y="0"/>
          <a:ext cx="0" cy="0"/>
          <a:chOff x="0" y="0"/>
          <a:chExt cx="0" cy="0"/>
        </a:xfrm>
      </p:grpSpPr>
      <p:sp>
        <p:nvSpPr>
          <p:cNvPr id="2495" name="Google Shape;2495;g5cc688c24d_0_2186: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2496" name="Google Shape;2496;g5cc688c24d_0_2186: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And we want to avoid as many of them as possible. Lesson four is about validating data before running Shiny, this should be done automatically. Each dataset should have an owner if any test fails.</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We also need to set up logging infrastructure and make our app </a:t>
            </a:r>
            <a:r>
              <a:rPr lang="en-US" sz="1050">
                <a:solidFill>
                  <a:srgbClr val="3C4043"/>
                </a:solidFill>
                <a:highlight>
                  <a:srgbClr val="FFFFFF"/>
                </a:highlight>
                <a:latin typeface="Roboto"/>
                <a:ea typeface="Roboto"/>
                <a:cs typeface="Roboto"/>
                <a:sym typeface="Roboto"/>
              </a:rPr>
              <a:t>useful</a:t>
            </a:r>
            <a:r>
              <a:rPr lang="en-US" sz="1050">
                <a:solidFill>
                  <a:srgbClr val="3C4043"/>
                </a:solidFill>
                <a:highlight>
                  <a:srgbClr val="FFFFFF"/>
                </a:highlight>
                <a:latin typeface="Roboto"/>
                <a:ea typeface="Roboto"/>
                <a:cs typeface="Roboto"/>
                <a:sym typeface="Roboto"/>
              </a:rPr>
              <a:t> in case anything goes wrong - for example if the API we use in the app is down. Although this is standard for engineering this is not standard yet for R and Shiny. You don’t want to have business folks go through R errors in the app.</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3" name="Shape 2503"/>
        <p:cNvGrpSpPr/>
        <p:nvPr/>
      </p:nvGrpSpPr>
      <p:grpSpPr>
        <a:xfrm>
          <a:off x="0" y="0"/>
          <a:ext cx="0" cy="0"/>
          <a:chOff x="0" y="0"/>
          <a:chExt cx="0" cy="0"/>
        </a:xfrm>
      </p:grpSpPr>
      <p:sp>
        <p:nvSpPr>
          <p:cNvPr id="2504" name="Google Shape;2504;g5cc688c24d_0_2192: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2505" name="Google Shape;2505;g5cc688c24d_0_2192: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 make it easier you can set up data validation emails or send a text with an alert. You set up continuous integration to validate code and style automatically as well. Sometimes it also makes sense to show data status directly to the users.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8" name="Shape 2528"/>
        <p:cNvGrpSpPr/>
        <p:nvPr/>
      </p:nvGrpSpPr>
      <p:grpSpPr>
        <a:xfrm>
          <a:off x="0" y="0"/>
          <a:ext cx="0" cy="0"/>
          <a:chOff x="0" y="0"/>
          <a:chExt cx="0" cy="0"/>
        </a:xfrm>
      </p:grpSpPr>
      <p:sp>
        <p:nvSpPr>
          <p:cNvPr id="2529" name="Google Shape;2529;g5cc688c24d_0_2237: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2530" name="Google Shape;2530;g5cc688c24d_0_2237: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are quite paranoid about data quality, so here is a quick </a:t>
            </a:r>
            <a:r>
              <a:rPr lang="en-US"/>
              <a:t>cheat sheet you can go through to see what kinds of tests there are. And if you want to learn more make sure to check Paweł’s post.</a:t>
            </a:r>
            <a:r>
              <a:rPr lang="en-US"/>
              <a:t> If you set up these checks you will avoid many errors in production environment.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0" name="Shape 2540"/>
        <p:cNvGrpSpPr/>
        <p:nvPr/>
      </p:nvGrpSpPr>
      <p:grpSpPr>
        <a:xfrm>
          <a:off x="0" y="0"/>
          <a:ext cx="0" cy="0"/>
          <a:chOff x="0" y="0"/>
          <a:chExt cx="0" cy="0"/>
        </a:xfrm>
      </p:grpSpPr>
      <p:sp>
        <p:nvSpPr>
          <p:cNvPr id="2541" name="Google Shape;2541;g5cc688c24d_0_2256: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2542" name="Google Shape;2542;g5cc688c24d_0_2256: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 so our app is up and running. Now you need to scale and keep performance in check. We need to run Shiny in many processes and possibly on many servers and then run performance tests.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9" name="Shape 2549"/>
        <p:cNvGrpSpPr/>
        <p:nvPr/>
      </p:nvGrpSpPr>
      <p:grpSpPr>
        <a:xfrm>
          <a:off x="0" y="0"/>
          <a:ext cx="0" cy="0"/>
          <a:chOff x="0" y="0"/>
          <a:chExt cx="0" cy="0"/>
        </a:xfrm>
      </p:grpSpPr>
      <p:sp>
        <p:nvSpPr>
          <p:cNvPr id="2550" name="Google Shape;2550;g5d4b5674f8_9_1876: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2551" name="Google Shape;2551;g5d4b5674f8_9_1876: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a real example of a deployment architecture. Load balancer is distributing work among applications in RStudio Connect. Master node is performing the test and gathering statistics to summarize them. To make it even more sweet we summarize the test with R as well.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8" name="Shape 2588"/>
        <p:cNvGrpSpPr/>
        <p:nvPr/>
      </p:nvGrpSpPr>
      <p:grpSpPr>
        <a:xfrm>
          <a:off x="0" y="0"/>
          <a:ext cx="0" cy="0"/>
          <a:chOff x="0" y="0"/>
          <a:chExt cx="0" cy="0"/>
        </a:xfrm>
      </p:grpSpPr>
      <p:sp>
        <p:nvSpPr>
          <p:cNvPr id="2589" name="Google Shape;2589;g5cc688c24d_0_2262: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2590" name="Google Shape;2590;g5cc688c24d_0_2262: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Finally - the last lesson. Deployment and automation. We need more than one environment - you need at least 2 so that developers can test on other server than users are using. Automated deployment pays off very quick and you can magically </a:t>
            </a:r>
            <a:r>
              <a:rPr lang="en-US"/>
              <a:t>operate</a:t>
            </a:r>
            <a:r>
              <a:rPr lang="en-US"/>
              <a:t> on cloud resources. With it, it’s very easy to roll back or to create another instance of an app in several seconds.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8" name="Shape 2608"/>
        <p:cNvGrpSpPr/>
        <p:nvPr/>
      </p:nvGrpSpPr>
      <p:grpSpPr>
        <a:xfrm>
          <a:off x="0" y="0"/>
          <a:ext cx="0" cy="0"/>
          <a:chOff x="0" y="0"/>
          <a:chExt cx="0" cy="0"/>
        </a:xfrm>
      </p:grpSpPr>
      <p:sp>
        <p:nvSpPr>
          <p:cNvPr id="2609" name="Google Shape;2609;g5d4b5674f8_0_43: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2610" name="Google Shape;2610;g5d4b5674f8_0_43: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That’s it. Our app is ready, but below the beautiful interface and machine learning model there is a longer list of engineering work that makes the tool ready and usefull for an enterprise. But the good news is that all this is possible and viable with 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0" name="Shape 2620"/>
        <p:cNvGrpSpPr/>
        <p:nvPr/>
      </p:nvGrpSpPr>
      <p:grpSpPr>
        <a:xfrm>
          <a:off x="0" y="0"/>
          <a:ext cx="0" cy="0"/>
          <a:chOff x="0" y="0"/>
          <a:chExt cx="0" cy="0"/>
        </a:xfrm>
      </p:grpSpPr>
      <p:sp>
        <p:nvSpPr>
          <p:cNvPr id="2621" name="Google Shape;2621;g43d42fdca1_0_2242: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2622" name="Google Shape;2622;g43d42fdca1_0_2242: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 hope you’re going to find these lessons </a:t>
            </a:r>
            <a:r>
              <a:rPr lang="en-US"/>
              <a:t>useful</a:t>
            </a:r>
            <a:r>
              <a:rPr lang="en-US"/>
              <a:t> and that you will be </a:t>
            </a:r>
            <a:r>
              <a:rPr lang="en-US"/>
              <a:t>successful</a:t>
            </a:r>
            <a:r>
              <a:rPr lang="en-US"/>
              <a:t> in your work. Thank you for your attention and I’d be happy to answer questions now or during the coffee break.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Google Shape;671;g5cf54c8d17_0_1275:notes"/>
          <p:cNvSpPr/>
          <p:nvPr>
            <p:ph idx="2" type="sldImg"/>
          </p:nvPr>
        </p:nvSpPr>
        <p:spPr>
          <a:xfrm>
            <a:off x="2881820" y="729125"/>
            <a:ext cx="11522400" cy="36456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5cf54c8d17_0_1275: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 a company we build and deliver data products for enterprise. Nowadays they typically involve machine learning. More than half of our commercial projects is done with R and our core competency is building decision support systems with Shiny.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Google Shape;688;g5d4b5674f8_0_20:notes"/>
          <p:cNvSpPr/>
          <p:nvPr>
            <p:ph idx="2" type="sldImg"/>
          </p:nvPr>
        </p:nvSpPr>
        <p:spPr>
          <a:xfrm>
            <a:off x="2881820" y="729125"/>
            <a:ext cx="11522400" cy="36456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5d4b5674f8_0_20: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Here’s just one example of our work. This is a 100% Shiny application build on top of an amazing R NLP  package Quanteda. We build the tool for  Ken Bennoit who’s a professor at the LSE.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This application is </a:t>
            </a:r>
            <a:r>
              <a:rPr lang="en-US" sz="1050">
                <a:solidFill>
                  <a:srgbClr val="3C4043"/>
                </a:solidFill>
                <a:highlight>
                  <a:srgbClr val="FFFFFF"/>
                </a:highlight>
                <a:latin typeface="Roboto"/>
                <a:ea typeface="Roboto"/>
                <a:cs typeface="Roboto"/>
                <a:sym typeface="Roboto"/>
              </a:rPr>
              <a:t>powerful</a:t>
            </a:r>
            <a:r>
              <a:rPr lang="en-US" sz="1050">
                <a:solidFill>
                  <a:srgbClr val="3C4043"/>
                </a:solidFill>
                <a:highlight>
                  <a:srgbClr val="FFFFFF"/>
                </a:highlight>
                <a:latin typeface="Roboto"/>
                <a:ea typeface="Roboto"/>
                <a:cs typeface="Roboto"/>
                <a:sym typeface="Roboto"/>
              </a:rPr>
              <a:t>, but we have build even more advanced applications.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g52087f16cf_1_13:notes"/>
          <p:cNvSpPr/>
          <p:nvPr>
            <p:ph idx="2" type="sldImg"/>
          </p:nvPr>
        </p:nvSpPr>
        <p:spPr>
          <a:xfrm>
            <a:off x="961017" y="729139"/>
            <a:ext cx="15364200" cy="36456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52087f16cf_1_13:notes"/>
          <p:cNvSpPr txBox="1"/>
          <p:nvPr>
            <p:ph idx="1" type="body"/>
          </p:nvPr>
        </p:nvSpPr>
        <p:spPr>
          <a:xfrm>
            <a:off x="1728470" y="4617879"/>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We support our work with our open source packages. I encourage you to try them. Thanks to our experience in both data science and engineering w</a:t>
            </a:r>
            <a:r>
              <a:rPr lang="en-US">
                <a:solidFill>
                  <a:schemeClr val="dk1"/>
                </a:solidFill>
              </a:rPr>
              <a:t>e cooperate with the world’s largest organizations including big financial and pharmaceutical companies, government organizations and </a:t>
            </a:r>
            <a:r>
              <a:rPr lang="en-US">
                <a:solidFill>
                  <a:schemeClr val="dk1"/>
                </a:solidFill>
              </a:rPr>
              <a:t>NGOs</a:t>
            </a:r>
            <a:r>
              <a:rPr lang="en-US">
                <a:solidFill>
                  <a:schemeClr val="dk1"/>
                </a:solidFill>
              </a:rPr>
              <a:t> including WHO.</a:t>
            </a:r>
            <a:br>
              <a:rPr lang="en-US">
                <a:solidFill>
                  <a:schemeClr val="dk1"/>
                </a:solidFill>
              </a:rPr>
            </a:br>
            <a:br>
              <a:rPr lang="en-US">
                <a:solidFill>
                  <a:schemeClr val="dk1"/>
                </a:solidFill>
              </a:rPr>
            </a:br>
            <a:r>
              <a:rPr lang="en-US">
                <a:solidFill>
                  <a:schemeClr val="dk1"/>
                </a:solidFill>
              </a:rPr>
              <a:t>Before we jump into lessons learned I want to ask a very important question - why Shiny?</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8" name="Shape 718"/>
        <p:cNvGrpSpPr/>
        <p:nvPr/>
      </p:nvGrpSpPr>
      <p:grpSpPr>
        <a:xfrm>
          <a:off x="0" y="0"/>
          <a:ext cx="0" cy="0"/>
          <a:chOff x="0" y="0"/>
          <a:chExt cx="0" cy="0"/>
        </a:xfrm>
      </p:grpSpPr>
      <p:sp>
        <p:nvSpPr>
          <p:cNvPr id="719" name="Google Shape;719;g5cc688c24d_0_26: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5cc688c24d_0_26: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question should be asked for every technology and Shiny is no different here. There is a sweet spot of projects were Shiny is the perfect choice. To find it let’s compare it with other available tools.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6" name="Shape 726"/>
        <p:cNvGrpSpPr/>
        <p:nvPr/>
      </p:nvGrpSpPr>
      <p:grpSpPr>
        <a:xfrm>
          <a:off x="0" y="0"/>
          <a:ext cx="0" cy="0"/>
          <a:chOff x="0" y="0"/>
          <a:chExt cx="0" cy="0"/>
        </a:xfrm>
      </p:grpSpPr>
      <p:sp>
        <p:nvSpPr>
          <p:cNvPr id="727" name="Google Shape;727;g5cc688c24d_0_0: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5cc688c24d_0_0: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Shiny has unmatched speed of </a:t>
            </a:r>
            <a:r>
              <a:rPr lang="en-US" sz="1050">
                <a:solidFill>
                  <a:srgbClr val="3C4043"/>
                </a:solidFill>
                <a:highlight>
                  <a:srgbClr val="FFFFFF"/>
                </a:highlight>
                <a:latin typeface="Roboto"/>
                <a:ea typeface="Roboto"/>
                <a:cs typeface="Roboto"/>
                <a:sym typeface="Roboto"/>
              </a:rPr>
              <a:t>development</a:t>
            </a:r>
            <a:r>
              <a:rPr lang="en-US" sz="1050">
                <a:solidFill>
                  <a:srgbClr val="3C4043"/>
                </a:solidFill>
                <a:highlight>
                  <a:srgbClr val="FFFFFF"/>
                </a:highlight>
                <a:latin typeface="Roboto"/>
                <a:ea typeface="Roboto"/>
                <a:cs typeface="Roboto"/>
                <a:sym typeface="Roboto"/>
              </a:rPr>
              <a:t>. I remember that the first deal I won with a fortune 500 company. It was thanks too implementing the MVP of the application they asked for in 24 hours. This is something I am not able to do with any other framework or language.</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When compared to spreadsheets you get </a:t>
            </a:r>
            <a:r>
              <a:rPr lang="en-US" sz="1050">
                <a:solidFill>
                  <a:srgbClr val="3C4043"/>
                </a:solidFill>
                <a:highlight>
                  <a:srgbClr val="FFFFFF"/>
                </a:highlight>
                <a:latin typeface="Roboto"/>
                <a:ea typeface="Roboto"/>
                <a:cs typeface="Roboto"/>
                <a:sym typeface="Roboto"/>
              </a:rPr>
              <a:t>beautiful</a:t>
            </a:r>
            <a:r>
              <a:rPr lang="en-US" sz="1050">
                <a:solidFill>
                  <a:srgbClr val="3C4043"/>
                </a:solidFill>
                <a:highlight>
                  <a:srgbClr val="FFFFFF"/>
                </a:highlight>
                <a:latin typeface="Roboto"/>
                <a:ea typeface="Roboto"/>
                <a:cs typeface="Roboto"/>
                <a:sym typeface="Roboto"/>
              </a:rPr>
              <a:t> interface, </a:t>
            </a:r>
            <a:r>
              <a:rPr lang="en-US" sz="1050">
                <a:solidFill>
                  <a:srgbClr val="3C4043"/>
                </a:solidFill>
                <a:highlight>
                  <a:schemeClr val="lt1"/>
                </a:highlight>
                <a:latin typeface="Roboto"/>
                <a:ea typeface="Roboto"/>
                <a:cs typeface="Roboto"/>
                <a:sym typeface="Roboto"/>
              </a:rPr>
              <a:t>automation, you can automate anything in the background. You get easy work on shared resources, </a:t>
            </a:r>
            <a:r>
              <a:rPr lang="en-US" sz="1050">
                <a:solidFill>
                  <a:srgbClr val="3C4043"/>
                </a:solidFill>
                <a:highlight>
                  <a:srgbClr val="FFFFFF"/>
                </a:highlight>
                <a:latin typeface="Roboto"/>
                <a:ea typeface="Roboto"/>
                <a:cs typeface="Roboto"/>
                <a:sym typeface="Roboto"/>
              </a:rPr>
              <a:t>scalability, reproducibility, and most importantly source code.</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Source code is also the main benefit when compared to BI, but next to that you get almost no running fees, full customization and better ML possibilities.</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US" sz="1050">
                <a:solidFill>
                  <a:srgbClr val="3C4043"/>
                </a:solidFill>
                <a:highlight>
                  <a:srgbClr val="FFFFFF"/>
                </a:highlight>
                <a:latin typeface="Roboto"/>
                <a:ea typeface="Roboto"/>
                <a:cs typeface="Roboto"/>
                <a:sym typeface="Roboto"/>
              </a:rPr>
              <a:t>Let say you have a data product to build. If you need more than a spreadsheet or a BI dashboard, but you are not 100% sure of the scope - Shiny is a perfect choice.</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9" name="Shape 759"/>
        <p:cNvGrpSpPr/>
        <p:nvPr/>
      </p:nvGrpSpPr>
      <p:grpSpPr>
        <a:xfrm>
          <a:off x="0" y="0"/>
          <a:ext cx="0" cy="0"/>
          <a:chOff x="0" y="0"/>
          <a:chExt cx="0" cy="0"/>
        </a:xfrm>
      </p:grpSpPr>
      <p:sp>
        <p:nvSpPr>
          <p:cNvPr id="760" name="Google Shape;760;g5d4b5674f8_9_46: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5d4b5674f8_9_46: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 Let’s dive in. Please imagine you have a Shiny application that you want to build.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go through the process of creating it together.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9" name="Shape 779"/>
        <p:cNvGrpSpPr/>
        <p:nvPr/>
      </p:nvGrpSpPr>
      <p:grpSpPr>
        <a:xfrm>
          <a:off x="0" y="0"/>
          <a:ext cx="0" cy="0"/>
          <a:chOff x="0" y="0"/>
          <a:chExt cx="0" cy="0"/>
        </a:xfrm>
      </p:grpSpPr>
      <p:sp>
        <p:nvSpPr>
          <p:cNvPr id="780" name="Google Shape;780;g43d42fdca1_0_2719: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43d42fdca1_0_2719: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first lesson is the simple one. Don’t overspend. If you have an idea - validate it with the people that are going to use your tool. We need to find a group willing to help us to test it. Once we get to the point they recommend the tool to their peers - we are ready for a full roll out. Anything before that would be premature.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2" name="Shape 2462"/>
        <p:cNvGrpSpPr/>
        <p:nvPr/>
      </p:nvGrpSpPr>
      <p:grpSpPr>
        <a:xfrm>
          <a:off x="0" y="0"/>
          <a:ext cx="0" cy="0"/>
          <a:chOff x="0" y="0"/>
          <a:chExt cx="0" cy="0"/>
        </a:xfrm>
      </p:grpSpPr>
      <p:sp>
        <p:nvSpPr>
          <p:cNvPr id="2463" name="Google Shape;2463;g5cc688c24d_0_1339:notes"/>
          <p:cNvSpPr/>
          <p:nvPr>
            <p:ph idx="2" type="sldImg"/>
          </p:nvPr>
        </p:nvSpPr>
        <p:spPr>
          <a:xfrm>
            <a:off x="2881820" y="729125"/>
            <a:ext cx="11522700" cy="3645600"/>
          </a:xfrm>
          <a:custGeom>
            <a:rect b="b" l="l" r="r" t="t"/>
            <a:pathLst>
              <a:path extrusionOk="0" h="120000" w="120000">
                <a:moveTo>
                  <a:pt x="0" y="0"/>
                </a:moveTo>
                <a:lnTo>
                  <a:pt x="120000" y="0"/>
                </a:lnTo>
                <a:lnTo>
                  <a:pt x="120000" y="120000"/>
                </a:lnTo>
                <a:lnTo>
                  <a:pt x="0" y="120000"/>
                </a:lnTo>
                <a:close/>
              </a:path>
            </a:pathLst>
          </a:custGeom>
        </p:spPr>
      </p:sp>
      <p:sp>
        <p:nvSpPr>
          <p:cNvPr id="2464" name="Google Shape;2464;g5cc688c24d_0_1339:notes"/>
          <p:cNvSpPr txBox="1"/>
          <p:nvPr>
            <p:ph idx="1" type="body"/>
          </p:nvPr>
        </p:nvSpPr>
        <p:spPr>
          <a:xfrm>
            <a:off x="1728450" y="4617875"/>
            <a:ext cx="13827900" cy="43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2nd lesson is about the architecture of the app. Good architecture is an art, but when done well it simplifies our lifes by an order of magnitude.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can use modules to split an app to independent parts. Using Shiny modules is a good start.</a:t>
            </a:r>
            <a:endParaRPr/>
          </a:p>
          <a:p>
            <a:pPr indent="0" lvl="0" marL="0" rtl="0" algn="l">
              <a:spcBef>
                <a:spcPts val="0"/>
              </a:spcBef>
              <a:spcAft>
                <a:spcPts val="0"/>
              </a:spcAft>
              <a:buNone/>
            </a:pPr>
            <a:r>
              <a:rPr lang="en-US"/>
              <a:t>Logic of an app should be separated which makes it easier to maintain but also to verify with the tests. </a:t>
            </a:r>
            <a:endParaRPr/>
          </a:p>
          <a:p>
            <a:pPr indent="0" lvl="0" marL="0" rtl="0" algn="l">
              <a:spcBef>
                <a:spcPts val="0"/>
              </a:spcBef>
              <a:spcAft>
                <a:spcPts val="0"/>
              </a:spcAft>
              <a:buNone/>
            </a:pPr>
            <a:r>
              <a:rPr lang="en-US"/>
              <a:t>Heavy computations can be extracted as an API or just precalculated if possible.</a:t>
            </a:r>
            <a:endParaRPr/>
          </a:p>
          <a:p>
            <a:pPr indent="0" lvl="0" marL="0" rtl="0" algn="l">
              <a:spcBef>
                <a:spcPts val="0"/>
              </a:spcBef>
              <a:spcAft>
                <a:spcPts val="0"/>
              </a:spcAft>
              <a:buNone/>
            </a:pPr>
            <a:r>
              <a:rPr lang="en-US"/>
              <a:t>Data should not be stored in the memory of the server or even worse - each session but loaded from the database when needed.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type="obj">
  <p:cSld name="OBJECT">
    <p:spTree>
      <p:nvGrpSpPr>
        <p:cNvPr id="7" name="Shape 7"/>
        <p:cNvGrpSpPr/>
        <p:nvPr/>
      </p:nvGrpSpPr>
      <p:grpSpPr>
        <a:xfrm>
          <a:off x="0" y="0"/>
          <a:ext cx="0" cy="0"/>
          <a:chOff x="0" y="0"/>
          <a:chExt cx="0" cy="0"/>
        </a:xfrm>
      </p:grpSpPr>
      <p:grpSp>
        <p:nvGrpSpPr>
          <p:cNvPr id="8" name="Google Shape;8;p2"/>
          <p:cNvGrpSpPr/>
          <p:nvPr/>
        </p:nvGrpSpPr>
        <p:grpSpPr>
          <a:xfrm>
            <a:off x="320256" y="350591"/>
            <a:ext cx="1107207" cy="320177"/>
            <a:chOff x="214850" y="1758700"/>
            <a:chExt cx="7152500" cy="2068325"/>
          </a:xfrm>
        </p:grpSpPr>
        <p:sp>
          <p:nvSpPr>
            <p:cNvPr id="9" name="Google Shape;9;p2"/>
            <p:cNvSpPr/>
            <p:nvPr/>
          </p:nvSpPr>
          <p:spPr>
            <a:xfrm>
              <a:off x="363175" y="1858350"/>
              <a:ext cx="1623075" cy="1873225"/>
            </a:xfrm>
            <a:custGeom>
              <a:rect b="b" l="l" r="r" t="t"/>
              <a:pathLst>
                <a:path extrusionOk="0" h="74929" w="64923">
                  <a:moveTo>
                    <a:pt x="2328" y="4073"/>
                  </a:moveTo>
                  <a:lnTo>
                    <a:pt x="60153" y="37465"/>
                  </a:lnTo>
                  <a:lnTo>
                    <a:pt x="2328" y="70856"/>
                  </a:lnTo>
                  <a:lnTo>
                    <a:pt x="2328" y="4073"/>
                  </a:lnTo>
                  <a:close/>
                  <a:moveTo>
                    <a:pt x="1" y="1"/>
                  </a:moveTo>
                  <a:lnTo>
                    <a:pt x="1" y="74928"/>
                  </a:lnTo>
                  <a:lnTo>
                    <a:pt x="64923" y="37465"/>
                  </a:lnTo>
                  <a:lnTo>
                    <a:pt x="1" y="1"/>
                  </a:lnTo>
                  <a:close/>
                </a:path>
              </a:pathLst>
            </a:custGeom>
            <a:solidFill>
              <a:srgbClr val="B3B8BA"/>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10" name="Google Shape;10;p2"/>
            <p:cNvSpPr/>
            <p:nvPr/>
          </p:nvSpPr>
          <p:spPr>
            <a:xfrm>
              <a:off x="366100" y="1893250"/>
              <a:ext cx="564300" cy="916275"/>
            </a:xfrm>
            <a:custGeom>
              <a:rect b="b" l="l" r="r" t="t"/>
              <a:pathLst>
                <a:path extrusionOk="0" h="36651" w="22572">
                  <a:moveTo>
                    <a:pt x="2095" y="1"/>
                  </a:moveTo>
                  <a:lnTo>
                    <a:pt x="0" y="1281"/>
                  </a:lnTo>
                  <a:lnTo>
                    <a:pt x="20478" y="36650"/>
                  </a:lnTo>
                  <a:lnTo>
                    <a:pt x="22572" y="35487"/>
                  </a:lnTo>
                  <a:lnTo>
                    <a:pt x="2095" y="1"/>
                  </a:lnTo>
                  <a:close/>
                </a:path>
              </a:pathLst>
            </a:custGeom>
            <a:solidFill>
              <a:srgbClr val="B3B8BA"/>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11" name="Google Shape;11;p2"/>
            <p:cNvSpPr/>
            <p:nvPr/>
          </p:nvSpPr>
          <p:spPr>
            <a:xfrm>
              <a:off x="366100" y="2780400"/>
              <a:ext cx="564300" cy="916275"/>
            </a:xfrm>
            <a:custGeom>
              <a:rect b="b" l="l" r="r" t="t"/>
              <a:pathLst>
                <a:path extrusionOk="0" h="36651" w="22572">
                  <a:moveTo>
                    <a:pt x="20478" y="1"/>
                  </a:moveTo>
                  <a:lnTo>
                    <a:pt x="0" y="35370"/>
                  </a:lnTo>
                  <a:lnTo>
                    <a:pt x="2095" y="36650"/>
                  </a:lnTo>
                  <a:lnTo>
                    <a:pt x="22572" y="1164"/>
                  </a:lnTo>
                  <a:lnTo>
                    <a:pt x="20478" y="1"/>
                  </a:lnTo>
                  <a:close/>
                </a:path>
              </a:pathLst>
            </a:custGeom>
            <a:solidFill>
              <a:srgbClr val="B3B8BA"/>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12" name="Google Shape;12;p2"/>
            <p:cNvSpPr/>
            <p:nvPr/>
          </p:nvSpPr>
          <p:spPr>
            <a:xfrm>
              <a:off x="904200" y="2765875"/>
              <a:ext cx="1023900" cy="58200"/>
            </a:xfrm>
            <a:custGeom>
              <a:rect b="b" l="l" r="r" t="t"/>
              <a:pathLst>
                <a:path extrusionOk="0" h="2328" w="40956">
                  <a:moveTo>
                    <a:pt x="1" y="0"/>
                  </a:moveTo>
                  <a:lnTo>
                    <a:pt x="1" y="2327"/>
                  </a:lnTo>
                  <a:lnTo>
                    <a:pt x="40955" y="2327"/>
                  </a:lnTo>
                  <a:lnTo>
                    <a:pt x="40955" y="0"/>
                  </a:lnTo>
                  <a:close/>
                </a:path>
              </a:pathLst>
            </a:custGeom>
            <a:solidFill>
              <a:srgbClr val="B3B8BA"/>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13" name="Google Shape;13;p2"/>
            <p:cNvSpPr/>
            <p:nvPr/>
          </p:nvSpPr>
          <p:spPr>
            <a:xfrm>
              <a:off x="2617425" y="3237075"/>
              <a:ext cx="346150" cy="442150"/>
            </a:xfrm>
            <a:custGeom>
              <a:rect b="b" l="l" r="r" t="t"/>
              <a:pathLst>
                <a:path extrusionOk="0" h="17686" w="13846">
                  <a:moveTo>
                    <a:pt x="5352" y="1745"/>
                  </a:moveTo>
                  <a:cubicBezTo>
                    <a:pt x="7679" y="1745"/>
                    <a:pt x="9308" y="2327"/>
                    <a:pt x="10355" y="3491"/>
                  </a:cubicBezTo>
                  <a:cubicBezTo>
                    <a:pt x="11286" y="4654"/>
                    <a:pt x="11868" y="6399"/>
                    <a:pt x="11868" y="8843"/>
                  </a:cubicBezTo>
                  <a:cubicBezTo>
                    <a:pt x="11868" y="11286"/>
                    <a:pt x="11286" y="13031"/>
                    <a:pt x="10355" y="14195"/>
                  </a:cubicBezTo>
                  <a:cubicBezTo>
                    <a:pt x="9308" y="15358"/>
                    <a:pt x="7679" y="15940"/>
                    <a:pt x="5352" y="15940"/>
                  </a:cubicBezTo>
                  <a:lnTo>
                    <a:pt x="1862" y="15940"/>
                  </a:lnTo>
                  <a:lnTo>
                    <a:pt x="1862" y="1745"/>
                  </a:lnTo>
                  <a:close/>
                  <a:moveTo>
                    <a:pt x="0" y="0"/>
                  </a:moveTo>
                  <a:lnTo>
                    <a:pt x="0" y="17685"/>
                  </a:lnTo>
                  <a:lnTo>
                    <a:pt x="5469" y="17685"/>
                  </a:lnTo>
                  <a:cubicBezTo>
                    <a:pt x="11053" y="17685"/>
                    <a:pt x="13846" y="14776"/>
                    <a:pt x="13846" y="8843"/>
                  </a:cubicBezTo>
                  <a:cubicBezTo>
                    <a:pt x="13846" y="5934"/>
                    <a:pt x="13148" y="3723"/>
                    <a:pt x="11752" y="2211"/>
                  </a:cubicBezTo>
                  <a:cubicBezTo>
                    <a:pt x="10355" y="698"/>
                    <a:pt x="8261" y="0"/>
                    <a:pt x="5469" y="0"/>
                  </a:cubicBez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14" name="Google Shape;14;p2"/>
            <p:cNvSpPr/>
            <p:nvPr/>
          </p:nvSpPr>
          <p:spPr>
            <a:xfrm>
              <a:off x="3042100" y="3237075"/>
              <a:ext cx="398500" cy="442150"/>
            </a:xfrm>
            <a:custGeom>
              <a:rect b="b" l="l" r="r" t="t"/>
              <a:pathLst>
                <a:path extrusionOk="0" h="17686" w="15940">
                  <a:moveTo>
                    <a:pt x="8028" y="2327"/>
                  </a:moveTo>
                  <a:lnTo>
                    <a:pt x="11053" y="10355"/>
                  </a:lnTo>
                  <a:lnTo>
                    <a:pt x="4887" y="10355"/>
                  </a:lnTo>
                  <a:lnTo>
                    <a:pt x="8028" y="2327"/>
                  </a:lnTo>
                  <a:close/>
                  <a:moveTo>
                    <a:pt x="7097" y="0"/>
                  </a:moveTo>
                  <a:lnTo>
                    <a:pt x="0" y="17685"/>
                  </a:lnTo>
                  <a:lnTo>
                    <a:pt x="2094" y="17685"/>
                  </a:lnTo>
                  <a:lnTo>
                    <a:pt x="4189" y="12217"/>
                  </a:lnTo>
                  <a:lnTo>
                    <a:pt x="11868" y="12217"/>
                  </a:lnTo>
                  <a:lnTo>
                    <a:pt x="13962" y="17685"/>
                  </a:lnTo>
                  <a:lnTo>
                    <a:pt x="15940" y="17685"/>
                  </a:lnTo>
                  <a:lnTo>
                    <a:pt x="8959" y="0"/>
                  </a:ln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15" name="Google Shape;15;p2"/>
            <p:cNvSpPr/>
            <p:nvPr/>
          </p:nvSpPr>
          <p:spPr>
            <a:xfrm>
              <a:off x="3481300" y="3237075"/>
              <a:ext cx="360700" cy="442150"/>
            </a:xfrm>
            <a:custGeom>
              <a:rect b="b" l="l" r="r" t="t"/>
              <a:pathLst>
                <a:path extrusionOk="0" h="17686" w="14428">
                  <a:moveTo>
                    <a:pt x="1" y="0"/>
                  </a:moveTo>
                  <a:lnTo>
                    <a:pt x="1" y="1862"/>
                  </a:lnTo>
                  <a:lnTo>
                    <a:pt x="6283" y="1862"/>
                  </a:lnTo>
                  <a:lnTo>
                    <a:pt x="6283" y="17685"/>
                  </a:lnTo>
                  <a:lnTo>
                    <a:pt x="8145" y="17685"/>
                  </a:lnTo>
                  <a:lnTo>
                    <a:pt x="8145" y="1862"/>
                  </a:lnTo>
                  <a:lnTo>
                    <a:pt x="14428" y="1862"/>
                  </a:lnTo>
                  <a:lnTo>
                    <a:pt x="14428" y="0"/>
                  </a:ln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16" name="Google Shape;16;p2"/>
            <p:cNvSpPr/>
            <p:nvPr/>
          </p:nvSpPr>
          <p:spPr>
            <a:xfrm>
              <a:off x="3879800" y="3237075"/>
              <a:ext cx="398500" cy="442150"/>
            </a:xfrm>
            <a:custGeom>
              <a:rect b="b" l="l" r="r" t="t"/>
              <a:pathLst>
                <a:path extrusionOk="0" h="17686" w="15940">
                  <a:moveTo>
                    <a:pt x="8028" y="2327"/>
                  </a:moveTo>
                  <a:lnTo>
                    <a:pt x="11170" y="10355"/>
                  </a:lnTo>
                  <a:lnTo>
                    <a:pt x="4887" y="10355"/>
                  </a:lnTo>
                  <a:lnTo>
                    <a:pt x="8028" y="2327"/>
                  </a:lnTo>
                  <a:close/>
                  <a:moveTo>
                    <a:pt x="7098" y="0"/>
                  </a:moveTo>
                  <a:lnTo>
                    <a:pt x="0" y="17685"/>
                  </a:lnTo>
                  <a:lnTo>
                    <a:pt x="2095" y="17685"/>
                  </a:lnTo>
                  <a:lnTo>
                    <a:pt x="4189" y="12217"/>
                  </a:lnTo>
                  <a:lnTo>
                    <a:pt x="11868" y="12217"/>
                  </a:lnTo>
                  <a:lnTo>
                    <a:pt x="13962" y="17685"/>
                  </a:lnTo>
                  <a:lnTo>
                    <a:pt x="15940" y="17685"/>
                  </a:lnTo>
                  <a:lnTo>
                    <a:pt x="8959" y="0"/>
                  </a:ln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17" name="Google Shape;17;p2"/>
            <p:cNvSpPr/>
            <p:nvPr/>
          </p:nvSpPr>
          <p:spPr>
            <a:xfrm>
              <a:off x="4540075" y="3231250"/>
              <a:ext cx="285075" cy="453775"/>
            </a:xfrm>
            <a:custGeom>
              <a:rect b="b" l="l" r="r" t="t"/>
              <a:pathLst>
                <a:path extrusionOk="0" h="18151" w="11403">
                  <a:moveTo>
                    <a:pt x="5701" y="1"/>
                  </a:moveTo>
                  <a:cubicBezTo>
                    <a:pt x="4538" y="1"/>
                    <a:pt x="3491" y="233"/>
                    <a:pt x="2676" y="699"/>
                  </a:cubicBezTo>
                  <a:cubicBezTo>
                    <a:pt x="1862" y="1164"/>
                    <a:pt x="1280" y="1746"/>
                    <a:pt x="931" y="2444"/>
                  </a:cubicBezTo>
                  <a:cubicBezTo>
                    <a:pt x="582" y="3026"/>
                    <a:pt x="349" y="3840"/>
                    <a:pt x="349" y="4538"/>
                  </a:cubicBezTo>
                  <a:cubicBezTo>
                    <a:pt x="349" y="5585"/>
                    <a:pt x="582" y="6400"/>
                    <a:pt x="1047" y="7098"/>
                  </a:cubicBezTo>
                  <a:cubicBezTo>
                    <a:pt x="1513" y="7796"/>
                    <a:pt x="2095" y="8261"/>
                    <a:pt x="2676" y="8610"/>
                  </a:cubicBezTo>
                  <a:cubicBezTo>
                    <a:pt x="3374" y="8959"/>
                    <a:pt x="4189" y="9308"/>
                    <a:pt x="5352" y="9657"/>
                  </a:cubicBezTo>
                  <a:cubicBezTo>
                    <a:pt x="6283" y="10006"/>
                    <a:pt x="7097" y="10355"/>
                    <a:pt x="7563" y="10588"/>
                  </a:cubicBezTo>
                  <a:cubicBezTo>
                    <a:pt x="8145" y="10821"/>
                    <a:pt x="8610" y="11170"/>
                    <a:pt x="8959" y="11635"/>
                  </a:cubicBezTo>
                  <a:cubicBezTo>
                    <a:pt x="9308" y="12101"/>
                    <a:pt x="9541" y="12682"/>
                    <a:pt x="9541" y="13381"/>
                  </a:cubicBezTo>
                  <a:cubicBezTo>
                    <a:pt x="9541" y="14311"/>
                    <a:pt x="9192" y="15009"/>
                    <a:pt x="8494" y="15591"/>
                  </a:cubicBezTo>
                  <a:cubicBezTo>
                    <a:pt x="7912" y="16173"/>
                    <a:pt x="6981" y="16406"/>
                    <a:pt x="5701" y="16406"/>
                  </a:cubicBezTo>
                  <a:cubicBezTo>
                    <a:pt x="4421" y="16406"/>
                    <a:pt x="3374" y="16289"/>
                    <a:pt x="2444" y="15940"/>
                  </a:cubicBezTo>
                  <a:cubicBezTo>
                    <a:pt x="1513" y="15591"/>
                    <a:pt x="698" y="15126"/>
                    <a:pt x="0" y="14660"/>
                  </a:cubicBezTo>
                  <a:lnTo>
                    <a:pt x="0" y="16638"/>
                  </a:lnTo>
                  <a:cubicBezTo>
                    <a:pt x="1047" y="17220"/>
                    <a:pt x="1978" y="17569"/>
                    <a:pt x="2676" y="17802"/>
                  </a:cubicBezTo>
                  <a:cubicBezTo>
                    <a:pt x="3374" y="18034"/>
                    <a:pt x="4305" y="18151"/>
                    <a:pt x="5585" y="18151"/>
                  </a:cubicBezTo>
                  <a:cubicBezTo>
                    <a:pt x="7563" y="18151"/>
                    <a:pt x="9075" y="17685"/>
                    <a:pt x="10006" y="16755"/>
                  </a:cubicBezTo>
                  <a:cubicBezTo>
                    <a:pt x="10937" y="15707"/>
                    <a:pt x="11402" y="14544"/>
                    <a:pt x="11402" y="13148"/>
                  </a:cubicBezTo>
                  <a:cubicBezTo>
                    <a:pt x="11402" y="12101"/>
                    <a:pt x="11170" y="11286"/>
                    <a:pt x="10704" y="10588"/>
                  </a:cubicBezTo>
                  <a:cubicBezTo>
                    <a:pt x="10239" y="9890"/>
                    <a:pt x="9541" y="9425"/>
                    <a:pt x="8843" y="9076"/>
                  </a:cubicBezTo>
                  <a:cubicBezTo>
                    <a:pt x="8145" y="8727"/>
                    <a:pt x="7330" y="8378"/>
                    <a:pt x="6167" y="7912"/>
                  </a:cubicBezTo>
                  <a:cubicBezTo>
                    <a:pt x="5236" y="7680"/>
                    <a:pt x="4538" y="7330"/>
                    <a:pt x="3956" y="7098"/>
                  </a:cubicBezTo>
                  <a:cubicBezTo>
                    <a:pt x="3491" y="6865"/>
                    <a:pt x="3025" y="6516"/>
                    <a:pt x="2793" y="6051"/>
                  </a:cubicBezTo>
                  <a:cubicBezTo>
                    <a:pt x="2444" y="5585"/>
                    <a:pt x="2327" y="5120"/>
                    <a:pt x="2327" y="4422"/>
                  </a:cubicBezTo>
                  <a:cubicBezTo>
                    <a:pt x="2327" y="3607"/>
                    <a:pt x="2560" y="3026"/>
                    <a:pt x="3142" y="2444"/>
                  </a:cubicBezTo>
                  <a:cubicBezTo>
                    <a:pt x="3723" y="1978"/>
                    <a:pt x="4654" y="1746"/>
                    <a:pt x="5818" y="1746"/>
                  </a:cubicBezTo>
                  <a:cubicBezTo>
                    <a:pt x="6516" y="1746"/>
                    <a:pt x="7097" y="1746"/>
                    <a:pt x="7679" y="1978"/>
                  </a:cubicBezTo>
                  <a:cubicBezTo>
                    <a:pt x="8261" y="2095"/>
                    <a:pt x="8843" y="2328"/>
                    <a:pt x="9424" y="2560"/>
                  </a:cubicBezTo>
                  <a:cubicBezTo>
                    <a:pt x="9890" y="2909"/>
                    <a:pt x="10239" y="3142"/>
                    <a:pt x="10355" y="3142"/>
                  </a:cubicBezTo>
                  <a:lnTo>
                    <a:pt x="10355" y="1280"/>
                  </a:lnTo>
                  <a:cubicBezTo>
                    <a:pt x="9424" y="699"/>
                    <a:pt x="8610" y="466"/>
                    <a:pt x="8028" y="233"/>
                  </a:cubicBezTo>
                  <a:cubicBezTo>
                    <a:pt x="7447" y="117"/>
                    <a:pt x="6748" y="1"/>
                    <a:pt x="5701" y="1"/>
                  </a:cubicBez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18" name="Google Shape;18;p2"/>
            <p:cNvSpPr/>
            <p:nvPr/>
          </p:nvSpPr>
          <p:spPr>
            <a:xfrm>
              <a:off x="4941475" y="3231250"/>
              <a:ext cx="340325" cy="453775"/>
            </a:xfrm>
            <a:custGeom>
              <a:rect b="b" l="l" r="r" t="t"/>
              <a:pathLst>
                <a:path extrusionOk="0" h="18151" w="13613">
                  <a:moveTo>
                    <a:pt x="8145" y="1"/>
                  </a:moveTo>
                  <a:cubicBezTo>
                    <a:pt x="5469" y="1"/>
                    <a:pt x="3374" y="815"/>
                    <a:pt x="2095" y="2328"/>
                  </a:cubicBezTo>
                  <a:cubicBezTo>
                    <a:pt x="698" y="3840"/>
                    <a:pt x="0" y="6051"/>
                    <a:pt x="0" y="9076"/>
                  </a:cubicBezTo>
                  <a:cubicBezTo>
                    <a:pt x="0" y="12101"/>
                    <a:pt x="698" y="14311"/>
                    <a:pt x="2095" y="15824"/>
                  </a:cubicBezTo>
                  <a:cubicBezTo>
                    <a:pt x="3374" y="17336"/>
                    <a:pt x="5469" y="18151"/>
                    <a:pt x="8145" y="18151"/>
                  </a:cubicBezTo>
                  <a:cubicBezTo>
                    <a:pt x="10006" y="18151"/>
                    <a:pt x="11751" y="17685"/>
                    <a:pt x="13613" y="16871"/>
                  </a:cubicBezTo>
                  <a:lnTo>
                    <a:pt x="13613" y="15009"/>
                  </a:lnTo>
                  <a:cubicBezTo>
                    <a:pt x="11984" y="15940"/>
                    <a:pt x="10239" y="16289"/>
                    <a:pt x="8377" y="16289"/>
                  </a:cubicBezTo>
                  <a:cubicBezTo>
                    <a:pt x="6167" y="16289"/>
                    <a:pt x="4538" y="15707"/>
                    <a:pt x="3491" y="14544"/>
                  </a:cubicBezTo>
                  <a:cubicBezTo>
                    <a:pt x="2444" y="13381"/>
                    <a:pt x="1978" y="11635"/>
                    <a:pt x="1978" y="9076"/>
                  </a:cubicBezTo>
                  <a:cubicBezTo>
                    <a:pt x="1978" y="6516"/>
                    <a:pt x="2444" y="4771"/>
                    <a:pt x="3491" y="3607"/>
                  </a:cubicBezTo>
                  <a:cubicBezTo>
                    <a:pt x="4538" y="2444"/>
                    <a:pt x="6167" y="1862"/>
                    <a:pt x="8377" y="1862"/>
                  </a:cubicBezTo>
                  <a:cubicBezTo>
                    <a:pt x="10123" y="1862"/>
                    <a:pt x="11868" y="2211"/>
                    <a:pt x="13613" y="3142"/>
                  </a:cubicBezTo>
                  <a:lnTo>
                    <a:pt x="13613" y="1280"/>
                  </a:lnTo>
                  <a:cubicBezTo>
                    <a:pt x="11751" y="466"/>
                    <a:pt x="10006" y="1"/>
                    <a:pt x="8145" y="1"/>
                  </a:cubicBez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19" name="Google Shape;19;p2"/>
            <p:cNvSpPr/>
            <p:nvPr/>
          </p:nvSpPr>
          <p:spPr>
            <a:xfrm>
              <a:off x="5438850" y="3237075"/>
              <a:ext cx="49475" cy="442150"/>
            </a:xfrm>
            <a:custGeom>
              <a:rect b="b" l="l" r="r" t="t"/>
              <a:pathLst>
                <a:path extrusionOk="0" h="17686" w="1979">
                  <a:moveTo>
                    <a:pt x="1" y="0"/>
                  </a:moveTo>
                  <a:lnTo>
                    <a:pt x="1" y="17685"/>
                  </a:lnTo>
                  <a:lnTo>
                    <a:pt x="1979" y="17685"/>
                  </a:lnTo>
                  <a:lnTo>
                    <a:pt x="1979" y="0"/>
                  </a:ln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0" name="Google Shape;20;p2"/>
            <p:cNvSpPr/>
            <p:nvPr/>
          </p:nvSpPr>
          <p:spPr>
            <a:xfrm>
              <a:off x="5651200" y="3237075"/>
              <a:ext cx="279250" cy="442150"/>
            </a:xfrm>
            <a:custGeom>
              <a:rect b="b" l="l" r="r" t="t"/>
              <a:pathLst>
                <a:path extrusionOk="0" h="17686" w="11170">
                  <a:moveTo>
                    <a:pt x="0" y="0"/>
                  </a:moveTo>
                  <a:lnTo>
                    <a:pt x="0" y="17685"/>
                  </a:lnTo>
                  <a:lnTo>
                    <a:pt x="11169" y="17685"/>
                  </a:lnTo>
                  <a:lnTo>
                    <a:pt x="11169" y="15823"/>
                  </a:lnTo>
                  <a:lnTo>
                    <a:pt x="1978" y="15823"/>
                  </a:lnTo>
                  <a:lnTo>
                    <a:pt x="1978" y="9773"/>
                  </a:lnTo>
                  <a:lnTo>
                    <a:pt x="10122" y="9773"/>
                  </a:lnTo>
                  <a:lnTo>
                    <a:pt x="10122" y="7912"/>
                  </a:lnTo>
                  <a:lnTo>
                    <a:pt x="1978" y="7912"/>
                  </a:lnTo>
                  <a:lnTo>
                    <a:pt x="1978" y="1862"/>
                  </a:lnTo>
                  <a:lnTo>
                    <a:pt x="11169" y="1862"/>
                  </a:lnTo>
                  <a:lnTo>
                    <a:pt x="11169" y="0"/>
                  </a:ln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1" name="Google Shape;21;p2"/>
            <p:cNvSpPr/>
            <p:nvPr/>
          </p:nvSpPr>
          <p:spPr>
            <a:xfrm>
              <a:off x="6090400" y="3237075"/>
              <a:ext cx="366525" cy="442150"/>
            </a:xfrm>
            <a:custGeom>
              <a:rect b="b" l="l" r="r" t="t"/>
              <a:pathLst>
                <a:path extrusionOk="0" h="17686" w="14661">
                  <a:moveTo>
                    <a:pt x="1" y="0"/>
                  </a:moveTo>
                  <a:lnTo>
                    <a:pt x="1" y="17685"/>
                  </a:lnTo>
                  <a:lnTo>
                    <a:pt x="1862" y="17685"/>
                  </a:lnTo>
                  <a:lnTo>
                    <a:pt x="1862" y="2793"/>
                  </a:lnTo>
                  <a:lnTo>
                    <a:pt x="12450" y="17685"/>
                  </a:lnTo>
                  <a:lnTo>
                    <a:pt x="14660" y="17685"/>
                  </a:lnTo>
                  <a:lnTo>
                    <a:pt x="14660" y="0"/>
                  </a:lnTo>
                  <a:lnTo>
                    <a:pt x="12683" y="0"/>
                  </a:lnTo>
                  <a:lnTo>
                    <a:pt x="12683" y="14893"/>
                  </a:lnTo>
                  <a:lnTo>
                    <a:pt x="2211" y="0"/>
                  </a:ln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2" name="Google Shape;22;p2"/>
            <p:cNvSpPr/>
            <p:nvPr/>
          </p:nvSpPr>
          <p:spPr>
            <a:xfrm>
              <a:off x="6602325" y="3231250"/>
              <a:ext cx="337450" cy="453775"/>
            </a:xfrm>
            <a:custGeom>
              <a:rect b="b" l="l" r="r" t="t"/>
              <a:pathLst>
                <a:path extrusionOk="0" h="18151" w="13498">
                  <a:moveTo>
                    <a:pt x="8145" y="1"/>
                  </a:moveTo>
                  <a:cubicBezTo>
                    <a:pt x="5469" y="1"/>
                    <a:pt x="3375" y="815"/>
                    <a:pt x="1979" y="2328"/>
                  </a:cubicBezTo>
                  <a:cubicBezTo>
                    <a:pt x="699" y="3840"/>
                    <a:pt x="1" y="6051"/>
                    <a:pt x="1" y="9076"/>
                  </a:cubicBezTo>
                  <a:cubicBezTo>
                    <a:pt x="1" y="12101"/>
                    <a:pt x="699" y="14311"/>
                    <a:pt x="1979" y="15824"/>
                  </a:cubicBezTo>
                  <a:cubicBezTo>
                    <a:pt x="3375" y="17336"/>
                    <a:pt x="5469" y="18151"/>
                    <a:pt x="8145" y="18151"/>
                  </a:cubicBezTo>
                  <a:cubicBezTo>
                    <a:pt x="9890" y="18151"/>
                    <a:pt x="11752" y="17685"/>
                    <a:pt x="13497" y="16871"/>
                  </a:cubicBezTo>
                  <a:lnTo>
                    <a:pt x="13497" y="15009"/>
                  </a:lnTo>
                  <a:cubicBezTo>
                    <a:pt x="11985" y="15940"/>
                    <a:pt x="10239" y="16289"/>
                    <a:pt x="8378" y="16289"/>
                  </a:cubicBezTo>
                  <a:cubicBezTo>
                    <a:pt x="6167" y="16289"/>
                    <a:pt x="4538" y="15707"/>
                    <a:pt x="3491" y="14544"/>
                  </a:cubicBezTo>
                  <a:cubicBezTo>
                    <a:pt x="2444" y="13381"/>
                    <a:pt x="1979" y="11635"/>
                    <a:pt x="1979" y="9076"/>
                  </a:cubicBezTo>
                  <a:cubicBezTo>
                    <a:pt x="1979" y="6516"/>
                    <a:pt x="2444" y="4771"/>
                    <a:pt x="3491" y="3607"/>
                  </a:cubicBezTo>
                  <a:cubicBezTo>
                    <a:pt x="4538" y="2444"/>
                    <a:pt x="6167" y="1862"/>
                    <a:pt x="8378" y="1862"/>
                  </a:cubicBezTo>
                  <a:cubicBezTo>
                    <a:pt x="10123" y="1862"/>
                    <a:pt x="11868" y="2211"/>
                    <a:pt x="13497" y="3142"/>
                  </a:cubicBezTo>
                  <a:lnTo>
                    <a:pt x="13497" y="1280"/>
                  </a:lnTo>
                  <a:cubicBezTo>
                    <a:pt x="11752" y="466"/>
                    <a:pt x="9890" y="1"/>
                    <a:pt x="8145" y="1"/>
                  </a:cubicBez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3" name="Google Shape;23;p2"/>
            <p:cNvSpPr/>
            <p:nvPr/>
          </p:nvSpPr>
          <p:spPr>
            <a:xfrm>
              <a:off x="7085175" y="3237075"/>
              <a:ext cx="279250" cy="442150"/>
            </a:xfrm>
            <a:custGeom>
              <a:rect b="b" l="l" r="r" t="t"/>
              <a:pathLst>
                <a:path extrusionOk="0" h="17686" w="11170">
                  <a:moveTo>
                    <a:pt x="1" y="0"/>
                  </a:moveTo>
                  <a:lnTo>
                    <a:pt x="1" y="17685"/>
                  </a:lnTo>
                  <a:lnTo>
                    <a:pt x="11170" y="17685"/>
                  </a:lnTo>
                  <a:lnTo>
                    <a:pt x="11170" y="15823"/>
                  </a:lnTo>
                  <a:lnTo>
                    <a:pt x="1978" y="15823"/>
                  </a:lnTo>
                  <a:lnTo>
                    <a:pt x="1978" y="9773"/>
                  </a:lnTo>
                  <a:lnTo>
                    <a:pt x="10123" y="9773"/>
                  </a:lnTo>
                  <a:lnTo>
                    <a:pt x="10123" y="7912"/>
                  </a:lnTo>
                  <a:lnTo>
                    <a:pt x="1978" y="7912"/>
                  </a:lnTo>
                  <a:lnTo>
                    <a:pt x="1978" y="1862"/>
                  </a:lnTo>
                  <a:lnTo>
                    <a:pt x="11170" y="1862"/>
                  </a:lnTo>
                  <a:lnTo>
                    <a:pt x="11170" y="0"/>
                  </a:ln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4" name="Google Shape;24;p2"/>
            <p:cNvSpPr/>
            <p:nvPr/>
          </p:nvSpPr>
          <p:spPr>
            <a:xfrm>
              <a:off x="2605800" y="1852550"/>
              <a:ext cx="773725" cy="776625"/>
            </a:xfrm>
            <a:custGeom>
              <a:rect b="b" l="l" r="r" t="t"/>
              <a:pathLst>
                <a:path extrusionOk="0" h="31065" w="30949">
                  <a:moveTo>
                    <a:pt x="15125" y="7097"/>
                  </a:moveTo>
                  <a:lnTo>
                    <a:pt x="19081" y="18848"/>
                  </a:lnTo>
                  <a:lnTo>
                    <a:pt x="11169" y="18848"/>
                  </a:lnTo>
                  <a:lnTo>
                    <a:pt x="15125" y="7097"/>
                  </a:lnTo>
                  <a:close/>
                  <a:moveTo>
                    <a:pt x="11635" y="0"/>
                  </a:moveTo>
                  <a:lnTo>
                    <a:pt x="0" y="31065"/>
                  </a:lnTo>
                  <a:lnTo>
                    <a:pt x="7097" y="31065"/>
                  </a:lnTo>
                  <a:lnTo>
                    <a:pt x="9308" y="24317"/>
                  </a:lnTo>
                  <a:lnTo>
                    <a:pt x="20943" y="24317"/>
                  </a:lnTo>
                  <a:lnTo>
                    <a:pt x="23153" y="31065"/>
                  </a:lnTo>
                  <a:lnTo>
                    <a:pt x="30949" y="31065"/>
                  </a:lnTo>
                  <a:lnTo>
                    <a:pt x="19896" y="0"/>
                  </a:ln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5" name="Google Shape;25;p2"/>
            <p:cNvSpPr/>
            <p:nvPr/>
          </p:nvSpPr>
          <p:spPr>
            <a:xfrm>
              <a:off x="3481300" y="2021250"/>
              <a:ext cx="578850" cy="817350"/>
            </a:xfrm>
            <a:custGeom>
              <a:rect b="b" l="l" r="r" t="t"/>
              <a:pathLst>
                <a:path extrusionOk="0" h="32694" w="23154">
                  <a:moveTo>
                    <a:pt x="10937" y="5818"/>
                  </a:moveTo>
                  <a:cubicBezTo>
                    <a:pt x="12915" y="5818"/>
                    <a:pt x="14311" y="6399"/>
                    <a:pt x="15010" y="7446"/>
                  </a:cubicBezTo>
                  <a:cubicBezTo>
                    <a:pt x="15824" y="8610"/>
                    <a:pt x="16289" y="10355"/>
                    <a:pt x="16289" y="12566"/>
                  </a:cubicBezTo>
                  <a:cubicBezTo>
                    <a:pt x="16289" y="15009"/>
                    <a:pt x="15824" y="16754"/>
                    <a:pt x="14893" y="17801"/>
                  </a:cubicBezTo>
                  <a:cubicBezTo>
                    <a:pt x="13962" y="18848"/>
                    <a:pt x="12566" y="19430"/>
                    <a:pt x="10705" y="19430"/>
                  </a:cubicBezTo>
                  <a:cubicBezTo>
                    <a:pt x="10007" y="19430"/>
                    <a:pt x="9425" y="19314"/>
                    <a:pt x="8727" y="19197"/>
                  </a:cubicBezTo>
                  <a:cubicBezTo>
                    <a:pt x="8029" y="19081"/>
                    <a:pt x="7447" y="18848"/>
                    <a:pt x="6865" y="18499"/>
                  </a:cubicBezTo>
                  <a:lnTo>
                    <a:pt x="6865" y="7330"/>
                  </a:lnTo>
                  <a:cubicBezTo>
                    <a:pt x="6865" y="6283"/>
                    <a:pt x="8261" y="5818"/>
                    <a:pt x="10937" y="5818"/>
                  </a:cubicBezTo>
                  <a:close/>
                  <a:moveTo>
                    <a:pt x="11286" y="0"/>
                  </a:moveTo>
                  <a:cubicBezTo>
                    <a:pt x="8029" y="0"/>
                    <a:pt x="5236" y="466"/>
                    <a:pt x="3142" y="1396"/>
                  </a:cubicBezTo>
                  <a:cubicBezTo>
                    <a:pt x="1048" y="2444"/>
                    <a:pt x="1" y="3840"/>
                    <a:pt x="1" y="5701"/>
                  </a:cubicBezTo>
                  <a:lnTo>
                    <a:pt x="1" y="32694"/>
                  </a:lnTo>
                  <a:lnTo>
                    <a:pt x="6865" y="32694"/>
                  </a:lnTo>
                  <a:lnTo>
                    <a:pt x="6865" y="23735"/>
                  </a:lnTo>
                  <a:cubicBezTo>
                    <a:pt x="8378" y="24549"/>
                    <a:pt x="10356" y="25015"/>
                    <a:pt x="12799" y="25015"/>
                  </a:cubicBezTo>
                  <a:cubicBezTo>
                    <a:pt x="15940" y="25015"/>
                    <a:pt x="18500" y="23851"/>
                    <a:pt x="20362" y="21641"/>
                  </a:cubicBezTo>
                  <a:cubicBezTo>
                    <a:pt x="22223" y="19430"/>
                    <a:pt x="23154" y="16522"/>
                    <a:pt x="23154" y="12798"/>
                  </a:cubicBezTo>
                  <a:cubicBezTo>
                    <a:pt x="23154" y="8145"/>
                    <a:pt x="22107" y="4887"/>
                    <a:pt x="20013" y="2909"/>
                  </a:cubicBezTo>
                  <a:cubicBezTo>
                    <a:pt x="18035" y="931"/>
                    <a:pt x="15010" y="0"/>
                    <a:pt x="11286" y="0"/>
                  </a:cubicBez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6" name="Google Shape;26;p2"/>
            <p:cNvSpPr/>
            <p:nvPr/>
          </p:nvSpPr>
          <p:spPr>
            <a:xfrm>
              <a:off x="4170675" y="2021250"/>
              <a:ext cx="578850" cy="817350"/>
            </a:xfrm>
            <a:custGeom>
              <a:rect b="b" l="l" r="r" t="t"/>
              <a:pathLst>
                <a:path extrusionOk="0" h="32694" w="23154">
                  <a:moveTo>
                    <a:pt x="10937" y="5818"/>
                  </a:moveTo>
                  <a:cubicBezTo>
                    <a:pt x="12915" y="5818"/>
                    <a:pt x="14195" y="6399"/>
                    <a:pt x="15009" y="7446"/>
                  </a:cubicBezTo>
                  <a:cubicBezTo>
                    <a:pt x="15823" y="8610"/>
                    <a:pt x="16172" y="10355"/>
                    <a:pt x="16172" y="12566"/>
                  </a:cubicBezTo>
                  <a:cubicBezTo>
                    <a:pt x="16172" y="15009"/>
                    <a:pt x="15707" y="16754"/>
                    <a:pt x="14893" y="17801"/>
                  </a:cubicBezTo>
                  <a:cubicBezTo>
                    <a:pt x="13962" y="18848"/>
                    <a:pt x="12566" y="19430"/>
                    <a:pt x="10704" y="19430"/>
                  </a:cubicBezTo>
                  <a:cubicBezTo>
                    <a:pt x="10006" y="19430"/>
                    <a:pt x="9308" y="19314"/>
                    <a:pt x="8610" y="19197"/>
                  </a:cubicBezTo>
                  <a:cubicBezTo>
                    <a:pt x="8028" y="19081"/>
                    <a:pt x="7330" y="18848"/>
                    <a:pt x="6748" y="18499"/>
                  </a:cubicBezTo>
                  <a:lnTo>
                    <a:pt x="6748" y="7330"/>
                  </a:lnTo>
                  <a:cubicBezTo>
                    <a:pt x="6748" y="6283"/>
                    <a:pt x="8144" y="5818"/>
                    <a:pt x="10937" y="5818"/>
                  </a:cubicBezTo>
                  <a:close/>
                  <a:moveTo>
                    <a:pt x="11170" y="0"/>
                  </a:moveTo>
                  <a:cubicBezTo>
                    <a:pt x="7912" y="0"/>
                    <a:pt x="5236" y="466"/>
                    <a:pt x="3142" y="1396"/>
                  </a:cubicBezTo>
                  <a:cubicBezTo>
                    <a:pt x="1047" y="2444"/>
                    <a:pt x="0" y="3840"/>
                    <a:pt x="0" y="5701"/>
                  </a:cubicBezTo>
                  <a:lnTo>
                    <a:pt x="0" y="32694"/>
                  </a:lnTo>
                  <a:lnTo>
                    <a:pt x="6748" y="32694"/>
                  </a:lnTo>
                  <a:lnTo>
                    <a:pt x="6748" y="23735"/>
                  </a:lnTo>
                  <a:cubicBezTo>
                    <a:pt x="8377" y="24549"/>
                    <a:pt x="10355" y="25015"/>
                    <a:pt x="12682" y="25015"/>
                  </a:cubicBezTo>
                  <a:cubicBezTo>
                    <a:pt x="15940" y="25015"/>
                    <a:pt x="18499" y="23851"/>
                    <a:pt x="20361" y="21641"/>
                  </a:cubicBezTo>
                  <a:cubicBezTo>
                    <a:pt x="22223" y="19430"/>
                    <a:pt x="23153" y="16522"/>
                    <a:pt x="23153" y="12798"/>
                  </a:cubicBezTo>
                  <a:cubicBezTo>
                    <a:pt x="23153" y="8145"/>
                    <a:pt x="22106" y="4887"/>
                    <a:pt x="20012" y="2909"/>
                  </a:cubicBezTo>
                  <a:cubicBezTo>
                    <a:pt x="17918" y="931"/>
                    <a:pt x="15009" y="0"/>
                    <a:pt x="11170" y="0"/>
                  </a:cubicBez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7" name="Google Shape;27;p2"/>
            <p:cNvSpPr/>
            <p:nvPr/>
          </p:nvSpPr>
          <p:spPr>
            <a:xfrm>
              <a:off x="4862925" y="2027050"/>
              <a:ext cx="456700" cy="619575"/>
            </a:xfrm>
            <a:custGeom>
              <a:rect b="b" l="l" r="r" t="t"/>
              <a:pathLst>
                <a:path extrusionOk="0" h="24783" w="18268">
                  <a:moveTo>
                    <a:pt x="9309" y="1"/>
                  </a:moveTo>
                  <a:cubicBezTo>
                    <a:pt x="7796" y="1"/>
                    <a:pt x="6284" y="350"/>
                    <a:pt x="4887" y="815"/>
                  </a:cubicBezTo>
                  <a:cubicBezTo>
                    <a:pt x="3491" y="1397"/>
                    <a:pt x="2328" y="2328"/>
                    <a:pt x="1397" y="3491"/>
                  </a:cubicBezTo>
                  <a:cubicBezTo>
                    <a:pt x="466" y="4655"/>
                    <a:pt x="1" y="6167"/>
                    <a:pt x="1" y="8029"/>
                  </a:cubicBezTo>
                  <a:cubicBezTo>
                    <a:pt x="1" y="10123"/>
                    <a:pt x="583" y="11752"/>
                    <a:pt x="1746" y="12915"/>
                  </a:cubicBezTo>
                  <a:cubicBezTo>
                    <a:pt x="2910" y="13963"/>
                    <a:pt x="4306" y="14777"/>
                    <a:pt x="6167" y="15126"/>
                  </a:cubicBezTo>
                  <a:cubicBezTo>
                    <a:pt x="7913" y="15475"/>
                    <a:pt x="9076" y="15824"/>
                    <a:pt x="9890" y="16173"/>
                  </a:cubicBezTo>
                  <a:cubicBezTo>
                    <a:pt x="10705" y="16522"/>
                    <a:pt x="11054" y="17104"/>
                    <a:pt x="11054" y="17802"/>
                  </a:cubicBezTo>
                  <a:cubicBezTo>
                    <a:pt x="11054" y="18384"/>
                    <a:pt x="10821" y="18965"/>
                    <a:pt x="10356" y="19315"/>
                  </a:cubicBezTo>
                  <a:cubicBezTo>
                    <a:pt x="9890" y="19664"/>
                    <a:pt x="9076" y="19780"/>
                    <a:pt x="8029" y="19780"/>
                  </a:cubicBezTo>
                  <a:cubicBezTo>
                    <a:pt x="5237" y="19780"/>
                    <a:pt x="2677" y="18849"/>
                    <a:pt x="117" y="16988"/>
                  </a:cubicBezTo>
                  <a:lnTo>
                    <a:pt x="117" y="23038"/>
                  </a:lnTo>
                  <a:cubicBezTo>
                    <a:pt x="1513" y="23619"/>
                    <a:pt x="2677" y="24085"/>
                    <a:pt x="3840" y="24317"/>
                  </a:cubicBezTo>
                  <a:cubicBezTo>
                    <a:pt x="5004" y="24666"/>
                    <a:pt x="6284" y="24783"/>
                    <a:pt x="7796" y="24783"/>
                  </a:cubicBezTo>
                  <a:cubicBezTo>
                    <a:pt x="10705" y="24783"/>
                    <a:pt x="13265" y="24201"/>
                    <a:pt x="15242" y="22921"/>
                  </a:cubicBezTo>
                  <a:cubicBezTo>
                    <a:pt x="17104" y="21758"/>
                    <a:pt x="18151" y="19780"/>
                    <a:pt x="18267" y="17104"/>
                  </a:cubicBezTo>
                  <a:cubicBezTo>
                    <a:pt x="18267" y="15359"/>
                    <a:pt x="17918" y="14079"/>
                    <a:pt x="17104" y="13148"/>
                  </a:cubicBezTo>
                  <a:cubicBezTo>
                    <a:pt x="16406" y="12217"/>
                    <a:pt x="15591" y="11519"/>
                    <a:pt x="14777" y="11170"/>
                  </a:cubicBezTo>
                  <a:cubicBezTo>
                    <a:pt x="13846" y="10705"/>
                    <a:pt x="12566" y="10356"/>
                    <a:pt x="11054" y="9890"/>
                  </a:cubicBezTo>
                  <a:cubicBezTo>
                    <a:pt x="9658" y="9541"/>
                    <a:pt x="8727" y="9192"/>
                    <a:pt x="8029" y="8843"/>
                  </a:cubicBezTo>
                  <a:cubicBezTo>
                    <a:pt x="7447" y="8494"/>
                    <a:pt x="7098" y="7913"/>
                    <a:pt x="7098" y="7098"/>
                  </a:cubicBezTo>
                  <a:cubicBezTo>
                    <a:pt x="7098" y="6516"/>
                    <a:pt x="7447" y="5935"/>
                    <a:pt x="8029" y="5586"/>
                  </a:cubicBezTo>
                  <a:cubicBezTo>
                    <a:pt x="8494" y="5237"/>
                    <a:pt x="9425" y="5120"/>
                    <a:pt x="10589" y="5120"/>
                  </a:cubicBezTo>
                  <a:cubicBezTo>
                    <a:pt x="11636" y="5120"/>
                    <a:pt x="12683" y="5237"/>
                    <a:pt x="13614" y="5586"/>
                  </a:cubicBezTo>
                  <a:cubicBezTo>
                    <a:pt x="14428" y="6051"/>
                    <a:pt x="15708" y="6633"/>
                    <a:pt x="17220" y="7563"/>
                  </a:cubicBezTo>
                  <a:lnTo>
                    <a:pt x="17220" y="2095"/>
                  </a:lnTo>
                  <a:cubicBezTo>
                    <a:pt x="16173" y="1397"/>
                    <a:pt x="15010" y="815"/>
                    <a:pt x="13846" y="583"/>
                  </a:cubicBezTo>
                  <a:cubicBezTo>
                    <a:pt x="12683" y="234"/>
                    <a:pt x="11170" y="1"/>
                    <a:pt x="9309" y="1"/>
                  </a:cubicBez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8" name="Google Shape;28;p2"/>
            <p:cNvSpPr/>
            <p:nvPr/>
          </p:nvSpPr>
          <p:spPr>
            <a:xfrm>
              <a:off x="5453400" y="1826350"/>
              <a:ext cx="180375" cy="802825"/>
            </a:xfrm>
            <a:custGeom>
              <a:rect b="b" l="l" r="r" t="t"/>
              <a:pathLst>
                <a:path extrusionOk="0" h="32113" w="7215">
                  <a:moveTo>
                    <a:pt x="0" y="1"/>
                  </a:moveTo>
                  <a:lnTo>
                    <a:pt x="0" y="5353"/>
                  </a:lnTo>
                  <a:lnTo>
                    <a:pt x="7214" y="5353"/>
                  </a:lnTo>
                  <a:lnTo>
                    <a:pt x="7214" y="1"/>
                  </a:lnTo>
                  <a:close/>
                  <a:moveTo>
                    <a:pt x="233" y="8843"/>
                  </a:moveTo>
                  <a:lnTo>
                    <a:pt x="233" y="32113"/>
                  </a:lnTo>
                  <a:lnTo>
                    <a:pt x="7214" y="32113"/>
                  </a:lnTo>
                  <a:lnTo>
                    <a:pt x="7098" y="8843"/>
                  </a:ln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9" name="Google Shape;29;p2"/>
            <p:cNvSpPr/>
            <p:nvPr/>
          </p:nvSpPr>
          <p:spPr>
            <a:xfrm>
              <a:off x="5799525" y="1817625"/>
              <a:ext cx="171650" cy="811550"/>
            </a:xfrm>
            <a:custGeom>
              <a:rect b="b" l="l" r="r" t="t"/>
              <a:pathLst>
                <a:path extrusionOk="0" h="32462" w="6866">
                  <a:moveTo>
                    <a:pt x="1" y="1"/>
                  </a:moveTo>
                  <a:lnTo>
                    <a:pt x="1" y="32462"/>
                  </a:lnTo>
                  <a:lnTo>
                    <a:pt x="6865" y="32462"/>
                  </a:lnTo>
                  <a:lnTo>
                    <a:pt x="6865" y="1"/>
                  </a:ln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0" name="Google Shape;30;p2"/>
            <p:cNvSpPr/>
            <p:nvPr/>
          </p:nvSpPr>
          <p:spPr>
            <a:xfrm>
              <a:off x="6104950" y="2021250"/>
              <a:ext cx="599200" cy="625375"/>
            </a:xfrm>
            <a:custGeom>
              <a:rect b="b" l="l" r="r" t="t"/>
              <a:pathLst>
                <a:path extrusionOk="0" h="25015" w="23968">
                  <a:moveTo>
                    <a:pt x="11868" y="5469"/>
                  </a:moveTo>
                  <a:cubicBezTo>
                    <a:pt x="13613" y="5469"/>
                    <a:pt x="14893" y="5934"/>
                    <a:pt x="15824" y="7097"/>
                  </a:cubicBezTo>
                  <a:cubicBezTo>
                    <a:pt x="16638" y="8145"/>
                    <a:pt x="17103" y="9890"/>
                    <a:pt x="17103" y="12449"/>
                  </a:cubicBezTo>
                  <a:cubicBezTo>
                    <a:pt x="17103" y="14776"/>
                    <a:pt x="16638" y="16522"/>
                    <a:pt x="15707" y="17685"/>
                  </a:cubicBezTo>
                  <a:cubicBezTo>
                    <a:pt x="14893" y="18848"/>
                    <a:pt x="13613" y="19430"/>
                    <a:pt x="11868" y="19430"/>
                  </a:cubicBezTo>
                  <a:cubicBezTo>
                    <a:pt x="10123" y="19430"/>
                    <a:pt x="8843" y="18848"/>
                    <a:pt x="8028" y="17801"/>
                  </a:cubicBezTo>
                  <a:cubicBezTo>
                    <a:pt x="7214" y="16638"/>
                    <a:pt x="6865" y="14776"/>
                    <a:pt x="6865" y="12449"/>
                  </a:cubicBezTo>
                  <a:cubicBezTo>
                    <a:pt x="6865" y="9890"/>
                    <a:pt x="7214" y="8145"/>
                    <a:pt x="8028" y="7097"/>
                  </a:cubicBezTo>
                  <a:cubicBezTo>
                    <a:pt x="8843" y="6050"/>
                    <a:pt x="10123" y="5469"/>
                    <a:pt x="11868" y="5469"/>
                  </a:cubicBezTo>
                  <a:close/>
                  <a:moveTo>
                    <a:pt x="11868" y="0"/>
                  </a:moveTo>
                  <a:cubicBezTo>
                    <a:pt x="7912" y="0"/>
                    <a:pt x="4887" y="931"/>
                    <a:pt x="2909" y="2909"/>
                  </a:cubicBezTo>
                  <a:cubicBezTo>
                    <a:pt x="931" y="4887"/>
                    <a:pt x="0" y="8145"/>
                    <a:pt x="0" y="12449"/>
                  </a:cubicBezTo>
                  <a:cubicBezTo>
                    <a:pt x="0" y="16638"/>
                    <a:pt x="931" y="19779"/>
                    <a:pt x="2909" y="21873"/>
                  </a:cubicBezTo>
                  <a:cubicBezTo>
                    <a:pt x="4887" y="23968"/>
                    <a:pt x="7912" y="25015"/>
                    <a:pt x="11868" y="25015"/>
                  </a:cubicBezTo>
                  <a:cubicBezTo>
                    <a:pt x="15824" y="25015"/>
                    <a:pt x="18732" y="23968"/>
                    <a:pt x="20827" y="21757"/>
                  </a:cubicBezTo>
                  <a:cubicBezTo>
                    <a:pt x="22921" y="19663"/>
                    <a:pt x="23968" y="16522"/>
                    <a:pt x="23968" y="12449"/>
                  </a:cubicBezTo>
                  <a:cubicBezTo>
                    <a:pt x="23968" y="8145"/>
                    <a:pt x="22921" y="5003"/>
                    <a:pt x="20943" y="3025"/>
                  </a:cubicBezTo>
                  <a:cubicBezTo>
                    <a:pt x="18965" y="931"/>
                    <a:pt x="15940" y="0"/>
                    <a:pt x="11868" y="0"/>
                  </a:cubicBez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1" name="Google Shape;31;p2"/>
            <p:cNvSpPr/>
            <p:nvPr/>
          </p:nvSpPr>
          <p:spPr>
            <a:xfrm>
              <a:off x="6811750" y="2024150"/>
              <a:ext cx="555600" cy="605025"/>
            </a:xfrm>
            <a:custGeom>
              <a:rect b="b" l="l" r="r" t="t"/>
              <a:pathLst>
                <a:path extrusionOk="0" h="24201" w="22224">
                  <a:moveTo>
                    <a:pt x="12217" y="1"/>
                  </a:moveTo>
                  <a:cubicBezTo>
                    <a:pt x="10239" y="1"/>
                    <a:pt x="8029" y="233"/>
                    <a:pt x="5586" y="815"/>
                  </a:cubicBezTo>
                  <a:cubicBezTo>
                    <a:pt x="3026" y="1397"/>
                    <a:pt x="1281" y="1978"/>
                    <a:pt x="1" y="2677"/>
                  </a:cubicBezTo>
                  <a:lnTo>
                    <a:pt x="1" y="24201"/>
                  </a:lnTo>
                  <a:lnTo>
                    <a:pt x="6982" y="24201"/>
                  </a:lnTo>
                  <a:lnTo>
                    <a:pt x="6982" y="6516"/>
                  </a:lnTo>
                  <a:cubicBezTo>
                    <a:pt x="7331" y="6283"/>
                    <a:pt x="7913" y="6051"/>
                    <a:pt x="8611" y="5934"/>
                  </a:cubicBezTo>
                  <a:cubicBezTo>
                    <a:pt x="9309" y="5818"/>
                    <a:pt x="10007" y="5702"/>
                    <a:pt x="10705" y="5702"/>
                  </a:cubicBezTo>
                  <a:cubicBezTo>
                    <a:pt x="13730" y="5702"/>
                    <a:pt x="15242" y="7098"/>
                    <a:pt x="15242" y="9774"/>
                  </a:cubicBezTo>
                  <a:lnTo>
                    <a:pt x="15242" y="24201"/>
                  </a:lnTo>
                  <a:lnTo>
                    <a:pt x="22223" y="24201"/>
                  </a:lnTo>
                  <a:lnTo>
                    <a:pt x="22223" y="8378"/>
                  </a:lnTo>
                  <a:cubicBezTo>
                    <a:pt x="22223" y="5353"/>
                    <a:pt x="21409" y="3258"/>
                    <a:pt x="19664" y="1978"/>
                  </a:cubicBezTo>
                  <a:cubicBezTo>
                    <a:pt x="18035" y="582"/>
                    <a:pt x="15591" y="1"/>
                    <a:pt x="12217" y="1"/>
                  </a:cubicBezTo>
                  <a:close/>
                </a:path>
              </a:pathLst>
            </a:custGeom>
            <a:solidFill>
              <a:srgbClr val="6E757B"/>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2" name="Google Shape;32;p2"/>
            <p:cNvSpPr/>
            <p:nvPr/>
          </p:nvSpPr>
          <p:spPr>
            <a:xfrm>
              <a:off x="217750" y="1758700"/>
              <a:ext cx="354875" cy="311475"/>
            </a:xfrm>
            <a:custGeom>
              <a:rect b="b" l="l" r="r" t="t"/>
              <a:pathLst>
                <a:path extrusionOk="0" h="12459" w="14195">
                  <a:moveTo>
                    <a:pt x="7131" y="1"/>
                  </a:moveTo>
                  <a:cubicBezTo>
                    <a:pt x="6082" y="1"/>
                    <a:pt x="5027" y="273"/>
                    <a:pt x="4073" y="845"/>
                  </a:cubicBezTo>
                  <a:cubicBezTo>
                    <a:pt x="1048" y="2591"/>
                    <a:pt x="1" y="6430"/>
                    <a:pt x="1746" y="9339"/>
                  </a:cubicBezTo>
                  <a:cubicBezTo>
                    <a:pt x="2919" y="11372"/>
                    <a:pt x="4985" y="12459"/>
                    <a:pt x="7132" y="12459"/>
                  </a:cubicBezTo>
                  <a:cubicBezTo>
                    <a:pt x="8180" y="12459"/>
                    <a:pt x="9247" y="12200"/>
                    <a:pt x="10239" y="11666"/>
                  </a:cubicBezTo>
                  <a:cubicBezTo>
                    <a:pt x="13264" y="9921"/>
                    <a:pt x="14195" y="6081"/>
                    <a:pt x="12566" y="3172"/>
                  </a:cubicBezTo>
                  <a:cubicBezTo>
                    <a:pt x="11394" y="1140"/>
                    <a:pt x="9276" y="1"/>
                    <a:pt x="7131" y="1"/>
                  </a:cubicBezTo>
                  <a:close/>
                </a:path>
              </a:pathLst>
            </a:custGeom>
            <a:solidFill>
              <a:srgbClr val="0099F9"/>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3" name="Google Shape;33;p2"/>
            <p:cNvSpPr/>
            <p:nvPr/>
          </p:nvSpPr>
          <p:spPr>
            <a:xfrm>
              <a:off x="726775" y="2639925"/>
              <a:ext cx="354875" cy="310075"/>
            </a:xfrm>
            <a:custGeom>
              <a:rect b="b" l="l" r="r" t="t"/>
              <a:pathLst>
                <a:path extrusionOk="0" h="12403" w="14195">
                  <a:moveTo>
                    <a:pt x="7090" y="1"/>
                  </a:moveTo>
                  <a:cubicBezTo>
                    <a:pt x="6034" y="1"/>
                    <a:pt x="4957" y="272"/>
                    <a:pt x="3956" y="850"/>
                  </a:cubicBezTo>
                  <a:cubicBezTo>
                    <a:pt x="1048" y="2478"/>
                    <a:pt x="0" y="6318"/>
                    <a:pt x="1746" y="9343"/>
                  </a:cubicBezTo>
                  <a:cubicBezTo>
                    <a:pt x="2836" y="11290"/>
                    <a:pt x="4916" y="12402"/>
                    <a:pt x="7080" y="12402"/>
                  </a:cubicBezTo>
                  <a:cubicBezTo>
                    <a:pt x="8149" y="12402"/>
                    <a:pt x="9239" y="12131"/>
                    <a:pt x="10239" y="11554"/>
                  </a:cubicBezTo>
                  <a:cubicBezTo>
                    <a:pt x="13148" y="9808"/>
                    <a:pt x="14195" y="6085"/>
                    <a:pt x="12450" y="3060"/>
                  </a:cubicBezTo>
                  <a:cubicBezTo>
                    <a:pt x="11282" y="1113"/>
                    <a:pt x="9228" y="1"/>
                    <a:pt x="7090" y="1"/>
                  </a:cubicBezTo>
                  <a:close/>
                </a:path>
              </a:pathLst>
            </a:custGeom>
            <a:solidFill>
              <a:srgbClr val="0099F9"/>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4" name="Google Shape;34;p2"/>
            <p:cNvSpPr/>
            <p:nvPr/>
          </p:nvSpPr>
          <p:spPr>
            <a:xfrm>
              <a:off x="214850" y="3515550"/>
              <a:ext cx="354875" cy="311475"/>
            </a:xfrm>
            <a:custGeom>
              <a:rect b="b" l="l" r="r" t="t"/>
              <a:pathLst>
                <a:path extrusionOk="0" h="12459" w="14195">
                  <a:moveTo>
                    <a:pt x="7130" y="0"/>
                  </a:moveTo>
                  <a:cubicBezTo>
                    <a:pt x="6082" y="0"/>
                    <a:pt x="5027" y="272"/>
                    <a:pt x="4072" y="845"/>
                  </a:cubicBezTo>
                  <a:cubicBezTo>
                    <a:pt x="1047" y="2590"/>
                    <a:pt x="0" y="6430"/>
                    <a:pt x="1745" y="9338"/>
                  </a:cubicBezTo>
                  <a:cubicBezTo>
                    <a:pt x="2918" y="11371"/>
                    <a:pt x="5037" y="12458"/>
                    <a:pt x="7183" y="12458"/>
                  </a:cubicBezTo>
                  <a:cubicBezTo>
                    <a:pt x="8231" y="12458"/>
                    <a:pt x="9285" y="12200"/>
                    <a:pt x="10239" y="11665"/>
                  </a:cubicBezTo>
                  <a:cubicBezTo>
                    <a:pt x="13264" y="9920"/>
                    <a:pt x="14195" y="6081"/>
                    <a:pt x="12566" y="3172"/>
                  </a:cubicBezTo>
                  <a:cubicBezTo>
                    <a:pt x="11393" y="1140"/>
                    <a:pt x="9276" y="0"/>
                    <a:pt x="7130" y="0"/>
                  </a:cubicBezTo>
                  <a:close/>
                </a:path>
              </a:pathLst>
            </a:custGeom>
            <a:solidFill>
              <a:srgbClr val="0099F9"/>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5" name="Google Shape;35;p2"/>
            <p:cNvSpPr/>
            <p:nvPr/>
          </p:nvSpPr>
          <p:spPr>
            <a:xfrm>
              <a:off x="1741900" y="2635500"/>
              <a:ext cx="354900" cy="311475"/>
            </a:xfrm>
            <a:custGeom>
              <a:rect b="b" l="l" r="r" t="t"/>
              <a:pathLst>
                <a:path extrusionOk="0" h="12459" w="14196">
                  <a:moveTo>
                    <a:pt x="7064" y="1"/>
                  </a:moveTo>
                  <a:cubicBezTo>
                    <a:pt x="6016" y="1"/>
                    <a:pt x="4949" y="260"/>
                    <a:pt x="3957" y="794"/>
                  </a:cubicBezTo>
                  <a:cubicBezTo>
                    <a:pt x="932" y="2539"/>
                    <a:pt x="1" y="6379"/>
                    <a:pt x="1630" y="9287"/>
                  </a:cubicBezTo>
                  <a:cubicBezTo>
                    <a:pt x="2802" y="11319"/>
                    <a:pt x="4920" y="12459"/>
                    <a:pt x="7065" y="12459"/>
                  </a:cubicBezTo>
                  <a:cubicBezTo>
                    <a:pt x="8113" y="12459"/>
                    <a:pt x="9168" y="12187"/>
                    <a:pt x="10123" y="11614"/>
                  </a:cubicBezTo>
                  <a:cubicBezTo>
                    <a:pt x="13148" y="9869"/>
                    <a:pt x="14195" y="6146"/>
                    <a:pt x="12450" y="3121"/>
                  </a:cubicBezTo>
                  <a:cubicBezTo>
                    <a:pt x="11277" y="1088"/>
                    <a:pt x="9211" y="1"/>
                    <a:pt x="7064" y="1"/>
                  </a:cubicBezTo>
                  <a:close/>
                </a:path>
              </a:pathLst>
            </a:custGeom>
            <a:solidFill>
              <a:srgbClr val="0099F9"/>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grpSp>
      <p:sp>
        <p:nvSpPr>
          <p:cNvPr id="36" name="Google Shape;36;p2"/>
          <p:cNvSpPr/>
          <p:nvPr/>
        </p:nvSpPr>
        <p:spPr>
          <a:xfrm>
            <a:off x="1737150" y="256682"/>
            <a:ext cx="0" cy="494055"/>
          </a:xfrm>
          <a:custGeom>
            <a:rect b="b" l="l" r="r" t="t"/>
            <a:pathLst>
              <a:path extrusionOk="0" h="932180" w="120000">
                <a:moveTo>
                  <a:pt x="0" y="0"/>
                </a:moveTo>
                <a:lnTo>
                  <a:pt x="0" y="931621"/>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7" name="Google Shape;37;p2"/>
          <p:cNvSpPr txBox="1"/>
          <p:nvPr>
            <p:ph type="title"/>
          </p:nvPr>
        </p:nvSpPr>
        <p:spPr>
          <a:xfrm>
            <a:off x="2036076" y="440639"/>
            <a:ext cx="1921500" cy="176700"/>
          </a:xfrm>
          <a:prstGeom prst="rect">
            <a:avLst/>
          </a:prstGeom>
        </p:spPr>
        <p:txBody>
          <a:bodyPr anchorCtr="0" anchor="t" bIns="0" lIns="0" spcFirstLastPara="1" rIns="0" wrap="square" tIns="0">
            <a:noAutofit/>
          </a:bodyPr>
          <a:lstStyle>
            <a:lvl1pPr lvl="0" rtl="0">
              <a:spcBef>
                <a:spcPts val="0"/>
              </a:spcBef>
              <a:spcAft>
                <a:spcPts val="0"/>
              </a:spcAft>
              <a:buNone/>
              <a:defRPr b="1" sz="1000">
                <a:solidFill>
                  <a:srgbClr val="0099F9"/>
                </a:solidFill>
              </a:defRPr>
            </a:lvl1pPr>
            <a:lvl2pPr lvl="1" rtl="0">
              <a:spcBef>
                <a:spcPts val="0"/>
              </a:spcBef>
              <a:spcAft>
                <a:spcPts val="0"/>
              </a:spcAft>
              <a:buNone/>
              <a:defRPr>
                <a:solidFill>
                  <a:srgbClr val="008FD2"/>
                </a:solidFill>
              </a:defRPr>
            </a:lvl2pPr>
            <a:lvl3pPr lvl="2" rtl="0">
              <a:spcBef>
                <a:spcPts val="0"/>
              </a:spcBef>
              <a:spcAft>
                <a:spcPts val="0"/>
              </a:spcAft>
              <a:buNone/>
              <a:defRPr>
                <a:solidFill>
                  <a:srgbClr val="008FD2"/>
                </a:solidFill>
              </a:defRPr>
            </a:lvl3pPr>
            <a:lvl4pPr lvl="3" rtl="0">
              <a:spcBef>
                <a:spcPts val="0"/>
              </a:spcBef>
              <a:spcAft>
                <a:spcPts val="0"/>
              </a:spcAft>
              <a:buNone/>
              <a:defRPr>
                <a:solidFill>
                  <a:srgbClr val="008FD2"/>
                </a:solidFill>
              </a:defRPr>
            </a:lvl4pPr>
            <a:lvl5pPr lvl="4" rtl="0">
              <a:spcBef>
                <a:spcPts val="0"/>
              </a:spcBef>
              <a:spcAft>
                <a:spcPts val="0"/>
              </a:spcAft>
              <a:buNone/>
              <a:defRPr>
                <a:solidFill>
                  <a:srgbClr val="008FD2"/>
                </a:solidFill>
              </a:defRPr>
            </a:lvl5pPr>
            <a:lvl6pPr lvl="5" rtl="0">
              <a:spcBef>
                <a:spcPts val="0"/>
              </a:spcBef>
              <a:spcAft>
                <a:spcPts val="0"/>
              </a:spcAft>
              <a:buNone/>
              <a:defRPr>
                <a:solidFill>
                  <a:srgbClr val="008FD2"/>
                </a:solidFill>
              </a:defRPr>
            </a:lvl6pPr>
            <a:lvl7pPr lvl="6" rtl="0">
              <a:spcBef>
                <a:spcPts val="0"/>
              </a:spcBef>
              <a:spcAft>
                <a:spcPts val="0"/>
              </a:spcAft>
              <a:buNone/>
              <a:defRPr>
                <a:solidFill>
                  <a:srgbClr val="008FD2"/>
                </a:solidFill>
              </a:defRPr>
            </a:lvl7pPr>
            <a:lvl8pPr lvl="7" rtl="0">
              <a:spcBef>
                <a:spcPts val="0"/>
              </a:spcBef>
              <a:spcAft>
                <a:spcPts val="0"/>
              </a:spcAft>
              <a:buNone/>
              <a:defRPr>
                <a:solidFill>
                  <a:srgbClr val="008FD2"/>
                </a:solidFill>
              </a:defRPr>
            </a:lvl8pPr>
            <a:lvl9pPr lvl="8" rtl="0">
              <a:spcBef>
                <a:spcPts val="0"/>
              </a:spcBef>
              <a:spcAft>
                <a:spcPts val="0"/>
              </a:spcAft>
              <a:buNone/>
              <a:defRPr>
                <a:solidFill>
                  <a:srgbClr val="008FD2"/>
                </a:solidFill>
              </a:defRPr>
            </a:lvl9pPr>
          </a:lstStyle>
          <a:p/>
        </p:txBody>
      </p:sp>
      <p:sp>
        <p:nvSpPr>
          <p:cNvPr id="38" name="Google Shape;38;p2"/>
          <p:cNvSpPr/>
          <p:nvPr/>
        </p:nvSpPr>
        <p:spPr>
          <a:xfrm>
            <a:off x="0"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B3B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9" name="Google Shape;39;p2"/>
          <p:cNvSpPr/>
          <p:nvPr/>
        </p:nvSpPr>
        <p:spPr>
          <a:xfrm>
            <a:off x="1523984"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FBD6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0" name="Google Shape;40;p2"/>
          <p:cNvSpPr/>
          <p:nvPr/>
        </p:nvSpPr>
        <p:spPr>
          <a:xfrm>
            <a:off x="3047968" y="5096547"/>
            <a:ext cx="1524572" cy="46107"/>
          </a:xfrm>
          <a:custGeom>
            <a:rect b="b" l="l" r="r" t="t"/>
            <a:pathLst>
              <a:path extrusionOk="0" h="86995" w="2876550">
                <a:moveTo>
                  <a:pt x="2876207" y="86893"/>
                </a:moveTo>
                <a:lnTo>
                  <a:pt x="0" y="86893"/>
                </a:lnTo>
                <a:lnTo>
                  <a:pt x="0" y="0"/>
                </a:lnTo>
                <a:lnTo>
                  <a:pt x="2876207" y="0"/>
                </a:lnTo>
                <a:lnTo>
                  <a:pt x="2876207" y="86893"/>
                </a:lnTo>
                <a:close/>
              </a:path>
            </a:pathLst>
          </a:custGeom>
          <a:solidFill>
            <a:srgbClr val="A6D4D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1" name="Google Shape;41;p2"/>
          <p:cNvSpPr/>
          <p:nvPr/>
        </p:nvSpPr>
        <p:spPr>
          <a:xfrm>
            <a:off x="4571952" y="5096547"/>
            <a:ext cx="1524572" cy="46107"/>
          </a:xfrm>
          <a:custGeom>
            <a:rect b="b" l="l" r="r" t="t"/>
            <a:pathLst>
              <a:path extrusionOk="0" h="86995" w="2876550">
                <a:moveTo>
                  <a:pt x="2876207" y="86893"/>
                </a:moveTo>
                <a:lnTo>
                  <a:pt x="0" y="86893"/>
                </a:lnTo>
                <a:lnTo>
                  <a:pt x="0" y="0"/>
                </a:lnTo>
                <a:lnTo>
                  <a:pt x="2876207" y="0"/>
                </a:lnTo>
                <a:lnTo>
                  <a:pt x="2876207" y="86893"/>
                </a:lnTo>
                <a:close/>
              </a:path>
            </a:pathLst>
          </a:custGeom>
          <a:solidFill>
            <a:srgbClr val="FF3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2" name="Google Shape;42;p2"/>
          <p:cNvSpPr/>
          <p:nvPr/>
        </p:nvSpPr>
        <p:spPr>
          <a:xfrm>
            <a:off x="6095937"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770F7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3" name="Google Shape;43;p2"/>
          <p:cNvSpPr/>
          <p:nvPr/>
        </p:nvSpPr>
        <p:spPr>
          <a:xfrm>
            <a:off x="7619922" y="5096547"/>
            <a:ext cx="1524571" cy="46107"/>
          </a:xfrm>
          <a:custGeom>
            <a:rect b="b" l="l" r="r" t="t"/>
            <a:pathLst>
              <a:path extrusionOk="0" h="86995" w="2876550">
                <a:moveTo>
                  <a:pt x="2876232" y="86893"/>
                </a:moveTo>
                <a:lnTo>
                  <a:pt x="0" y="86893"/>
                </a:lnTo>
                <a:lnTo>
                  <a:pt x="0" y="0"/>
                </a:lnTo>
                <a:lnTo>
                  <a:pt x="2876232" y="0"/>
                </a:lnTo>
                <a:lnTo>
                  <a:pt x="2876232" y="86893"/>
                </a:lnTo>
                <a:close/>
              </a:path>
            </a:pathLst>
          </a:custGeom>
          <a:solidFill>
            <a:srgbClr val="6D757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clean - no color line">
  <p:cSld name="OBJECT_1_1_1_1">
    <p:spTree>
      <p:nvGrpSpPr>
        <p:cNvPr id="588" name="Shape 588"/>
        <p:cNvGrpSpPr/>
        <p:nvPr/>
      </p:nvGrpSpPr>
      <p:grpSpPr>
        <a:xfrm>
          <a:off x="0" y="0"/>
          <a:ext cx="0" cy="0"/>
          <a:chOff x="0" y="0"/>
          <a:chExt cx="0" cy="0"/>
        </a:xfrm>
      </p:grpSpPr>
      <p:sp>
        <p:nvSpPr>
          <p:cNvPr id="589" name="Google Shape;589;p11"/>
          <p:cNvSpPr/>
          <p:nvPr/>
        </p:nvSpPr>
        <p:spPr>
          <a:xfrm>
            <a:off x="-7262" y="-4200"/>
            <a:ext cx="9158535" cy="5151907"/>
          </a:xfrm>
          <a:custGeom>
            <a:rect b="b" l="l" r="r" t="t"/>
            <a:pathLst>
              <a:path extrusionOk="0" h="9720580" w="17280255">
                <a:moveTo>
                  <a:pt x="17280001" y="0"/>
                </a:moveTo>
                <a:lnTo>
                  <a:pt x="0" y="0"/>
                </a:lnTo>
                <a:lnTo>
                  <a:pt x="0" y="9719995"/>
                </a:lnTo>
                <a:lnTo>
                  <a:pt x="17280001" y="9719995"/>
                </a:lnTo>
                <a:lnTo>
                  <a:pt x="17280001" y="0"/>
                </a:lnTo>
                <a:close/>
              </a:path>
            </a:pathLst>
          </a:custGeom>
          <a:solidFill>
            <a:srgbClr val="1335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90" name="Google Shape;590;p11"/>
          <p:cNvSpPr/>
          <p:nvPr/>
        </p:nvSpPr>
        <p:spPr>
          <a:xfrm>
            <a:off x="0" y="0"/>
            <a:ext cx="9158535" cy="1059795"/>
          </a:xfrm>
          <a:custGeom>
            <a:rect b="b" l="l" r="r" t="t"/>
            <a:pathLst>
              <a:path extrusionOk="0" h="1999614" w="17280255">
                <a:moveTo>
                  <a:pt x="0" y="1999386"/>
                </a:moveTo>
                <a:lnTo>
                  <a:pt x="17279988" y="1999386"/>
                </a:lnTo>
                <a:lnTo>
                  <a:pt x="17279988" y="0"/>
                </a:lnTo>
                <a:lnTo>
                  <a:pt x="0" y="0"/>
                </a:lnTo>
                <a:lnTo>
                  <a:pt x="0" y="1999386"/>
                </a:lnTo>
                <a:close/>
              </a:path>
            </a:pathLst>
          </a:custGeom>
          <a:solidFill>
            <a:srgbClr val="1335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nvGrpSpPr>
          <p:cNvPr id="591" name="Google Shape;591;p11"/>
          <p:cNvGrpSpPr/>
          <p:nvPr/>
        </p:nvGrpSpPr>
        <p:grpSpPr>
          <a:xfrm>
            <a:off x="320255" y="343979"/>
            <a:ext cx="1117936" cy="323279"/>
            <a:chOff x="214850" y="1758700"/>
            <a:chExt cx="7152500" cy="2068325"/>
          </a:xfrm>
        </p:grpSpPr>
        <p:sp>
          <p:nvSpPr>
            <p:cNvPr id="592" name="Google Shape;592;p11"/>
            <p:cNvSpPr/>
            <p:nvPr/>
          </p:nvSpPr>
          <p:spPr>
            <a:xfrm>
              <a:off x="2617425" y="3237075"/>
              <a:ext cx="346150" cy="442150"/>
            </a:xfrm>
            <a:custGeom>
              <a:rect b="b" l="l" r="r" t="t"/>
              <a:pathLst>
                <a:path extrusionOk="0" h="17686" w="13846">
                  <a:moveTo>
                    <a:pt x="5352" y="1745"/>
                  </a:moveTo>
                  <a:cubicBezTo>
                    <a:pt x="7679" y="1745"/>
                    <a:pt x="9308" y="2327"/>
                    <a:pt x="10355" y="3491"/>
                  </a:cubicBezTo>
                  <a:cubicBezTo>
                    <a:pt x="11286" y="4654"/>
                    <a:pt x="11868" y="6399"/>
                    <a:pt x="11868" y="8843"/>
                  </a:cubicBezTo>
                  <a:cubicBezTo>
                    <a:pt x="11868" y="11286"/>
                    <a:pt x="11286" y="13031"/>
                    <a:pt x="10355" y="14195"/>
                  </a:cubicBezTo>
                  <a:cubicBezTo>
                    <a:pt x="9308" y="15358"/>
                    <a:pt x="7679" y="15823"/>
                    <a:pt x="5352" y="15823"/>
                  </a:cubicBezTo>
                  <a:lnTo>
                    <a:pt x="1862" y="15823"/>
                  </a:lnTo>
                  <a:lnTo>
                    <a:pt x="1862" y="1745"/>
                  </a:lnTo>
                  <a:close/>
                  <a:moveTo>
                    <a:pt x="0" y="0"/>
                  </a:moveTo>
                  <a:lnTo>
                    <a:pt x="0" y="17685"/>
                  </a:lnTo>
                  <a:lnTo>
                    <a:pt x="5469" y="17685"/>
                  </a:lnTo>
                  <a:cubicBezTo>
                    <a:pt x="11053" y="17685"/>
                    <a:pt x="13846" y="14776"/>
                    <a:pt x="13846" y="8843"/>
                  </a:cubicBezTo>
                  <a:cubicBezTo>
                    <a:pt x="13846" y="5934"/>
                    <a:pt x="13148" y="3723"/>
                    <a:pt x="11752" y="2211"/>
                  </a:cubicBezTo>
                  <a:cubicBezTo>
                    <a:pt x="10355" y="815"/>
                    <a:pt x="8261" y="0"/>
                    <a:pt x="5469"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93" name="Google Shape;593;p11"/>
            <p:cNvSpPr/>
            <p:nvPr/>
          </p:nvSpPr>
          <p:spPr>
            <a:xfrm>
              <a:off x="3042100" y="3237075"/>
              <a:ext cx="398500" cy="442150"/>
            </a:xfrm>
            <a:custGeom>
              <a:rect b="b" l="l" r="r" t="t"/>
              <a:pathLst>
                <a:path extrusionOk="0" h="17686" w="15940">
                  <a:moveTo>
                    <a:pt x="8028" y="2327"/>
                  </a:moveTo>
                  <a:lnTo>
                    <a:pt x="11053" y="10355"/>
                  </a:lnTo>
                  <a:lnTo>
                    <a:pt x="4887" y="10355"/>
                  </a:lnTo>
                  <a:lnTo>
                    <a:pt x="8028" y="2327"/>
                  </a:lnTo>
                  <a:close/>
                  <a:moveTo>
                    <a:pt x="7097" y="0"/>
                  </a:moveTo>
                  <a:lnTo>
                    <a:pt x="0" y="17685"/>
                  </a:lnTo>
                  <a:lnTo>
                    <a:pt x="2094"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94" name="Google Shape;594;p11"/>
            <p:cNvSpPr/>
            <p:nvPr/>
          </p:nvSpPr>
          <p:spPr>
            <a:xfrm>
              <a:off x="3481300" y="3237075"/>
              <a:ext cx="360700" cy="442150"/>
            </a:xfrm>
            <a:custGeom>
              <a:rect b="b" l="l" r="r" t="t"/>
              <a:pathLst>
                <a:path extrusionOk="0" h="17686" w="14428">
                  <a:moveTo>
                    <a:pt x="1" y="0"/>
                  </a:moveTo>
                  <a:lnTo>
                    <a:pt x="1" y="1862"/>
                  </a:lnTo>
                  <a:lnTo>
                    <a:pt x="6283" y="1862"/>
                  </a:lnTo>
                  <a:lnTo>
                    <a:pt x="6283" y="17685"/>
                  </a:lnTo>
                  <a:lnTo>
                    <a:pt x="8145" y="17685"/>
                  </a:lnTo>
                  <a:lnTo>
                    <a:pt x="8145" y="1862"/>
                  </a:lnTo>
                  <a:lnTo>
                    <a:pt x="14428" y="1862"/>
                  </a:lnTo>
                  <a:lnTo>
                    <a:pt x="14428"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95" name="Google Shape;595;p11"/>
            <p:cNvSpPr/>
            <p:nvPr/>
          </p:nvSpPr>
          <p:spPr>
            <a:xfrm>
              <a:off x="3879800" y="3237075"/>
              <a:ext cx="398500" cy="442150"/>
            </a:xfrm>
            <a:custGeom>
              <a:rect b="b" l="l" r="r" t="t"/>
              <a:pathLst>
                <a:path extrusionOk="0" h="17686" w="15940">
                  <a:moveTo>
                    <a:pt x="8028" y="2327"/>
                  </a:moveTo>
                  <a:lnTo>
                    <a:pt x="11170" y="10355"/>
                  </a:lnTo>
                  <a:lnTo>
                    <a:pt x="4887" y="10355"/>
                  </a:lnTo>
                  <a:lnTo>
                    <a:pt x="8028" y="2327"/>
                  </a:lnTo>
                  <a:close/>
                  <a:moveTo>
                    <a:pt x="7098" y="0"/>
                  </a:moveTo>
                  <a:lnTo>
                    <a:pt x="0" y="17685"/>
                  </a:lnTo>
                  <a:lnTo>
                    <a:pt x="2095"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96" name="Google Shape;596;p11"/>
            <p:cNvSpPr/>
            <p:nvPr/>
          </p:nvSpPr>
          <p:spPr>
            <a:xfrm>
              <a:off x="4540075" y="3231250"/>
              <a:ext cx="285075" cy="453775"/>
            </a:xfrm>
            <a:custGeom>
              <a:rect b="b" l="l" r="r" t="t"/>
              <a:pathLst>
                <a:path extrusionOk="0" h="18151" w="11403">
                  <a:moveTo>
                    <a:pt x="5701" y="1"/>
                  </a:moveTo>
                  <a:cubicBezTo>
                    <a:pt x="4538" y="1"/>
                    <a:pt x="3491" y="233"/>
                    <a:pt x="2676" y="699"/>
                  </a:cubicBezTo>
                  <a:cubicBezTo>
                    <a:pt x="1862" y="1164"/>
                    <a:pt x="1280" y="1746"/>
                    <a:pt x="931" y="2444"/>
                  </a:cubicBezTo>
                  <a:cubicBezTo>
                    <a:pt x="582" y="3142"/>
                    <a:pt x="349" y="3840"/>
                    <a:pt x="349" y="4538"/>
                  </a:cubicBezTo>
                  <a:cubicBezTo>
                    <a:pt x="349" y="5585"/>
                    <a:pt x="582" y="6400"/>
                    <a:pt x="1047" y="7098"/>
                  </a:cubicBezTo>
                  <a:cubicBezTo>
                    <a:pt x="1513" y="7796"/>
                    <a:pt x="2095" y="8261"/>
                    <a:pt x="2676" y="8610"/>
                  </a:cubicBezTo>
                  <a:cubicBezTo>
                    <a:pt x="3374" y="8959"/>
                    <a:pt x="4189" y="9308"/>
                    <a:pt x="5352" y="9657"/>
                  </a:cubicBezTo>
                  <a:cubicBezTo>
                    <a:pt x="6283" y="10006"/>
                    <a:pt x="7097" y="10355"/>
                    <a:pt x="7563" y="10588"/>
                  </a:cubicBezTo>
                  <a:cubicBezTo>
                    <a:pt x="8145" y="10821"/>
                    <a:pt x="8610" y="11286"/>
                    <a:pt x="8959" y="11635"/>
                  </a:cubicBezTo>
                  <a:cubicBezTo>
                    <a:pt x="9308" y="12101"/>
                    <a:pt x="9541" y="12682"/>
                    <a:pt x="9541" y="13381"/>
                  </a:cubicBezTo>
                  <a:cubicBezTo>
                    <a:pt x="9541" y="14311"/>
                    <a:pt x="9192" y="15009"/>
                    <a:pt x="8494" y="15591"/>
                  </a:cubicBezTo>
                  <a:cubicBezTo>
                    <a:pt x="7912" y="16173"/>
                    <a:pt x="6981" y="16406"/>
                    <a:pt x="5701" y="16406"/>
                  </a:cubicBezTo>
                  <a:cubicBezTo>
                    <a:pt x="4421" y="16406"/>
                    <a:pt x="3374" y="16289"/>
                    <a:pt x="2444" y="15940"/>
                  </a:cubicBezTo>
                  <a:cubicBezTo>
                    <a:pt x="1513" y="15591"/>
                    <a:pt x="698" y="15126"/>
                    <a:pt x="0" y="14660"/>
                  </a:cubicBezTo>
                  <a:lnTo>
                    <a:pt x="0" y="16638"/>
                  </a:lnTo>
                  <a:cubicBezTo>
                    <a:pt x="1047" y="17220"/>
                    <a:pt x="1978" y="17569"/>
                    <a:pt x="2676" y="17802"/>
                  </a:cubicBezTo>
                  <a:cubicBezTo>
                    <a:pt x="3374" y="18034"/>
                    <a:pt x="4305" y="18151"/>
                    <a:pt x="5585" y="18151"/>
                  </a:cubicBezTo>
                  <a:cubicBezTo>
                    <a:pt x="7563" y="18151"/>
                    <a:pt x="9075" y="17685"/>
                    <a:pt x="10006" y="16755"/>
                  </a:cubicBezTo>
                  <a:cubicBezTo>
                    <a:pt x="10937" y="15707"/>
                    <a:pt x="11402" y="14544"/>
                    <a:pt x="11402" y="13148"/>
                  </a:cubicBezTo>
                  <a:cubicBezTo>
                    <a:pt x="11402" y="12101"/>
                    <a:pt x="11170" y="11286"/>
                    <a:pt x="10704" y="10588"/>
                  </a:cubicBezTo>
                  <a:cubicBezTo>
                    <a:pt x="10239" y="9890"/>
                    <a:pt x="9541" y="9425"/>
                    <a:pt x="8843" y="9076"/>
                  </a:cubicBezTo>
                  <a:cubicBezTo>
                    <a:pt x="8145" y="8727"/>
                    <a:pt x="7330" y="8378"/>
                    <a:pt x="6167" y="7912"/>
                  </a:cubicBezTo>
                  <a:cubicBezTo>
                    <a:pt x="5236" y="7680"/>
                    <a:pt x="4538" y="7330"/>
                    <a:pt x="3956" y="7098"/>
                  </a:cubicBezTo>
                  <a:cubicBezTo>
                    <a:pt x="3491" y="6865"/>
                    <a:pt x="3025" y="6516"/>
                    <a:pt x="2793" y="6051"/>
                  </a:cubicBezTo>
                  <a:cubicBezTo>
                    <a:pt x="2444" y="5585"/>
                    <a:pt x="2327" y="5120"/>
                    <a:pt x="2327" y="4422"/>
                  </a:cubicBezTo>
                  <a:cubicBezTo>
                    <a:pt x="2327" y="3607"/>
                    <a:pt x="2560" y="3026"/>
                    <a:pt x="3142" y="2444"/>
                  </a:cubicBezTo>
                  <a:cubicBezTo>
                    <a:pt x="3723" y="1978"/>
                    <a:pt x="4654" y="1746"/>
                    <a:pt x="5818" y="1746"/>
                  </a:cubicBezTo>
                  <a:cubicBezTo>
                    <a:pt x="6516" y="1746"/>
                    <a:pt x="7097" y="1746"/>
                    <a:pt x="7679" y="1978"/>
                  </a:cubicBezTo>
                  <a:cubicBezTo>
                    <a:pt x="8261" y="2095"/>
                    <a:pt x="8843" y="2328"/>
                    <a:pt x="9424" y="2677"/>
                  </a:cubicBezTo>
                  <a:cubicBezTo>
                    <a:pt x="9890" y="2909"/>
                    <a:pt x="10239" y="3142"/>
                    <a:pt x="10355" y="3142"/>
                  </a:cubicBezTo>
                  <a:lnTo>
                    <a:pt x="10355" y="1280"/>
                  </a:lnTo>
                  <a:cubicBezTo>
                    <a:pt x="9424" y="699"/>
                    <a:pt x="8610" y="466"/>
                    <a:pt x="8028" y="233"/>
                  </a:cubicBezTo>
                  <a:cubicBezTo>
                    <a:pt x="7447" y="117"/>
                    <a:pt x="6632" y="1"/>
                    <a:pt x="570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97" name="Google Shape;597;p11"/>
            <p:cNvSpPr/>
            <p:nvPr/>
          </p:nvSpPr>
          <p:spPr>
            <a:xfrm>
              <a:off x="4941475" y="3231250"/>
              <a:ext cx="340325" cy="453775"/>
            </a:xfrm>
            <a:custGeom>
              <a:rect b="b" l="l" r="r" t="t"/>
              <a:pathLst>
                <a:path extrusionOk="0" h="18151" w="13613">
                  <a:moveTo>
                    <a:pt x="8145" y="1"/>
                  </a:moveTo>
                  <a:cubicBezTo>
                    <a:pt x="5469" y="1"/>
                    <a:pt x="3374" y="815"/>
                    <a:pt x="2095" y="2328"/>
                  </a:cubicBezTo>
                  <a:cubicBezTo>
                    <a:pt x="698" y="3840"/>
                    <a:pt x="0" y="6051"/>
                    <a:pt x="0" y="9076"/>
                  </a:cubicBezTo>
                  <a:cubicBezTo>
                    <a:pt x="0" y="12101"/>
                    <a:pt x="698" y="14311"/>
                    <a:pt x="2095" y="15824"/>
                  </a:cubicBezTo>
                  <a:cubicBezTo>
                    <a:pt x="3374" y="17336"/>
                    <a:pt x="5469" y="18151"/>
                    <a:pt x="8145" y="18151"/>
                  </a:cubicBezTo>
                  <a:cubicBezTo>
                    <a:pt x="10006" y="18151"/>
                    <a:pt x="11751" y="17685"/>
                    <a:pt x="13613" y="16871"/>
                  </a:cubicBezTo>
                  <a:lnTo>
                    <a:pt x="13613" y="15009"/>
                  </a:lnTo>
                  <a:cubicBezTo>
                    <a:pt x="11984" y="15940"/>
                    <a:pt x="10239" y="16289"/>
                    <a:pt x="8377" y="16289"/>
                  </a:cubicBezTo>
                  <a:cubicBezTo>
                    <a:pt x="6167" y="16289"/>
                    <a:pt x="4538" y="15707"/>
                    <a:pt x="3491" y="14544"/>
                  </a:cubicBezTo>
                  <a:cubicBezTo>
                    <a:pt x="2444" y="13381"/>
                    <a:pt x="1978" y="11635"/>
                    <a:pt x="1978" y="9076"/>
                  </a:cubicBezTo>
                  <a:cubicBezTo>
                    <a:pt x="1978" y="6516"/>
                    <a:pt x="2444" y="4771"/>
                    <a:pt x="3491" y="3607"/>
                  </a:cubicBezTo>
                  <a:cubicBezTo>
                    <a:pt x="4538" y="2444"/>
                    <a:pt x="6167" y="1862"/>
                    <a:pt x="8377" y="1862"/>
                  </a:cubicBezTo>
                  <a:cubicBezTo>
                    <a:pt x="10123" y="1862"/>
                    <a:pt x="11868" y="2211"/>
                    <a:pt x="13613" y="3142"/>
                  </a:cubicBezTo>
                  <a:lnTo>
                    <a:pt x="13613" y="1280"/>
                  </a:lnTo>
                  <a:cubicBezTo>
                    <a:pt x="11751" y="466"/>
                    <a:pt x="10006"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98" name="Google Shape;598;p11"/>
            <p:cNvSpPr/>
            <p:nvPr/>
          </p:nvSpPr>
          <p:spPr>
            <a:xfrm>
              <a:off x="5438850" y="3237075"/>
              <a:ext cx="49475" cy="442150"/>
            </a:xfrm>
            <a:custGeom>
              <a:rect b="b" l="l" r="r" t="t"/>
              <a:pathLst>
                <a:path extrusionOk="0" h="17686" w="1979">
                  <a:moveTo>
                    <a:pt x="1" y="0"/>
                  </a:moveTo>
                  <a:lnTo>
                    <a:pt x="1" y="17685"/>
                  </a:lnTo>
                  <a:lnTo>
                    <a:pt x="1979" y="17685"/>
                  </a:lnTo>
                  <a:lnTo>
                    <a:pt x="197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99" name="Google Shape;599;p11"/>
            <p:cNvSpPr/>
            <p:nvPr/>
          </p:nvSpPr>
          <p:spPr>
            <a:xfrm>
              <a:off x="5651200" y="3237075"/>
              <a:ext cx="279250" cy="442150"/>
            </a:xfrm>
            <a:custGeom>
              <a:rect b="b" l="l" r="r" t="t"/>
              <a:pathLst>
                <a:path extrusionOk="0" h="17686" w="11170">
                  <a:moveTo>
                    <a:pt x="0" y="0"/>
                  </a:moveTo>
                  <a:lnTo>
                    <a:pt x="0" y="17685"/>
                  </a:lnTo>
                  <a:lnTo>
                    <a:pt x="11169" y="17685"/>
                  </a:lnTo>
                  <a:lnTo>
                    <a:pt x="11169" y="15823"/>
                  </a:lnTo>
                  <a:lnTo>
                    <a:pt x="1978" y="15823"/>
                  </a:lnTo>
                  <a:lnTo>
                    <a:pt x="1978" y="9773"/>
                  </a:lnTo>
                  <a:lnTo>
                    <a:pt x="10122" y="9773"/>
                  </a:lnTo>
                  <a:lnTo>
                    <a:pt x="10122" y="7912"/>
                  </a:lnTo>
                  <a:lnTo>
                    <a:pt x="1978" y="7912"/>
                  </a:lnTo>
                  <a:lnTo>
                    <a:pt x="1978" y="1862"/>
                  </a:lnTo>
                  <a:lnTo>
                    <a:pt x="11169" y="1862"/>
                  </a:lnTo>
                  <a:lnTo>
                    <a:pt x="1116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00" name="Google Shape;600;p11"/>
            <p:cNvSpPr/>
            <p:nvPr/>
          </p:nvSpPr>
          <p:spPr>
            <a:xfrm>
              <a:off x="6090400" y="3237075"/>
              <a:ext cx="366525" cy="442150"/>
            </a:xfrm>
            <a:custGeom>
              <a:rect b="b" l="l" r="r" t="t"/>
              <a:pathLst>
                <a:path extrusionOk="0" h="17686" w="14661">
                  <a:moveTo>
                    <a:pt x="1" y="0"/>
                  </a:moveTo>
                  <a:lnTo>
                    <a:pt x="1" y="17685"/>
                  </a:lnTo>
                  <a:lnTo>
                    <a:pt x="1862" y="17685"/>
                  </a:lnTo>
                  <a:lnTo>
                    <a:pt x="1862" y="2793"/>
                  </a:lnTo>
                  <a:lnTo>
                    <a:pt x="12450" y="17685"/>
                  </a:lnTo>
                  <a:lnTo>
                    <a:pt x="14660" y="17685"/>
                  </a:lnTo>
                  <a:lnTo>
                    <a:pt x="14660" y="0"/>
                  </a:lnTo>
                  <a:lnTo>
                    <a:pt x="12683" y="0"/>
                  </a:lnTo>
                  <a:lnTo>
                    <a:pt x="12683" y="14893"/>
                  </a:lnTo>
                  <a:lnTo>
                    <a:pt x="2211"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01" name="Google Shape;601;p11"/>
            <p:cNvSpPr/>
            <p:nvPr/>
          </p:nvSpPr>
          <p:spPr>
            <a:xfrm>
              <a:off x="6602325" y="3231250"/>
              <a:ext cx="337450" cy="453775"/>
            </a:xfrm>
            <a:custGeom>
              <a:rect b="b" l="l" r="r" t="t"/>
              <a:pathLst>
                <a:path extrusionOk="0" h="18151" w="13498">
                  <a:moveTo>
                    <a:pt x="8145" y="1"/>
                  </a:moveTo>
                  <a:cubicBezTo>
                    <a:pt x="5469" y="1"/>
                    <a:pt x="3375" y="815"/>
                    <a:pt x="1979" y="2328"/>
                  </a:cubicBezTo>
                  <a:cubicBezTo>
                    <a:pt x="699" y="3840"/>
                    <a:pt x="1" y="6051"/>
                    <a:pt x="1" y="9076"/>
                  </a:cubicBezTo>
                  <a:cubicBezTo>
                    <a:pt x="1" y="12101"/>
                    <a:pt x="699" y="14311"/>
                    <a:pt x="1979" y="15824"/>
                  </a:cubicBezTo>
                  <a:cubicBezTo>
                    <a:pt x="3375" y="17336"/>
                    <a:pt x="5469" y="18151"/>
                    <a:pt x="8145" y="18151"/>
                  </a:cubicBezTo>
                  <a:cubicBezTo>
                    <a:pt x="9890" y="18151"/>
                    <a:pt x="11752" y="17685"/>
                    <a:pt x="13497" y="16871"/>
                  </a:cubicBezTo>
                  <a:lnTo>
                    <a:pt x="13497" y="15009"/>
                  </a:lnTo>
                  <a:cubicBezTo>
                    <a:pt x="11985" y="15940"/>
                    <a:pt x="10239" y="16289"/>
                    <a:pt x="8378" y="16289"/>
                  </a:cubicBezTo>
                  <a:cubicBezTo>
                    <a:pt x="6167" y="16289"/>
                    <a:pt x="4538" y="15707"/>
                    <a:pt x="3491" y="14544"/>
                  </a:cubicBezTo>
                  <a:cubicBezTo>
                    <a:pt x="2444" y="13381"/>
                    <a:pt x="1979" y="11635"/>
                    <a:pt x="1979" y="9076"/>
                  </a:cubicBezTo>
                  <a:cubicBezTo>
                    <a:pt x="1979" y="6516"/>
                    <a:pt x="2444" y="4771"/>
                    <a:pt x="3491" y="3607"/>
                  </a:cubicBezTo>
                  <a:cubicBezTo>
                    <a:pt x="4538" y="2444"/>
                    <a:pt x="6167" y="1862"/>
                    <a:pt x="8378" y="1862"/>
                  </a:cubicBezTo>
                  <a:cubicBezTo>
                    <a:pt x="10123" y="1862"/>
                    <a:pt x="11868" y="2211"/>
                    <a:pt x="13497" y="3142"/>
                  </a:cubicBezTo>
                  <a:lnTo>
                    <a:pt x="13497" y="1280"/>
                  </a:lnTo>
                  <a:cubicBezTo>
                    <a:pt x="11752" y="466"/>
                    <a:pt x="9890"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02" name="Google Shape;602;p11"/>
            <p:cNvSpPr/>
            <p:nvPr/>
          </p:nvSpPr>
          <p:spPr>
            <a:xfrm>
              <a:off x="7085175" y="3237075"/>
              <a:ext cx="279250" cy="442150"/>
            </a:xfrm>
            <a:custGeom>
              <a:rect b="b" l="l" r="r" t="t"/>
              <a:pathLst>
                <a:path extrusionOk="0" h="17686" w="11170">
                  <a:moveTo>
                    <a:pt x="1" y="0"/>
                  </a:moveTo>
                  <a:lnTo>
                    <a:pt x="1" y="17685"/>
                  </a:lnTo>
                  <a:lnTo>
                    <a:pt x="11170" y="17685"/>
                  </a:lnTo>
                  <a:lnTo>
                    <a:pt x="11170" y="15823"/>
                  </a:lnTo>
                  <a:lnTo>
                    <a:pt x="1978" y="15823"/>
                  </a:lnTo>
                  <a:lnTo>
                    <a:pt x="1978" y="9773"/>
                  </a:lnTo>
                  <a:lnTo>
                    <a:pt x="10123" y="9773"/>
                  </a:lnTo>
                  <a:lnTo>
                    <a:pt x="10123" y="7912"/>
                  </a:lnTo>
                  <a:lnTo>
                    <a:pt x="1978" y="7912"/>
                  </a:lnTo>
                  <a:lnTo>
                    <a:pt x="1978" y="1862"/>
                  </a:lnTo>
                  <a:lnTo>
                    <a:pt x="11170" y="1862"/>
                  </a:lnTo>
                  <a:lnTo>
                    <a:pt x="11170"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03" name="Google Shape;603;p11"/>
            <p:cNvSpPr/>
            <p:nvPr/>
          </p:nvSpPr>
          <p:spPr>
            <a:xfrm>
              <a:off x="2605800" y="1852550"/>
              <a:ext cx="773725" cy="776625"/>
            </a:xfrm>
            <a:custGeom>
              <a:rect b="b" l="l" r="r" t="t"/>
              <a:pathLst>
                <a:path extrusionOk="0" h="31065" w="30949">
                  <a:moveTo>
                    <a:pt x="15125" y="7097"/>
                  </a:moveTo>
                  <a:lnTo>
                    <a:pt x="19081" y="18848"/>
                  </a:lnTo>
                  <a:lnTo>
                    <a:pt x="11169" y="18848"/>
                  </a:lnTo>
                  <a:lnTo>
                    <a:pt x="15125" y="7097"/>
                  </a:lnTo>
                  <a:close/>
                  <a:moveTo>
                    <a:pt x="11635" y="0"/>
                  </a:moveTo>
                  <a:lnTo>
                    <a:pt x="0" y="31065"/>
                  </a:lnTo>
                  <a:lnTo>
                    <a:pt x="7097" y="31065"/>
                  </a:lnTo>
                  <a:lnTo>
                    <a:pt x="9308" y="24317"/>
                  </a:lnTo>
                  <a:lnTo>
                    <a:pt x="20943" y="24317"/>
                  </a:lnTo>
                  <a:lnTo>
                    <a:pt x="23153" y="31065"/>
                  </a:lnTo>
                  <a:lnTo>
                    <a:pt x="30949" y="31065"/>
                  </a:lnTo>
                  <a:lnTo>
                    <a:pt x="19896"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04" name="Google Shape;604;p11"/>
            <p:cNvSpPr/>
            <p:nvPr/>
          </p:nvSpPr>
          <p:spPr>
            <a:xfrm>
              <a:off x="3481300" y="2021250"/>
              <a:ext cx="578850" cy="817350"/>
            </a:xfrm>
            <a:custGeom>
              <a:rect b="b" l="l" r="r" t="t"/>
              <a:pathLst>
                <a:path extrusionOk="0" h="32694" w="23154">
                  <a:moveTo>
                    <a:pt x="10937" y="5818"/>
                  </a:moveTo>
                  <a:cubicBezTo>
                    <a:pt x="12915" y="5818"/>
                    <a:pt x="14311" y="6399"/>
                    <a:pt x="15010" y="7446"/>
                  </a:cubicBezTo>
                  <a:cubicBezTo>
                    <a:pt x="15824" y="8610"/>
                    <a:pt x="16289" y="10355"/>
                    <a:pt x="16289" y="12566"/>
                  </a:cubicBezTo>
                  <a:cubicBezTo>
                    <a:pt x="16289" y="15009"/>
                    <a:pt x="15824" y="16754"/>
                    <a:pt x="14893" y="17801"/>
                  </a:cubicBezTo>
                  <a:cubicBezTo>
                    <a:pt x="13962" y="18848"/>
                    <a:pt x="12566" y="19430"/>
                    <a:pt x="10705" y="19430"/>
                  </a:cubicBezTo>
                  <a:cubicBezTo>
                    <a:pt x="10007" y="19430"/>
                    <a:pt x="9425" y="19314"/>
                    <a:pt x="8727" y="19197"/>
                  </a:cubicBezTo>
                  <a:cubicBezTo>
                    <a:pt x="8029" y="19081"/>
                    <a:pt x="7447" y="18848"/>
                    <a:pt x="6865" y="18499"/>
                  </a:cubicBezTo>
                  <a:lnTo>
                    <a:pt x="6865" y="7330"/>
                  </a:lnTo>
                  <a:cubicBezTo>
                    <a:pt x="6865" y="6283"/>
                    <a:pt x="8261" y="5818"/>
                    <a:pt x="10937" y="5818"/>
                  </a:cubicBezTo>
                  <a:close/>
                  <a:moveTo>
                    <a:pt x="11286" y="0"/>
                  </a:moveTo>
                  <a:cubicBezTo>
                    <a:pt x="8029" y="0"/>
                    <a:pt x="5236" y="466"/>
                    <a:pt x="3142" y="1396"/>
                  </a:cubicBezTo>
                  <a:cubicBezTo>
                    <a:pt x="1048" y="2444"/>
                    <a:pt x="1" y="3840"/>
                    <a:pt x="1" y="5701"/>
                  </a:cubicBezTo>
                  <a:lnTo>
                    <a:pt x="1" y="32694"/>
                  </a:lnTo>
                  <a:lnTo>
                    <a:pt x="6865" y="32694"/>
                  </a:lnTo>
                  <a:lnTo>
                    <a:pt x="6865" y="23735"/>
                  </a:lnTo>
                  <a:cubicBezTo>
                    <a:pt x="8378" y="24549"/>
                    <a:pt x="10356" y="25015"/>
                    <a:pt x="12799" y="25015"/>
                  </a:cubicBezTo>
                  <a:cubicBezTo>
                    <a:pt x="15940" y="25015"/>
                    <a:pt x="18500" y="23851"/>
                    <a:pt x="20362" y="21641"/>
                  </a:cubicBezTo>
                  <a:cubicBezTo>
                    <a:pt x="22223" y="19430"/>
                    <a:pt x="23154" y="16522"/>
                    <a:pt x="23154" y="12798"/>
                  </a:cubicBezTo>
                  <a:cubicBezTo>
                    <a:pt x="23154" y="8145"/>
                    <a:pt x="22107" y="4887"/>
                    <a:pt x="20013" y="2909"/>
                  </a:cubicBezTo>
                  <a:cubicBezTo>
                    <a:pt x="18035" y="931"/>
                    <a:pt x="15010" y="0"/>
                    <a:pt x="11286"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05" name="Google Shape;605;p11"/>
            <p:cNvSpPr/>
            <p:nvPr/>
          </p:nvSpPr>
          <p:spPr>
            <a:xfrm>
              <a:off x="4170675" y="2021250"/>
              <a:ext cx="578850" cy="817350"/>
            </a:xfrm>
            <a:custGeom>
              <a:rect b="b" l="l" r="r" t="t"/>
              <a:pathLst>
                <a:path extrusionOk="0" h="32694" w="23154">
                  <a:moveTo>
                    <a:pt x="10937" y="5818"/>
                  </a:moveTo>
                  <a:cubicBezTo>
                    <a:pt x="12915" y="5818"/>
                    <a:pt x="14195" y="6399"/>
                    <a:pt x="15009" y="7446"/>
                  </a:cubicBezTo>
                  <a:cubicBezTo>
                    <a:pt x="15823" y="8610"/>
                    <a:pt x="16172" y="10355"/>
                    <a:pt x="16172" y="12566"/>
                  </a:cubicBezTo>
                  <a:cubicBezTo>
                    <a:pt x="16172" y="15009"/>
                    <a:pt x="15707" y="16754"/>
                    <a:pt x="14893" y="17801"/>
                  </a:cubicBezTo>
                  <a:cubicBezTo>
                    <a:pt x="13962" y="18848"/>
                    <a:pt x="12566" y="19430"/>
                    <a:pt x="10704" y="19430"/>
                  </a:cubicBezTo>
                  <a:cubicBezTo>
                    <a:pt x="10006" y="19430"/>
                    <a:pt x="9308" y="19314"/>
                    <a:pt x="8610" y="19197"/>
                  </a:cubicBezTo>
                  <a:cubicBezTo>
                    <a:pt x="8028" y="19081"/>
                    <a:pt x="7330" y="18848"/>
                    <a:pt x="6748" y="18499"/>
                  </a:cubicBezTo>
                  <a:lnTo>
                    <a:pt x="6748" y="7330"/>
                  </a:lnTo>
                  <a:cubicBezTo>
                    <a:pt x="6748" y="6283"/>
                    <a:pt x="8144" y="5818"/>
                    <a:pt x="10937" y="5818"/>
                  </a:cubicBezTo>
                  <a:close/>
                  <a:moveTo>
                    <a:pt x="11170" y="0"/>
                  </a:moveTo>
                  <a:cubicBezTo>
                    <a:pt x="7912" y="0"/>
                    <a:pt x="5236" y="466"/>
                    <a:pt x="3142" y="1396"/>
                  </a:cubicBezTo>
                  <a:cubicBezTo>
                    <a:pt x="1047" y="2444"/>
                    <a:pt x="0" y="3840"/>
                    <a:pt x="0" y="5701"/>
                  </a:cubicBezTo>
                  <a:lnTo>
                    <a:pt x="0" y="32694"/>
                  </a:lnTo>
                  <a:lnTo>
                    <a:pt x="6748" y="32694"/>
                  </a:lnTo>
                  <a:lnTo>
                    <a:pt x="6748" y="23735"/>
                  </a:lnTo>
                  <a:cubicBezTo>
                    <a:pt x="8377" y="24549"/>
                    <a:pt x="10355" y="25015"/>
                    <a:pt x="12682" y="25015"/>
                  </a:cubicBezTo>
                  <a:cubicBezTo>
                    <a:pt x="15940" y="25015"/>
                    <a:pt x="18499" y="23851"/>
                    <a:pt x="20361" y="21641"/>
                  </a:cubicBezTo>
                  <a:cubicBezTo>
                    <a:pt x="22223" y="19430"/>
                    <a:pt x="23153" y="16522"/>
                    <a:pt x="23153" y="12798"/>
                  </a:cubicBezTo>
                  <a:cubicBezTo>
                    <a:pt x="23153" y="8145"/>
                    <a:pt x="22106" y="4887"/>
                    <a:pt x="20012" y="2909"/>
                  </a:cubicBezTo>
                  <a:cubicBezTo>
                    <a:pt x="17918" y="931"/>
                    <a:pt x="15009" y="0"/>
                    <a:pt x="1117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06" name="Google Shape;606;p11"/>
            <p:cNvSpPr/>
            <p:nvPr/>
          </p:nvSpPr>
          <p:spPr>
            <a:xfrm>
              <a:off x="4862925" y="2027050"/>
              <a:ext cx="456700" cy="619575"/>
            </a:xfrm>
            <a:custGeom>
              <a:rect b="b" l="l" r="r" t="t"/>
              <a:pathLst>
                <a:path extrusionOk="0" h="24783" w="18268">
                  <a:moveTo>
                    <a:pt x="9309" y="1"/>
                  </a:moveTo>
                  <a:cubicBezTo>
                    <a:pt x="7796" y="1"/>
                    <a:pt x="6284" y="350"/>
                    <a:pt x="4887" y="815"/>
                  </a:cubicBezTo>
                  <a:cubicBezTo>
                    <a:pt x="3491" y="1397"/>
                    <a:pt x="2328" y="2328"/>
                    <a:pt x="1397" y="3491"/>
                  </a:cubicBezTo>
                  <a:cubicBezTo>
                    <a:pt x="466" y="4655"/>
                    <a:pt x="1" y="6167"/>
                    <a:pt x="1" y="8029"/>
                  </a:cubicBezTo>
                  <a:cubicBezTo>
                    <a:pt x="1" y="10123"/>
                    <a:pt x="583" y="11752"/>
                    <a:pt x="1746" y="12915"/>
                  </a:cubicBezTo>
                  <a:cubicBezTo>
                    <a:pt x="2910" y="13963"/>
                    <a:pt x="4306" y="14777"/>
                    <a:pt x="6167" y="15126"/>
                  </a:cubicBezTo>
                  <a:cubicBezTo>
                    <a:pt x="7913" y="15475"/>
                    <a:pt x="9076" y="15824"/>
                    <a:pt x="9890" y="16173"/>
                  </a:cubicBezTo>
                  <a:cubicBezTo>
                    <a:pt x="10705" y="16522"/>
                    <a:pt x="11054" y="17104"/>
                    <a:pt x="11054" y="17802"/>
                  </a:cubicBezTo>
                  <a:cubicBezTo>
                    <a:pt x="11054" y="18384"/>
                    <a:pt x="10821" y="18965"/>
                    <a:pt x="10356" y="19315"/>
                  </a:cubicBezTo>
                  <a:cubicBezTo>
                    <a:pt x="9890" y="19664"/>
                    <a:pt x="9076" y="19780"/>
                    <a:pt x="8029" y="19780"/>
                  </a:cubicBezTo>
                  <a:cubicBezTo>
                    <a:pt x="5237" y="19780"/>
                    <a:pt x="2677" y="18849"/>
                    <a:pt x="117" y="16988"/>
                  </a:cubicBezTo>
                  <a:lnTo>
                    <a:pt x="117" y="23038"/>
                  </a:lnTo>
                  <a:cubicBezTo>
                    <a:pt x="1513" y="23619"/>
                    <a:pt x="2677" y="24085"/>
                    <a:pt x="3840" y="24317"/>
                  </a:cubicBezTo>
                  <a:cubicBezTo>
                    <a:pt x="5004" y="24666"/>
                    <a:pt x="6284" y="24783"/>
                    <a:pt x="7796" y="24783"/>
                  </a:cubicBezTo>
                  <a:cubicBezTo>
                    <a:pt x="10705" y="24783"/>
                    <a:pt x="13265" y="24201"/>
                    <a:pt x="15242" y="22921"/>
                  </a:cubicBezTo>
                  <a:cubicBezTo>
                    <a:pt x="17104" y="21758"/>
                    <a:pt x="18151" y="19780"/>
                    <a:pt x="18267" y="17104"/>
                  </a:cubicBezTo>
                  <a:cubicBezTo>
                    <a:pt x="18267" y="15359"/>
                    <a:pt x="17918" y="14079"/>
                    <a:pt x="17104" y="13148"/>
                  </a:cubicBezTo>
                  <a:cubicBezTo>
                    <a:pt x="16406" y="12217"/>
                    <a:pt x="15591" y="11519"/>
                    <a:pt x="14777" y="11170"/>
                  </a:cubicBezTo>
                  <a:cubicBezTo>
                    <a:pt x="13846" y="10705"/>
                    <a:pt x="12566" y="10356"/>
                    <a:pt x="11054" y="9890"/>
                  </a:cubicBezTo>
                  <a:cubicBezTo>
                    <a:pt x="9658" y="9541"/>
                    <a:pt x="8727" y="9192"/>
                    <a:pt x="8029" y="8843"/>
                  </a:cubicBezTo>
                  <a:cubicBezTo>
                    <a:pt x="7447" y="8494"/>
                    <a:pt x="7098" y="7913"/>
                    <a:pt x="7098" y="7098"/>
                  </a:cubicBezTo>
                  <a:cubicBezTo>
                    <a:pt x="7098" y="6516"/>
                    <a:pt x="7447" y="5935"/>
                    <a:pt x="8029" y="5586"/>
                  </a:cubicBezTo>
                  <a:cubicBezTo>
                    <a:pt x="8494" y="5237"/>
                    <a:pt x="9425" y="5120"/>
                    <a:pt x="10589" y="5120"/>
                  </a:cubicBezTo>
                  <a:cubicBezTo>
                    <a:pt x="11636" y="5120"/>
                    <a:pt x="12683" y="5237"/>
                    <a:pt x="13614" y="5586"/>
                  </a:cubicBezTo>
                  <a:cubicBezTo>
                    <a:pt x="14428" y="6051"/>
                    <a:pt x="15708" y="6633"/>
                    <a:pt x="17220" y="7563"/>
                  </a:cubicBezTo>
                  <a:lnTo>
                    <a:pt x="17220" y="2095"/>
                  </a:lnTo>
                  <a:cubicBezTo>
                    <a:pt x="16173" y="1397"/>
                    <a:pt x="15010" y="815"/>
                    <a:pt x="13846" y="583"/>
                  </a:cubicBezTo>
                  <a:cubicBezTo>
                    <a:pt x="12683" y="234"/>
                    <a:pt x="11170" y="1"/>
                    <a:pt x="9309"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07" name="Google Shape;607;p11"/>
            <p:cNvSpPr/>
            <p:nvPr/>
          </p:nvSpPr>
          <p:spPr>
            <a:xfrm>
              <a:off x="5453400" y="1826350"/>
              <a:ext cx="180375" cy="802825"/>
            </a:xfrm>
            <a:custGeom>
              <a:rect b="b" l="l" r="r" t="t"/>
              <a:pathLst>
                <a:path extrusionOk="0" h="32113" w="7215">
                  <a:moveTo>
                    <a:pt x="0" y="1"/>
                  </a:moveTo>
                  <a:lnTo>
                    <a:pt x="0" y="5353"/>
                  </a:lnTo>
                  <a:lnTo>
                    <a:pt x="7214" y="5353"/>
                  </a:lnTo>
                  <a:lnTo>
                    <a:pt x="7214" y="1"/>
                  </a:lnTo>
                  <a:close/>
                  <a:moveTo>
                    <a:pt x="233" y="8843"/>
                  </a:moveTo>
                  <a:lnTo>
                    <a:pt x="233" y="32113"/>
                  </a:lnTo>
                  <a:lnTo>
                    <a:pt x="7214" y="32113"/>
                  </a:lnTo>
                  <a:lnTo>
                    <a:pt x="7098" y="8843"/>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08" name="Google Shape;608;p11"/>
            <p:cNvSpPr/>
            <p:nvPr/>
          </p:nvSpPr>
          <p:spPr>
            <a:xfrm>
              <a:off x="5799525" y="1817625"/>
              <a:ext cx="171650" cy="811550"/>
            </a:xfrm>
            <a:custGeom>
              <a:rect b="b" l="l" r="r" t="t"/>
              <a:pathLst>
                <a:path extrusionOk="0" h="32462" w="6866">
                  <a:moveTo>
                    <a:pt x="1" y="1"/>
                  </a:moveTo>
                  <a:lnTo>
                    <a:pt x="1" y="32462"/>
                  </a:lnTo>
                  <a:lnTo>
                    <a:pt x="6865" y="32462"/>
                  </a:lnTo>
                  <a:lnTo>
                    <a:pt x="686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09" name="Google Shape;609;p11"/>
            <p:cNvSpPr/>
            <p:nvPr/>
          </p:nvSpPr>
          <p:spPr>
            <a:xfrm>
              <a:off x="6104950" y="2021250"/>
              <a:ext cx="599200" cy="625375"/>
            </a:xfrm>
            <a:custGeom>
              <a:rect b="b" l="l" r="r" t="t"/>
              <a:pathLst>
                <a:path extrusionOk="0" h="25015" w="23968">
                  <a:moveTo>
                    <a:pt x="11868" y="5469"/>
                  </a:moveTo>
                  <a:cubicBezTo>
                    <a:pt x="13613" y="5469"/>
                    <a:pt x="14893" y="6050"/>
                    <a:pt x="15824" y="7097"/>
                  </a:cubicBezTo>
                  <a:cubicBezTo>
                    <a:pt x="16638" y="8145"/>
                    <a:pt x="17103" y="9890"/>
                    <a:pt x="17103" y="12449"/>
                  </a:cubicBezTo>
                  <a:cubicBezTo>
                    <a:pt x="17103" y="14776"/>
                    <a:pt x="16638" y="16522"/>
                    <a:pt x="15707" y="17685"/>
                  </a:cubicBezTo>
                  <a:cubicBezTo>
                    <a:pt x="14893" y="18848"/>
                    <a:pt x="13613" y="19430"/>
                    <a:pt x="11868" y="19430"/>
                  </a:cubicBezTo>
                  <a:cubicBezTo>
                    <a:pt x="10123" y="19430"/>
                    <a:pt x="8843" y="18848"/>
                    <a:pt x="8028" y="17801"/>
                  </a:cubicBezTo>
                  <a:cubicBezTo>
                    <a:pt x="7214" y="16638"/>
                    <a:pt x="6865" y="14776"/>
                    <a:pt x="6865" y="12449"/>
                  </a:cubicBezTo>
                  <a:cubicBezTo>
                    <a:pt x="6865" y="9890"/>
                    <a:pt x="7214" y="8145"/>
                    <a:pt x="8028" y="7097"/>
                  </a:cubicBezTo>
                  <a:cubicBezTo>
                    <a:pt x="8843" y="6050"/>
                    <a:pt x="10123" y="5469"/>
                    <a:pt x="11868" y="5469"/>
                  </a:cubicBezTo>
                  <a:close/>
                  <a:moveTo>
                    <a:pt x="11868" y="0"/>
                  </a:moveTo>
                  <a:cubicBezTo>
                    <a:pt x="7912" y="0"/>
                    <a:pt x="4887" y="931"/>
                    <a:pt x="2909" y="2909"/>
                  </a:cubicBezTo>
                  <a:cubicBezTo>
                    <a:pt x="931" y="4887"/>
                    <a:pt x="0" y="8145"/>
                    <a:pt x="0" y="12449"/>
                  </a:cubicBezTo>
                  <a:cubicBezTo>
                    <a:pt x="0" y="16638"/>
                    <a:pt x="931" y="19779"/>
                    <a:pt x="2909" y="21873"/>
                  </a:cubicBezTo>
                  <a:cubicBezTo>
                    <a:pt x="4887" y="23968"/>
                    <a:pt x="7912" y="25015"/>
                    <a:pt x="11868" y="25015"/>
                  </a:cubicBezTo>
                  <a:cubicBezTo>
                    <a:pt x="15824" y="25015"/>
                    <a:pt x="18732" y="23968"/>
                    <a:pt x="20827" y="21757"/>
                  </a:cubicBezTo>
                  <a:cubicBezTo>
                    <a:pt x="22921" y="19663"/>
                    <a:pt x="23968" y="16522"/>
                    <a:pt x="23968" y="12449"/>
                  </a:cubicBezTo>
                  <a:cubicBezTo>
                    <a:pt x="23968" y="8145"/>
                    <a:pt x="22921" y="5003"/>
                    <a:pt x="20943" y="3025"/>
                  </a:cubicBezTo>
                  <a:cubicBezTo>
                    <a:pt x="18965" y="931"/>
                    <a:pt x="15940" y="0"/>
                    <a:pt x="11868"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10" name="Google Shape;610;p11"/>
            <p:cNvSpPr/>
            <p:nvPr/>
          </p:nvSpPr>
          <p:spPr>
            <a:xfrm>
              <a:off x="6811750" y="2024150"/>
              <a:ext cx="555600" cy="605025"/>
            </a:xfrm>
            <a:custGeom>
              <a:rect b="b" l="l" r="r" t="t"/>
              <a:pathLst>
                <a:path extrusionOk="0" h="24201" w="22224">
                  <a:moveTo>
                    <a:pt x="12217" y="1"/>
                  </a:moveTo>
                  <a:cubicBezTo>
                    <a:pt x="10239" y="1"/>
                    <a:pt x="8029" y="233"/>
                    <a:pt x="5586" y="815"/>
                  </a:cubicBezTo>
                  <a:cubicBezTo>
                    <a:pt x="3026" y="1397"/>
                    <a:pt x="1281" y="1978"/>
                    <a:pt x="1" y="2677"/>
                  </a:cubicBezTo>
                  <a:lnTo>
                    <a:pt x="1" y="24201"/>
                  </a:lnTo>
                  <a:lnTo>
                    <a:pt x="6982" y="24201"/>
                  </a:lnTo>
                  <a:lnTo>
                    <a:pt x="6982" y="6516"/>
                  </a:lnTo>
                  <a:cubicBezTo>
                    <a:pt x="7331" y="6283"/>
                    <a:pt x="7913" y="6051"/>
                    <a:pt x="8611" y="5934"/>
                  </a:cubicBezTo>
                  <a:cubicBezTo>
                    <a:pt x="9309" y="5818"/>
                    <a:pt x="10007" y="5702"/>
                    <a:pt x="10705" y="5702"/>
                  </a:cubicBezTo>
                  <a:cubicBezTo>
                    <a:pt x="13730" y="5702"/>
                    <a:pt x="15242" y="7098"/>
                    <a:pt x="15242" y="9774"/>
                  </a:cubicBezTo>
                  <a:lnTo>
                    <a:pt x="15242" y="24201"/>
                  </a:lnTo>
                  <a:lnTo>
                    <a:pt x="22223" y="24201"/>
                  </a:lnTo>
                  <a:lnTo>
                    <a:pt x="22223" y="8378"/>
                  </a:lnTo>
                  <a:cubicBezTo>
                    <a:pt x="22223" y="5353"/>
                    <a:pt x="21409" y="3258"/>
                    <a:pt x="19664" y="1978"/>
                  </a:cubicBezTo>
                  <a:cubicBezTo>
                    <a:pt x="18035" y="582"/>
                    <a:pt x="15591" y="1"/>
                    <a:pt x="12217"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11" name="Google Shape;611;p11"/>
            <p:cNvSpPr/>
            <p:nvPr/>
          </p:nvSpPr>
          <p:spPr>
            <a:xfrm>
              <a:off x="363175" y="1858350"/>
              <a:ext cx="1623075" cy="1873225"/>
            </a:xfrm>
            <a:custGeom>
              <a:rect b="b" l="l" r="r" t="t"/>
              <a:pathLst>
                <a:path extrusionOk="0" h="74929" w="64923">
                  <a:moveTo>
                    <a:pt x="2328" y="4073"/>
                  </a:moveTo>
                  <a:lnTo>
                    <a:pt x="60153" y="37465"/>
                  </a:lnTo>
                  <a:lnTo>
                    <a:pt x="2328" y="70856"/>
                  </a:lnTo>
                  <a:lnTo>
                    <a:pt x="2328" y="4073"/>
                  </a:lnTo>
                  <a:close/>
                  <a:moveTo>
                    <a:pt x="1" y="1"/>
                  </a:moveTo>
                  <a:lnTo>
                    <a:pt x="1" y="74928"/>
                  </a:lnTo>
                  <a:lnTo>
                    <a:pt x="64923" y="37465"/>
                  </a:lnTo>
                  <a:lnTo>
                    <a:pt x="1"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12" name="Google Shape;612;p11"/>
            <p:cNvSpPr/>
            <p:nvPr/>
          </p:nvSpPr>
          <p:spPr>
            <a:xfrm>
              <a:off x="366100" y="1893250"/>
              <a:ext cx="564300" cy="916275"/>
            </a:xfrm>
            <a:custGeom>
              <a:rect b="b" l="l" r="r" t="t"/>
              <a:pathLst>
                <a:path extrusionOk="0" h="36651" w="22572">
                  <a:moveTo>
                    <a:pt x="2095" y="1"/>
                  </a:moveTo>
                  <a:lnTo>
                    <a:pt x="0" y="1281"/>
                  </a:lnTo>
                  <a:lnTo>
                    <a:pt x="20478" y="36650"/>
                  </a:lnTo>
                  <a:lnTo>
                    <a:pt x="22572" y="35487"/>
                  </a:lnTo>
                  <a:lnTo>
                    <a:pt x="209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13" name="Google Shape;613;p11"/>
            <p:cNvSpPr/>
            <p:nvPr/>
          </p:nvSpPr>
          <p:spPr>
            <a:xfrm>
              <a:off x="366100" y="2780400"/>
              <a:ext cx="564300" cy="916275"/>
            </a:xfrm>
            <a:custGeom>
              <a:rect b="b" l="l" r="r" t="t"/>
              <a:pathLst>
                <a:path extrusionOk="0" h="36651" w="22572">
                  <a:moveTo>
                    <a:pt x="20478" y="1"/>
                  </a:moveTo>
                  <a:lnTo>
                    <a:pt x="0" y="35370"/>
                  </a:lnTo>
                  <a:lnTo>
                    <a:pt x="2095" y="36650"/>
                  </a:lnTo>
                  <a:lnTo>
                    <a:pt x="22572" y="1164"/>
                  </a:lnTo>
                  <a:lnTo>
                    <a:pt x="20478"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14" name="Google Shape;614;p11"/>
            <p:cNvSpPr/>
            <p:nvPr/>
          </p:nvSpPr>
          <p:spPr>
            <a:xfrm>
              <a:off x="904200" y="2765875"/>
              <a:ext cx="1023900" cy="58200"/>
            </a:xfrm>
            <a:custGeom>
              <a:rect b="b" l="l" r="r" t="t"/>
              <a:pathLst>
                <a:path extrusionOk="0" h="2328" w="40956">
                  <a:moveTo>
                    <a:pt x="1" y="0"/>
                  </a:moveTo>
                  <a:lnTo>
                    <a:pt x="1" y="2327"/>
                  </a:lnTo>
                  <a:lnTo>
                    <a:pt x="40955" y="2327"/>
                  </a:lnTo>
                  <a:lnTo>
                    <a:pt x="40955"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15" name="Google Shape;615;p11"/>
            <p:cNvSpPr/>
            <p:nvPr/>
          </p:nvSpPr>
          <p:spPr>
            <a:xfrm>
              <a:off x="217750" y="1758700"/>
              <a:ext cx="354875" cy="311475"/>
            </a:xfrm>
            <a:custGeom>
              <a:rect b="b" l="l" r="r" t="t"/>
              <a:pathLst>
                <a:path extrusionOk="0" h="12459" w="14195">
                  <a:moveTo>
                    <a:pt x="7131" y="1"/>
                  </a:moveTo>
                  <a:cubicBezTo>
                    <a:pt x="6082" y="1"/>
                    <a:pt x="5027" y="273"/>
                    <a:pt x="4073" y="845"/>
                  </a:cubicBezTo>
                  <a:cubicBezTo>
                    <a:pt x="1048" y="2591"/>
                    <a:pt x="1" y="6430"/>
                    <a:pt x="1746" y="9339"/>
                  </a:cubicBezTo>
                  <a:cubicBezTo>
                    <a:pt x="2919" y="11372"/>
                    <a:pt x="4985" y="12459"/>
                    <a:pt x="7132" y="12459"/>
                  </a:cubicBezTo>
                  <a:cubicBezTo>
                    <a:pt x="8180" y="12459"/>
                    <a:pt x="9247" y="12200"/>
                    <a:pt x="10239" y="11666"/>
                  </a:cubicBezTo>
                  <a:cubicBezTo>
                    <a:pt x="13264" y="9921"/>
                    <a:pt x="14195" y="6081"/>
                    <a:pt x="12566" y="3172"/>
                  </a:cubicBezTo>
                  <a:cubicBezTo>
                    <a:pt x="11394" y="1140"/>
                    <a:pt x="9276" y="1"/>
                    <a:pt x="713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16" name="Google Shape;616;p11"/>
            <p:cNvSpPr/>
            <p:nvPr/>
          </p:nvSpPr>
          <p:spPr>
            <a:xfrm>
              <a:off x="726775" y="2639925"/>
              <a:ext cx="354875" cy="310075"/>
            </a:xfrm>
            <a:custGeom>
              <a:rect b="b" l="l" r="r" t="t"/>
              <a:pathLst>
                <a:path extrusionOk="0" h="12403" w="14195">
                  <a:moveTo>
                    <a:pt x="7090" y="1"/>
                  </a:moveTo>
                  <a:cubicBezTo>
                    <a:pt x="6034" y="1"/>
                    <a:pt x="4957" y="272"/>
                    <a:pt x="3956" y="850"/>
                  </a:cubicBezTo>
                  <a:cubicBezTo>
                    <a:pt x="1048" y="2478"/>
                    <a:pt x="0" y="6318"/>
                    <a:pt x="1746" y="9343"/>
                  </a:cubicBezTo>
                  <a:cubicBezTo>
                    <a:pt x="2836" y="11290"/>
                    <a:pt x="4916" y="12402"/>
                    <a:pt x="7080" y="12402"/>
                  </a:cubicBezTo>
                  <a:cubicBezTo>
                    <a:pt x="8149" y="12402"/>
                    <a:pt x="9239" y="12131"/>
                    <a:pt x="10239" y="11554"/>
                  </a:cubicBezTo>
                  <a:cubicBezTo>
                    <a:pt x="13148" y="9808"/>
                    <a:pt x="14195" y="6085"/>
                    <a:pt x="12450" y="3060"/>
                  </a:cubicBezTo>
                  <a:cubicBezTo>
                    <a:pt x="11282" y="1113"/>
                    <a:pt x="9228" y="1"/>
                    <a:pt x="7090"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17" name="Google Shape;617;p11"/>
            <p:cNvSpPr/>
            <p:nvPr/>
          </p:nvSpPr>
          <p:spPr>
            <a:xfrm>
              <a:off x="214850" y="3515550"/>
              <a:ext cx="354875" cy="311475"/>
            </a:xfrm>
            <a:custGeom>
              <a:rect b="b" l="l" r="r" t="t"/>
              <a:pathLst>
                <a:path extrusionOk="0" h="12459" w="14195">
                  <a:moveTo>
                    <a:pt x="7130" y="0"/>
                  </a:moveTo>
                  <a:cubicBezTo>
                    <a:pt x="6082" y="0"/>
                    <a:pt x="5027" y="272"/>
                    <a:pt x="4072" y="845"/>
                  </a:cubicBezTo>
                  <a:cubicBezTo>
                    <a:pt x="1047" y="2590"/>
                    <a:pt x="0" y="6430"/>
                    <a:pt x="1745" y="9338"/>
                  </a:cubicBezTo>
                  <a:cubicBezTo>
                    <a:pt x="2918" y="11371"/>
                    <a:pt x="5037" y="12458"/>
                    <a:pt x="7183" y="12458"/>
                  </a:cubicBezTo>
                  <a:cubicBezTo>
                    <a:pt x="8231" y="12458"/>
                    <a:pt x="9285" y="12200"/>
                    <a:pt x="10239" y="11665"/>
                  </a:cubicBezTo>
                  <a:cubicBezTo>
                    <a:pt x="13264" y="9920"/>
                    <a:pt x="14195" y="6081"/>
                    <a:pt x="12566" y="3172"/>
                  </a:cubicBezTo>
                  <a:cubicBezTo>
                    <a:pt x="11393" y="1140"/>
                    <a:pt x="9276" y="0"/>
                    <a:pt x="713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18" name="Google Shape;618;p11"/>
            <p:cNvSpPr/>
            <p:nvPr/>
          </p:nvSpPr>
          <p:spPr>
            <a:xfrm>
              <a:off x="1741900" y="2635500"/>
              <a:ext cx="354900" cy="311475"/>
            </a:xfrm>
            <a:custGeom>
              <a:rect b="b" l="l" r="r" t="t"/>
              <a:pathLst>
                <a:path extrusionOk="0" h="12459" w="14196">
                  <a:moveTo>
                    <a:pt x="7064" y="1"/>
                  </a:moveTo>
                  <a:cubicBezTo>
                    <a:pt x="6016" y="1"/>
                    <a:pt x="4949" y="260"/>
                    <a:pt x="3957" y="794"/>
                  </a:cubicBezTo>
                  <a:cubicBezTo>
                    <a:pt x="932" y="2539"/>
                    <a:pt x="1" y="6379"/>
                    <a:pt x="1630" y="9287"/>
                  </a:cubicBezTo>
                  <a:cubicBezTo>
                    <a:pt x="2802" y="11319"/>
                    <a:pt x="4920" y="12459"/>
                    <a:pt x="7065" y="12459"/>
                  </a:cubicBezTo>
                  <a:cubicBezTo>
                    <a:pt x="8113" y="12459"/>
                    <a:pt x="9168" y="12187"/>
                    <a:pt x="10123" y="11614"/>
                  </a:cubicBezTo>
                  <a:cubicBezTo>
                    <a:pt x="13148" y="9869"/>
                    <a:pt x="14195" y="6146"/>
                    <a:pt x="12450" y="3121"/>
                  </a:cubicBezTo>
                  <a:cubicBezTo>
                    <a:pt x="11277" y="1088"/>
                    <a:pt x="9211" y="1"/>
                    <a:pt x="7064"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ytuł i zawartość">
  <p:cSld name="OBJECT_3">
    <p:spTree>
      <p:nvGrpSpPr>
        <p:cNvPr id="619" name="Shape 619"/>
        <p:cNvGrpSpPr/>
        <p:nvPr/>
      </p:nvGrpSpPr>
      <p:grpSpPr>
        <a:xfrm>
          <a:off x="0" y="0"/>
          <a:ext cx="0" cy="0"/>
          <a:chOff x="0" y="0"/>
          <a:chExt cx="0" cy="0"/>
        </a:xfrm>
      </p:grpSpPr>
      <p:sp>
        <p:nvSpPr>
          <p:cNvPr id="620" name="Google Shape;620;p12"/>
          <p:cNvSpPr txBox="1"/>
          <p:nvPr>
            <p:ph type="title"/>
          </p:nvPr>
        </p:nvSpPr>
        <p:spPr>
          <a:xfrm>
            <a:off x="628650" y="273844"/>
            <a:ext cx="7886700" cy="9942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700"/>
              <a:buNone/>
              <a:defRPr sz="1400"/>
            </a:lvl2pPr>
            <a:lvl3pPr lvl="2" rtl="0">
              <a:spcBef>
                <a:spcPts val="0"/>
              </a:spcBef>
              <a:spcAft>
                <a:spcPts val="0"/>
              </a:spcAft>
              <a:buSzPts val="700"/>
              <a:buNone/>
              <a:defRPr sz="1400"/>
            </a:lvl3pPr>
            <a:lvl4pPr lvl="3" rtl="0">
              <a:spcBef>
                <a:spcPts val="0"/>
              </a:spcBef>
              <a:spcAft>
                <a:spcPts val="0"/>
              </a:spcAft>
              <a:buSzPts val="700"/>
              <a:buNone/>
              <a:defRPr sz="1400"/>
            </a:lvl4pPr>
            <a:lvl5pPr lvl="4" rtl="0">
              <a:spcBef>
                <a:spcPts val="0"/>
              </a:spcBef>
              <a:spcAft>
                <a:spcPts val="0"/>
              </a:spcAft>
              <a:buSzPts val="700"/>
              <a:buNone/>
              <a:defRPr sz="1400"/>
            </a:lvl5pPr>
            <a:lvl6pPr lvl="5" rtl="0">
              <a:spcBef>
                <a:spcPts val="0"/>
              </a:spcBef>
              <a:spcAft>
                <a:spcPts val="0"/>
              </a:spcAft>
              <a:buSzPts val="700"/>
              <a:buNone/>
              <a:defRPr sz="1400"/>
            </a:lvl6pPr>
            <a:lvl7pPr lvl="6" rtl="0">
              <a:spcBef>
                <a:spcPts val="0"/>
              </a:spcBef>
              <a:spcAft>
                <a:spcPts val="0"/>
              </a:spcAft>
              <a:buSzPts val="700"/>
              <a:buNone/>
              <a:defRPr sz="1400"/>
            </a:lvl7pPr>
            <a:lvl8pPr lvl="7" rtl="0">
              <a:spcBef>
                <a:spcPts val="0"/>
              </a:spcBef>
              <a:spcAft>
                <a:spcPts val="0"/>
              </a:spcAft>
              <a:buSzPts val="700"/>
              <a:buNone/>
              <a:defRPr sz="1400"/>
            </a:lvl8pPr>
            <a:lvl9pPr lvl="8" rtl="0">
              <a:spcBef>
                <a:spcPts val="0"/>
              </a:spcBef>
              <a:spcAft>
                <a:spcPts val="0"/>
              </a:spcAft>
              <a:buSzPts val="700"/>
              <a:buNone/>
              <a:defRPr sz="1400"/>
            </a:lvl9pPr>
          </a:lstStyle>
          <a:p/>
        </p:txBody>
      </p:sp>
      <p:sp>
        <p:nvSpPr>
          <p:cNvPr id="621" name="Google Shape;621;p12"/>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22" name="Google Shape;622;p12"/>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23" name="Google Shape;623;p12"/>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24" name="Google Shape;624;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Blue A">
  <p:cSld name="OBJECT_2">
    <p:spTree>
      <p:nvGrpSpPr>
        <p:cNvPr id="44" name="Shape 44"/>
        <p:cNvGrpSpPr/>
        <p:nvPr/>
      </p:nvGrpSpPr>
      <p:grpSpPr>
        <a:xfrm>
          <a:off x="0" y="0"/>
          <a:ext cx="0" cy="0"/>
          <a:chOff x="0" y="0"/>
          <a:chExt cx="0" cy="0"/>
        </a:xfrm>
      </p:grpSpPr>
      <p:sp>
        <p:nvSpPr>
          <p:cNvPr id="45" name="Google Shape;45;p3"/>
          <p:cNvSpPr/>
          <p:nvPr/>
        </p:nvSpPr>
        <p:spPr>
          <a:xfrm>
            <a:off x="0" y="0"/>
            <a:ext cx="9201736" cy="5151907"/>
          </a:xfrm>
          <a:custGeom>
            <a:rect b="b" l="l" r="r" t="t"/>
            <a:pathLst>
              <a:path extrusionOk="0" h="9720580" w="17280255">
                <a:moveTo>
                  <a:pt x="0" y="9719995"/>
                </a:moveTo>
                <a:lnTo>
                  <a:pt x="17280001" y="9719995"/>
                </a:lnTo>
                <a:lnTo>
                  <a:pt x="17280001" y="0"/>
                </a:lnTo>
                <a:lnTo>
                  <a:pt x="0" y="0"/>
                </a:lnTo>
                <a:lnTo>
                  <a:pt x="0" y="9719995"/>
                </a:lnTo>
                <a:close/>
              </a:path>
            </a:pathLst>
          </a:custGeom>
          <a:solidFill>
            <a:srgbClr val="0099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nvGrpSpPr>
          <p:cNvPr id="46" name="Google Shape;46;p3"/>
          <p:cNvGrpSpPr/>
          <p:nvPr/>
        </p:nvGrpSpPr>
        <p:grpSpPr>
          <a:xfrm>
            <a:off x="320255" y="343979"/>
            <a:ext cx="1117936" cy="323279"/>
            <a:chOff x="214850" y="1758700"/>
            <a:chExt cx="7152500" cy="2068325"/>
          </a:xfrm>
        </p:grpSpPr>
        <p:sp>
          <p:nvSpPr>
            <p:cNvPr id="47" name="Google Shape;47;p3"/>
            <p:cNvSpPr/>
            <p:nvPr/>
          </p:nvSpPr>
          <p:spPr>
            <a:xfrm>
              <a:off x="2617425" y="3237075"/>
              <a:ext cx="346150" cy="442150"/>
            </a:xfrm>
            <a:custGeom>
              <a:rect b="b" l="l" r="r" t="t"/>
              <a:pathLst>
                <a:path extrusionOk="0" h="17686" w="13846">
                  <a:moveTo>
                    <a:pt x="5352" y="1745"/>
                  </a:moveTo>
                  <a:cubicBezTo>
                    <a:pt x="7679" y="1745"/>
                    <a:pt x="9308" y="2327"/>
                    <a:pt x="10355" y="3491"/>
                  </a:cubicBezTo>
                  <a:cubicBezTo>
                    <a:pt x="11286" y="4654"/>
                    <a:pt x="11868" y="6399"/>
                    <a:pt x="11868" y="8843"/>
                  </a:cubicBezTo>
                  <a:cubicBezTo>
                    <a:pt x="11868" y="11286"/>
                    <a:pt x="11286" y="13031"/>
                    <a:pt x="10355" y="14195"/>
                  </a:cubicBezTo>
                  <a:cubicBezTo>
                    <a:pt x="9308" y="15358"/>
                    <a:pt x="7679" y="15823"/>
                    <a:pt x="5352" y="15823"/>
                  </a:cubicBezTo>
                  <a:lnTo>
                    <a:pt x="1862" y="15823"/>
                  </a:lnTo>
                  <a:lnTo>
                    <a:pt x="1862" y="1745"/>
                  </a:lnTo>
                  <a:close/>
                  <a:moveTo>
                    <a:pt x="0" y="0"/>
                  </a:moveTo>
                  <a:lnTo>
                    <a:pt x="0" y="17685"/>
                  </a:lnTo>
                  <a:lnTo>
                    <a:pt x="5469" y="17685"/>
                  </a:lnTo>
                  <a:cubicBezTo>
                    <a:pt x="11053" y="17685"/>
                    <a:pt x="13846" y="14776"/>
                    <a:pt x="13846" y="8843"/>
                  </a:cubicBezTo>
                  <a:cubicBezTo>
                    <a:pt x="13846" y="5934"/>
                    <a:pt x="13148" y="3723"/>
                    <a:pt x="11752" y="2211"/>
                  </a:cubicBezTo>
                  <a:cubicBezTo>
                    <a:pt x="10355" y="815"/>
                    <a:pt x="8261" y="0"/>
                    <a:pt x="5469"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8" name="Google Shape;48;p3"/>
            <p:cNvSpPr/>
            <p:nvPr/>
          </p:nvSpPr>
          <p:spPr>
            <a:xfrm>
              <a:off x="3042100" y="3237075"/>
              <a:ext cx="398500" cy="442150"/>
            </a:xfrm>
            <a:custGeom>
              <a:rect b="b" l="l" r="r" t="t"/>
              <a:pathLst>
                <a:path extrusionOk="0" h="17686" w="15940">
                  <a:moveTo>
                    <a:pt x="8028" y="2327"/>
                  </a:moveTo>
                  <a:lnTo>
                    <a:pt x="11053" y="10355"/>
                  </a:lnTo>
                  <a:lnTo>
                    <a:pt x="4887" y="10355"/>
                  </a:lnTo>
                  <a:lnTo>
                    <a:pt x="8028" y="2327"/>
                  </a:lnTo>
                  <a:close/>
                  <a:moveTo>
                    <a:pt x="7097" y="0"/>
                  </a:moveTo>
                  <a:lnTo>
                    <a:pt x="0" y="17685"/>
                  </a:lnTo>
                  <a:lnTo>
                    <a:pt x="2094"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9" name="Google Shape;49;p3"/>
            <p:cNvSpPr/>
            <p:nvPr/>
          </p:nvSpPr>
          <p:spPr>
            <a:xfrm>
              <a:off x="3481300" y="3237075"/>
              <a:ext cx="360700" cy="442150"/>
            </a:xfrm>
            <a:custGeom>
              <a:rect b="b" l="l" r="r" t="t"/>
              <a:pathLst>
                <a:path extrusionOk="0" h="17686" w="14428">
                  <a:moveTo>
                    <a:pt x="1" y="0"/>
                  </a:moveTo>
                  <a:lnTo>
                    <a:pt x="1" y="1862"/>
                  </a:lnTo>
                  <a:lnTo>
                    <a:pt x="6283" y="1862"/>
                  </a:lnTo>
                  <a:lnTo>
                    <a:pt x="6283" y="17685"/>
                  </a:lnTo>
                  <a:lnTo>
                    <a:pt x="8145" y="17685"/>
                  </a:lnTo>
                  <a:lnTo>
                    <a:pt x="8145" y="1862"/>
                  </a:lnTo>
                  <a:lnTo>
                    <a:pt x="14428" y="1862"/>
                  </a:lnTo>
                  <a:lnTo>
                    <a:pt x="14428"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0" name="Google Shape;50;p3"/>
            <p:cNvSpPr/>
            <p:nvPr/>
          </p:nvSpPr>
          <p:spPr>
            <a:xfrm>
              <a:off x="3879800" y="3237075"/>
              <a:ext cx="398500" cy="442150"/>
            </a:xfrm>
            <a:custGeom>
              <a:rect b="b" l="l" r="r" t="t"/>
              <a:pathLst>
                <a:path extrusionOk="0" h="17686" w="15940">
                  <a:moveTo>
                    <a:pt x="8028" y="2327"/>
                  </a:moveTo>
                  <a:lnTo>
                    <a:pt x="11170" y="10355"/>
                  </a:lnTo>
                  <a:lnTo>
                    <a:pt x="4887" y="10355"/>
                  </a:lnTo>
                  <a:lnTo>
                    <a:pt x="8028" y="2327"/>
                  </a:lnTo>
                  <a:close/>
                  <a:moveTo>
                    <a:pt x="7098" y="0"/>
                  </a:moveTo>
                  <a:lnTo>
                    <a:pt x="0" y="17685"/>
                  </a:lnTo>
                  <a:lnTo>
                    <a:pt x="2095"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1" name="Google Shape;51;p3"/>
            <p:cNvSpPr/>
            <p:nvPr/>
          </p:nvSpPr>
          <p:spPr>
            <a:xfrm>
              <a:off x="4540075" y="3231250"/>
              <a:ext cx="285075" cy="453775"/>
            </a:xfrm>
            <a:custGeom>
              <a:rect b="b" l="l" r="r" t="t"/>
              <a:pathLst>
                <a:path extrusionOk="0" h="18151" w="11403">
                  <a:moveTo>
                    <a:pt x="5701" y="1"/>
                  </a:moveTo>
                  <a:cubicBezTo>
                    <a:pt x="4538" y="1"/>
                    <a:pt x="3491" y="233"/>
                    <a:pt x="2676" y="699"/>
                  </a:cubicBezTo>
                  <a:cubicBezTo>
                    <a:pt x="1862" y="1164"/>
                    <a:pt x="1280" y="1746"/>
                    <a:pt x="931" y="2444"/>
                  </a:cubicBezTo>
                  <a:cubicBezTo>
                    <a:pt x="582" y="3142"/>
                    <a:pt x="349" y="3840"/>
                    <a:pt x="349" y="4538"/>
                  </a:cubicBezTo>
                  <a:cubicBezTo>
                    <a:pt x="349" y="5585"/>
                    <a:pt x="582" y="6400"/>
                    <a:pt x="1047" y="7098"/>
                  </a:cubicBezTo>
                  <a:cubicBezTo>
                    <a:pt x="1513" y="7796"/>
                    <a:pt x="2095" y="8261"/>
                    <a:pt x="2676" y="8610"/>
                  </a:cubicBezTo>
                  <a:cubicBezTo>
                    <a:pt x="3374" y="8959"/>
                    <a:pt x="4189" y="9308"/>
                    <a:pt x="5352" y="9657"/>
                  </a:cubicBezTo>
                  <a:cubicBezTo>
                    <a:pt x="6283" y="10006"/>
                    <a:pt x="7097" y="10355"/>
                    <a:pt x="7563" y="10588"/>
                  </a:cubicBezTo>
                  <a:cubicBezTo>
                    <a:pt x="8145" y="10821"/>
                    <a:pt x="8610" y="11286"/>
                    <a:pt x="8959" y="11635"/>
                  </a:cubicBezTo>
                  <a:cubicBezTo>
                    <a:pt x="9308" y="12101"/>
                    <a:pt x="9541" y="12682"/>
                    <a:pt x="9541" y="13381"/>
                  </a:cubicBezTo>
                  <a:cubicBezTo>
                    <a:pt x="9541" y="14311"/>
                    <a:pt x="9192" y="15009"/>
                    <a:pt x="8494" y="15591"/>
                  </a:cubicBezTo>
                  <a:cubicBezTo>
                    <a:pt x="7912" y="16173"/>
                    <a:pt x="6981" y="16406"/>
                    <a:pt x="5701" y="16406"/>
                  </a:cubicBezTo>
                  <a:cubicBezTo>
                    <a:pt x="4421" y="16406"/>
                    <a:pt x="3374" y="16289"/>
                    <a:pt x="2444" y="15940"/>
                  </a:cubicBezTo>
                  <a:cubicBezTo>
                    <a:pt x="1513" y="15591"/>
                    <a:pt x="698" y="15126"/>
                    <a:pt x="0" y="14660"/>
                  </a:cubicBezTo>
                  <a:lnTo>
                    <a:pt x="0" y="16638"/>
                  </a:lnTo>
                  <a:cubicBezTo>
                    <a:pt x="1047" y="17220"/>
                    <a:pt x="1978" y="17569"/>
                    <a:pt x="2676" y="17802"/>
                  </a:cubicBezTo>
                  <a:cubicBezTo>
                    <a:pt x="3374" y="18034"/>
                    <a:pt x="4305" y="18151"/>
                    <a:pt x="5585" y="18151"/>
                  </a:cubicBezTo>
                  <a:cubicBezTo>
                    <a:pt x="7563" y="18151"/>
                    <a:pt x="9075" y="17685"/>
                    <a:pt x="10006" y="16755"/>
                  </a:cubicBezTo>
                  <a:cubicBezTo>
                    <a:pt x="10937" y="15707"/>
                    <a:pt x="11402" y="14544"/>
                    <a:pt x="11402" y="13148"/>
                  </a:cubicBezTo>
                  <a:cubicBezTo>
                    <a:pt x="11402" y="12101"/>
                    <a:pt x="11170" y="11286"/>
                    <a:pt x="10704" y="10588"/>
                  </a:cubicBezTo>
                  <a:cubicBezTo>
                    <a:pt x="10239" y="9890"/>
                    <a:pt x="9541" y="9425"/>
                    <a:pt x="8843" y="9076"/>
                  </a:cubicBezTo>
                  <a:cubicBezTo>
                    <a:pt x="8145" y="8727"/>
                    <a:pt x="7330" y="8378"/>
                    <a:pt x="6167" y="7912"/>
                  </a:cubicBezTo>
                  <a:cubicBezTo>
                    <a:pt x="5236" y="7680"/>
                    <a:pt x="4538" y="7330"/>
                    <a:pt x="3956" y="7098"/>
                  </a:cubicBezTo>
                  <a:cubicBezTo>
                    <a:pt x="3491" y="6865"/>
                    <a:pt x="3025" y="6516"/>
                    <a:pt x="2793" y="6051"/>
                  </a:cubicBezTo>
                  <a:cubicBezTo>
                    <a:pt x="2444" y="5585"/>
                    <a:pt x="2327" y="5120"/>
                    <a:pt x="2327" y="4422"/>
                  </a:cubicBezTo>
                  <a:cubicBezTo>
                    <a:pt x="2327" y="3607"/>
                    <a:pt x="2560" y="3026"/>
                    <a:pt x="3142" y="2444"/>
                  </a:cubicBezTo>
                  <a:cubicBezTo>
                    <a:pt x="3723" y="1978"/>
                    <a:pt x="4654" y="1746"/>
                    <a:pt x="5818" y="1746"/>
                  </a:cubicBezTo>
                  <a:cubicBezTo>
                    <a:pt x="6516" y="1746"/>
                    <a:pt x="7097" y="1746"/>
                    <a:pt x="7679" y="1978"/>
                  </a:cubicBezTo>
                  <a:cubicBezTo>
                    <a:pt x="8261" y="2095"/>
                    <a:pt x="8843" y="2328"/>
                    <a:pt x="9424" y="2677"/>
                  </a:cubicBezTo>
                  <a:cubicBezTo>
                    <a:pt x="9890" y="2909"/>
                    <a:pt x="10239" y="3142"/>
                    <a:pt x="10355" y="3142"/>
                  </a:cubicBezTo>
                  <a:lnTo>
                    <a:pt x="10355" y="1280"/>
                  </a:lnTo>
                  <a:cubicBezTo>
                    <a:pt x="9424" y="699"/>
                    <a:pt x="8610" y="466"/>
                    <a:pt x="8028" y="233"/>
                  </a:cubicBezTo>
                  <a:cubicBezTo>
                    <a:pt x="7447" y="117"/>
                    <a:pt x="6632" y="1"/>
                    <a:pt x="570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2" name="Google Shape;52;p3"/>
            <p:cNvSpPr/>
            <p:nvPr/>
          </p:nvSpPr>
          <p:spPr>
            <a:xfrm>
              <a:off x="4941475" y="3231250"/>
              <a:ext cx="340325" cy="453775"/>
            </a:xfrm>
            <a:custGeom>
              <a:rect b="b" l="l" r="r" t="t"/>
              <a:pathLst>
                <a:path extrusionOk="0" h="18151" w="13613">
                  <a:moveTo>
                    <a:pt x="8145" y="1"/>
                  </a:moveTo>
                  <a:cubicBezTo>
                    <a:pt x="5469" y="1"/>
                    <a:pt x="3374" y="815"/>
                    <a:pt x="2095" y="2328"/>
                  </a:cubicBezTo>
                  <a:cubicBezTo>
                    <a:pt x="698" y="3840"/>
                    <a:pt x="0" y="6051"/>
                    <a:pt x="0" y="9076"/>
                  </a:cubicBezTo>
                  <a:cubicBezTo>
                    <a:pt x="0" y="12101"/>
                    <a:pt x="698" y="14311"/>
                    <a:pt x="2095" y="15824"/>
                  </a:cubicBezTo>
                  <a:cubicBezTo>
                    <a:pt x="3374" y="17336"/>
                    <a:pt x="5469" y="18151"/>
                    <a:pt x="8145" y="18151"/>
                  </a:cubicBezTo>
                  <a:cubicBezTo>
                    <a:pt x="10006" y="18151"/>
                    <a:pt x="11751" y="17685"/>
                    <a:pt x="13613" y="16871"/>
                  </a:cubicBezTo>
                  <a:lnTo>
                    <a:pt x="13613" y="15009"/>
                  </a:lnTo>
                  <a:cubicBezTo>
                    <a:pt x="11984" y="15940"/>
                    <a:pt x="10239" y="16289"/>
                    <a:pt x="8377" y="16289"/>
                  </a:cubicBezTo>
                  <a:cubicBezTo>
                    <a:pt x="6167" y="16289"/>
                    <a:pt x="4538" y="15707"/>
                    <a:pt x="3491" y="14544"/>
                  </a:cubicBezTo>
                  <a:cubicBezTo>
                    <a:pt x="2444" y="13381"/>
                    <a:pt x="1978" y="11635"/>
                    <a:pt x="1978" y="9076"/>
                  </a:cubicBezTo>
                  <a:cubicBezTo>
                    <a:pt x="1978" y="6516"/>
                    <a:pt x="2444" y="4771"/>
                    <a:pt x="3491" y="3607"/>
                  </a:cubicBezTo>
                  <a:cubicBezTo>
                    <a:pt x="4538" y="2444"/>
                    <a:pt x="6167" y="1862"/>
                    <a:pt x="8377" y="1862"/>
                  </a:cubicBezTo>
                  <a:cubicBezTo>
                    <a:pt x="10123" y="1862"/>
                    <a:pt x="11868" y="2211"/>
                    <a:pt x="13613" y="3142"/>
                  </a:cubicBezTo>
                  <a:lnTo>
                    <a:pt x="13613" y="1280"/>
                  </a:lnTo>
                  <a:cubicBezTo>
                    <a:pt x="11751" y="466"/>
                    <a:pt x="10006"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3" name="Google Shape;53;p3"/>
            <p:cNvSpPr/>
            <p:nvPr/>
          </p:nvSpPr>
          <p:spPr>
            <a:xfrm>
              <a:off x="5438850" y="3237075"/>
              <a:ext cx="49475" cy="442150"/>
            </a:xfrm>
            <a:custGeom>
              <a:rect b="b" l="l" r="r" t="t"/>
              <a:pathLst>
                <a:path extrusionOk="0" h="17686" w="1979">
                  <a:moveTo>
                    <a:pt x="1" y="0"/>
                  </a:moveTo>
                  <a:lnTo>
                    <a:pt x="1" y="17685"/>
                  </a:lnTo>
                  <a:lnTo>
                    <a:pt x="1979" y="17685"/>
                  </a:lnTo>
                  <a:lnTo>
                    <a:pt x="197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4" name="Google Shape;54;p3"/>
            <p:cNvSpPr/>
            <p:nvPr/>
          </p:nvSpPr>
          <p:spPr>
            <a:xfrm>
              <a:off x="5651200" y="3237075"/>
              <a:ext cx="279250" cy="442150"/>
            </a:xfrm>
            <a:custGeom>
              <a:rect b="b" l="l" r="r" t="t"/>
              <a:pathLst>
                <a:path extrusionOk="0" h="17686" w="11170">
                  <a:moveTo>
                    <a:pt x="0" y="0"/>
                  </a:moveTo>
                  <a:lnTo>
                    <a:pt x="0" y="17685"/>
                  </a:lnTo>
                  <a:lnTo>
                    <a:pt x="11169" y="17685"/>
                  </a:lnTo>
                  <a:lnTo>
                    <a:pt x="11169" y="15823"/>
                  </a:lnTo>
                  <a:lnTo>
                    <a:pt x="1978" y="15823"/>
                  </a:lnTo>
                  <a:lnTo>
                    <a:pt x="1978" y="9773"/>
                  </a:lnTo>
                  <a:lnTo>
                    <a:pt x="10122" y="9773"/>
                  </a:lnTo>
                  <a:lnTo>
                    <a:pt x="10122" y="7912"/>
                  </a:lnTo>
                  <a:lnTo>
                    <a:pt x="1978" y="7912"/>
                  </a:lnTo>
                  <a:lnTo>
                    <a:pt x="1978" y="1862"/>
                  </a:lnTo>
                  <a:lnTo>
                    <a:pt x="11169" y="1862"/>
                  </a:lnTo>
                  <a:lnTo>
                    <a:pt x="1116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5" name="Google Shape;55;p3"/>
            <p:cNvSpPr/>
            <p:nvPr/>
          </p:nvSpPr>
          <p:spPr>
            <a:xfrm>
              <a:off x="6090400" y="3237075"/>
              <a:ext cx="366525" cy="442150"/>
            </a:xfrm>
            <a:custGeom>
              <a:rect b="b" l="l" r="r" t="t"/>
              <a:pathLst>
                <a:path extrusionOk="0" h="17686" w="14661">
                  <a:moveTo>
                    <a:pt x="1" y="0"/>
                  </a:moveTo>
                  <a:lnTo>
                    <a:pt x="1" y="17685"/>
                  </a:lnTo>
                  <a:lnTo>
                    <a:pt x="1862" y="17685"/>
                  </a:lnTo>
                  <a:lnTo>
                    <a:pt x="1862" y="2793"/>
                  </a:lnTo>
                  <a:lnTo>
                    <a:pt x="12450" y="17685"/>
                  </a:lnTo>
                  <a:lnTo>
                    <a:pt x="14660" y="17685"/>
                  </a:lnTo>
                  <a:lnTo>
                    <a:pt x="14660" y="0"/>
                  </a:lnTo>
                  <a:lnTo>
                    <a:pt x="12683" y="0"/>
                  </a:lnTo>
                  <a:lnTo>
                    <a:pt x="12683" y="14893"/>
                  </a:lnTo>
                  <a:lnTo>
                    <a:pt x="2211"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6" name="Google Shape;56;p3"/>
            <p:cNvSpPr/>
            <p:nvPr/>
          </p:nvSpPr>
          <p:spPr>
            <a:xfrm>
              <a:off x="6602325" y="3231250"/>
              <a:ext cx="337450" cy="453775"/>
            </a:xfrm>
            <a:custGeom>
              <a:rect b="b" l="l" r="r" t="t"/>
              <a:pathLst>
                <a:path extrusionOk="0" h="18151" w="13498">
                  <a:moveTo>
                    <a:pt x="8145" y="1"/>
                  </a:moveTo>
                  <a:cubicBezTo>
                    <a:pt x="5469" y="1"/>
                    <a:pt x="3375" y="815"/>
                    <a:pt x="1979" y="2328"/>
                  </a:cubicBezTo>
                  <a:cubicBezTo>
                    <a:pt x="699" y="3840"/>
                    <a:pt x="1" y="6051"/>
                    <a:pt x="1" y="9076"/>
                  </a:cubicBezTo>
                  <a:cubicBezTo>
                    <a:pt x="1" y="12101"/>
                    <a:pt x="699" y="14311"/>
                    <a:pt x="1979" y="15824"/>
                  </a:cubicBezTo>
                  <a:cubicBezTo>
                    <a:pt x="3375" y="17336"/>
                    <a:pt x="5469" y="18151"/>
                    <a:pt x="8145" y="18151"/>
                  </a:cubicBezTo>
                  <a:cubicBezTo>
                    <a:pt x="9890" y="18151"/>
                    <a:pt x="11752" y="17685"/>
                    <a:pt x="13497" y="16871"/>
                  </a:cubicBezTo>
                  <a:lnTo>
                    <a:pt x="13497" y="15009"/>
                  </a:lnTo>
                  <a:cubicBezTo>
                    <a:pt x="11985" y="15940"/>
                    <a:pt x="10239" y="16289"/>
                    <a:pt x="8378" y="16289"/>
                  </a:cubicBezTo>
                  <a:cubicBezTo>
                    <a:pt x="6167" y="16289"/>
                    <a:pt x="4538" y="15707"/>
                    <a:pt x="3491" y="14544"/>
                  </a:cubicBezTo>
                  <a:cubicBezTo>
                    <a:pt x="2444" y="13381"/>
                    <a:pt x="1979" y="11635"/>
                    <a:pt x="1979" y="9076"/>
                  </a:cubicBezTo>
                  <a:cubicBezTo>
                    <a:pt x="1979" y="6516"/>
                    <a:pt x="2444" y="4771"/>
                    <a:pt x="3491" y="3607"/>
                  </a:cubicBezTo>
                  <a:cubicBezTo>
                    <a:pt x="4538" y="2444"/>
                    <a:pt x="6167" y="1862"/>
                    <a:pt x="8378" y="1862"/>
                  </a:cubicBezTo>
                  <a:cubicBezTo>
                    <a:pt x="10123" y="1862"/>
                    <a:pt x="11868" y="2211"/>
                    <a:pt x="13497" y="3142"/>
                  </a:cubicBezTo>
                  <a:lnTo>
                    <a:pt x="13497" y="1280"/>
                  </a:lnTo>
                  <a:cubicBezTo>
                    <a:pt x="11752" y="466"/>
                    <a:pt x="9890"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7" name="Google Shape;57;p3"/>
            <p:cNvSpPr/>
            <p:nvPr/>
          </p:nvSpPr>
          <p:spPr>
            <a:xfrm>
              <a:off x="7085175" y="3237075"/>
              <a:ext cx="279250" cy="442150"/>
            </a:xfrm>
            <a:custGeom>
              <a:rect b="b" l="l" r="r" t="t"/>
              <a:pathLst>
                <a:path extrusionOk="0" h="17686" w="11170">
                  <a:moveTo>
                    <a:pt x="1" y="0"/>
                  </a:moveTo>
                  <a:lnTo>
                    <a:pt x="1" y="17685"/>
                  </a:lnTo>
                  <a:lnTo>
                    <a:pt x="11170" y="17685"/>
                  </a:lnTo>
                  <a:lnTo>
                    <a:pt x="11170" y="15823"/>
                  </a:lnTo>
                  <a:lnTo>
                    <a:pt x="1978" y="15823"/>
                  </a:lnTo>
                  <a:lnTo>
                    <a:pt x="1978" y="9773"/>
                  </a:lnTo>
                  <a:lnTo>
                    <a:pt x="10123" y="9773"/>
                  </a:lnTo>
                  <a:lnTo>
                    <a:pt x="10123" y="7912"/>
                  </a:lnTo>
                  <a:lnTo>
                    <a:pt x="1978" y="7912"/>
                  </a:lnTo>
                  <a:lnTo>
                    <a:pt x="1978" y="1862"/>
                  </a:lnTo>
                  <a:lnTo>
                    <a:pt x="11170" y="1862"/>
                  </a:lnTo>
                  <a:lnTo>
                    <a:pt x="11170"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8" name="Google Shape;58;p3"/>
            <p:cNvSpPr/>
            <p:nvPr/>
          </p:nvSpPr>
          <p:spPr>
            <a:xfrm>
              <a:off x="2605800" y="1852550"/>
              <a:ext cx="773725" cy="776625"/>
            </a:xfrm>
            <a:custGeom>
              <a:rect b="b" l="l" r="r" t="t"/>
              <a:pathLst>
                <a:path extrusionOk="0" h="31065" w="30949">
                  <a:moveTo>
                    <a:pt x="15125" y="7097"/>
                  </a:moveTo>
                  <a:lnTo>
                    <a:pt x="19081" y="18848"/>
                  </a:lnTo>
                  <a:lnTo>
                    <a:pt x="11169" y="18848"/>
                  </a:lnTo>
                  <a:lnTo>
                    <a:pt x="15125" y="7097"/>
                  </a:lnTo>
                  <a:close/>
                  <a:moveTo>
                    <a:pt x="11635" y="0"/>
                  </a:moveTo>
                  <a:lnTo>
                    <a:pt x="0" y="31065"/>
                  </a:lnTo>
                  <a:lnTo>
                    <a:pt x="7097" y="31065"/>
                  </a:lnTo>
                  <a:lnTo>
                    <a:pt x="9308" y="24317"/>
                  </a:lnTo>
                  <a:lnTo>
                    <a:pt x="20943" y="24317"/>
                  </a:lnTo>
                  <a:lnTo>
                    <a:pt x="23153" y="31065"/>
                  </a:lnTo>
                  <a:lnTo>
                    <a:pt x="30949" y="31065"/>
                  </a:lnTo>
                  <a:lnTo>
                    <a:pt x="19896"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9" name="Google Shape;59;p3"/>
            <p:cNvSpPr/>
            <p:nvPr/>
          </p:nvSpPr>
          <p:spPr>
            <a:xfrm>
              <a:off x="3481300" y="2021250"/>
              <a:ext cx="578850" cy="817350"/>
            </a:xfrm>
            <a:custGeom>
              <a:rect b="b" l="l" r="r" t="t"/>
              <a:pathLst>
                <a:path extrusionOk="0" h="32694" w="23154">
                  <a:moveTo>
                    <a:pt x="10937" y="5818"/>
                  </a:moveTo>
                  <a:cubicBezTo>
                    <a:pt x="12915" y="5818"/>
                    <a:pt x="14311" y="6399"/>
                    <a:pt x="15010" y="7446"/>
                  </a:cubicBezTo>
                  <a:cubicBezTo>
                    <a:pt x="15824" y="8610"/>
                    <a:pt x="16289" y="10355"/>
                    <a:pt x="16289" y="12566"/>
                  </a:cubicBezTo>
                  <a:cubicBezTo>
                    <a:pt x="16289" y="15009"/>
                    <a:pt x="15824" y="16754"/>
                    <a:pt x="14893" y="17801"/>
                  </a:cubicBezTo>
                  <a:cubicBezTo>
                    <a:pt x="13962" y="18848"/>
                    <a:pt x="12566" y="19430"/>
                    <a:pt x="10705" y="19430"/>
                  </a:cubicBezTo>
                  <a:cubicBezTo>
                    <a:pt x="10007" y="19430"/>
                    <a:pt x="9425" y="19314"/>
                    <a:pt x="8727" y="19197"/>
                  </a:cubicBezTo>
                  <a:cubicBezTo>
                    <a:pt x="8029" y="19081"/>
                    <a:pt x="7447" y="18848"/>
                    <a:pt x="6865" y="18499"/>
                  </a:cubicBezTo>
                  <a:lnTo>
                    <a:pt x="6865" y="7330"/>
                  </a:lnTo>
                  <a:cubicBezTo>
                    <a:pt x="6865" y="6283"/>
                    <a:pt x="8261" y="5818"/>
                    <a:pt x="10937" y="5818"/>
                  </a:cubicBezTo>
                  <a:close/>
                  <a:moveTo>
                    <a:pt x="11286" y="0"/>
                  </a:moveTo>
                  <a:cubicBezTo>
                    <a:pt x="8029" y="0"/>
                    <a:pt x="5236" y="466"/>
                    <a:pt x="3142" y="1396"/>
                  </a:cubicBezTo>
                  <a:cubicBezTo>
                    <a:pt x="1048" y="2444"/>
                    <a:pt x="1" y="3840"/>
                    <a:pt x="1" y="5701"/>
                  </a:cubicBezTo>
                  <a:lnTo>
                    <a:pt x="1" y="32694"/>
                  </a:lnTo>
                  <a:lnTo>
                    <a:pt x="6865" y="32694"/>
                  </a:lnTo>
                  <a:lnTo>
                    <a:pt x="6865" y="23735"/>
                  </a:lnTo>
                  <a:cubicBezTo>
                    <a:pt x="8378" y="24549"/>
                    <a:pt x="10356" y="25015"/>
                    <a:pt x="12799" y="25015"/>
                  </a:cubicBezTo>
                  <a:cubicBezTo>
                    <a:pt x="15940" y="25015"/>
                    <a:pt x="18500" y="23851"/>
                    <a:pt x="20362" y="21641"/>
                  </a:cubicBezTo>
                  <a:cubicBezTo>
                    <a:pt x="22223" y="19430"/>
                    <a:pt x="23154" y="16522"/>
                    <a:pt x="23154" y="12798"/>
                  </a:cubicBezTo>
                  <a:cubicBezTo>
                    <a:pt x="23154" y="8145"/>
                    <a:pt x="22107" y="4887"/>
                    <a:pt x="20013" y="2909"/>
                  </a:cubicBezTo>
                  <a:cubicBezTo>
                    <a:pt x="18035" y="931"/>
                    <a:pt x="15010" y="0"/>
                    <a:pt x="11286"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0" name="Google Shape;60;p3"/>
            <p:cNvSpPr/>
            <p:nvPr/>
          </p:nvSpPr>
          <p:spPr>
            <a:xfrm>
              <a:off x="4170675" y="2021250"/>
              <a:ext cx="578850" cy="817350"/>
            </a:xfrm>
            <a:custGeom>
              <a:rect b="b" l="l" r="r" t="t"/>
              <a:pathLst>
                <a:path extrusionOk="0" h="32694" w="23154">
                  <a:moveTo>
                    <a:pt x="10937" y="5818"/>
                  </a:moveTo>
                  <a:cubicBezTo>
                    <a:pt x="12915" y="5818"/>
                    <a:pt x="14195" y="6399"/>
                    <a:pt x="15009" y="7446"/>
                  </a:cubicBezTo>
                  <a:cubicBezTo>
                    <a:pt x="15823" y="8610"/>
                    <a:pt x="16172" y="10355"/>
                    <a:pt x="16172" y="12566"/>
                  </a:cubicBezTo>
                  <a:cubicBezTo>
                    <a:pt x="16172" y="15009"/>
                    <a:pt x="15707" y="16754"/>
                    <a:pt x="14893" y="17801"/>
                  </a:cubicBezTo>
                  <a:cubicBezTo>
                    <a:pt x="13962" y="18848"/>
                    <a:pt x="12566" y="19430"/>
                    <a:pt x="10704" y="19430"/>
                  </a:cubicBezTo>
                  <a:cubicBezTo>
                    <a:pt x="10006" y="19430"/>
                    <a:pt x="9308" y="19314"/>
                    <a:pt x="8610" y="19197"/>
                  </a:cubicBezTo>
                  <a:cubicBezTo>
                    <a:pt x="8028" y="19081"/>
                    <a:pt x="7330" y="18848"/>
                    <a:pt x="6748" y="18499"/>
                  </a:cubicBezTo>
                  <a:lnTo>
                    <a:pt x="6748" y="7330"/>
                  </a:lnTo>
                  <a:cubicBezTo>
                    <a:pt x="6748" y="6283"/>
                    <a:pt x="8144" y="5818"/>
                    <a:pt x="10937" y="5818"/>
                  </a:cubicBezTo>
                  <a:close/>
                  <a:moveTo>
                    <a:pt x="11170" y="0"/>
                  </a:moveTo>
                  <a:cubicBezTo>
                    <a:pt x="7912" y="0"/>
                    <a:pt x="5236" y="466"/>
                    <a:pt x="3142" y="1396"/>
                  </a:cubicBezTo>
                  <a:cubicBezTo>
                    <a:pt x="1047" y="2444"/>
                    <a:pt x="0" y="3840"/>
                    <a:pt x="0" y="5701"/>
                  </a:cubicBezTo>
                  <a:lnTo>
                    <a:pt x="0" y="32694"/>
                  </a:lnTo>
                  <a:lnTo>
                    <a:pt x="6748" y="32694"/>
                  </a:lnTo>
                  <a:lnTo>
                    <a:pt x="6748" y="23735"/>
                  </a:lnTo>
                  <a:cubicBezTo>
                    <a:pt x="8377" y="24549"/>
                    <a:pt x="10355" y="25015"/>
                    <a:pt x="12682" y="25015"/>
                  </a:cubicBezTo>
                  <a:cubicBezTo>
                    <a:pt x="15940" y="25015"/>
                    <a:pt x="18499" y="23851"/>
                    <a:pt x="20361" y="21641"/>
                  </a:cubicBezTo>
                  <a:cubicBezTo>
                    <a:pt x="22223" y="19430"/>
                    <a:pt x="23153" y="16522"/>
                    <a:pt x="23153" y="12798"/>
                  </a:cubicBezTo>
                  <a:cubicBezTo>
                    <a:pt x="23153" y="8145"/>
                    <a:pt x="22106" y="4887"/>
                    <a:pt x="20012" y="2909"/>
                  </a:cubicBezTo>
                  <a:cubicBezTo>
                    <a:pt x="17918" y="931"/>
                    <a:pt x="15009" y="0"/>
                    <a:pt x="1117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1" name="Google Shape;61;p3"/>
            <p:cNvSpPr/>
            <p:nvPr/>
          </p:nvSpPr>
          <p:spPr>
            <a:xfrm>
              <a:off x="4862925" y="2027050"/>
              <a:ext cx="456700" cy="619575"/>
            </a:xfrm>
            <a:custGeom>
              <a:rect b="b" l="l" r="r" t="t"/>
              <a:pathLst>
                <a:path extrusionOk="0" h="24783" w="18268">
                  <a:moveTo>
                    <a:pt x="9309" y="1"/>
                  </a:moveTo>
                  <a:cubicBezTo>
                    <a:pt x="7796" y="1"/>
                    <a:pt x="6284" y="350"/>
                    <a:pt x="4887" y="815"/>
                  </a:cubicBezTo>
                  <a:cubicBezTo>
                    <a:pt x="3491" y="1397"/>
                    <a:pt x="2328" y="2328"/>
                    <a:pt x="1397" y="3491"/>
                  </a:cubicBezTo>
                  <a:cubicBezTo>
                    <a:pt x="466" y="4655"/>
                    <a:pt x="1" y="6167"/>
                    <a:pt x="1" y="8029"/>
                  </a:cubicBezTo>
                  <a:cubicBezTo>
                    <a:pt x="1" y="10123"/>
                    <a:pt x="583" y="11752"/>
                    <a:pt x="1746" y="12915"/>
                  </a:cubicBezTo>
                  <a:cubicBezTo>
                    <a:pt x="2910" y="13963"/>
                    <a:pt x="4306" y="14777"/>
                    <a:pt x="6167" y="15126"/>
                  </a:cubicBezTo>
                  <a:cubicBezTo>
                    <a:pt x="7913" y="15475"/>
                    <a:pt x="9076" y="15824"/>
                    <a:pt x="9890" y="16173"/>
                  </a:cubicBezTo>
                  <a:cubicBezTo>
                    <a:pt x="10705" y="16522"/>
                    <a:pt x="11054" y="17104"/>
                    <a:pt x="11054" y="17802"/>
                  </a:cubicBezTo>
                  <a:cubicBezTo>
                    <a:pt x="11054" y="18384"/>
                    <a:pt x="10821" y="18965"/>
                    <a:pt x="10356" y="19315"/>
                  </a:cubicBezTo>
                  <a:cubicBezTo>
                    <a:pt x="9890" y="19664"/>
                    <a:pt x="9076" y="19780"/>
                    <a:pt x="8029" y="19780"/>
                  </a:cubicBezTo>
                  <a:cubicBezTo>
                    <a:pt x="5237" y="19780"/>
                    <a:pt x="2677" y="18849"/>
                    <a:pt x="117" y="16988"/>
                  </a:cubicBezTo>
                  <a:lnTo>
                    <a:pt x="117" y="23038"/>
                  </a:lnTo>
                  <a:cubicBezTo>
                    <a:pt x="1513" y="23619"/>
                    <a:pt x="2677" y="24085"/>
                    <a:pt x="3840" y="24317"/>
                  </a:cubicBezTo>
                  <a:cubicBezTo>
                    <a:pt x="5004" y="24666"/>
                    <a:pt x="6284" y="24783"/>
                    <a:pt x="7796" y="24783"/>
                  </a:cubicBezTo>
                  <a:cubicBezTo>
                    <a:pt x="10705" y="24783"/>
                    <a:pt x="13265" y="24201"/>
                    <a:pt x="15242" y="22921"/>
                  </a:cubicBezTo>
                  <a:cubicBezTo>
                    <a:pt x="17104" y="21758"/>
                    <a:pt x="18151" y="19780"/>
                    <a:pt x="18267" y="17104"/>
                  </a:cubicBezTo>
                  <a:cubicBezTo>
                    <a:pt x="18267" y="15359"/>
                    <a:pt x="17918" y="14079"/>
                    <a:pt x="17104" y="13148"/>
                  </a:cubicBezTo>
                  <a:cubicBezTo>
                    <a:pt x="16406" y="12217"/>
                    <a:pt x="15591" y="11519"/>
                    <a:pt x="14777" y="11170"/>
                  </a:cubicBezTo>
                  <a:cubicBezTo>
                    <a:pt x="13846" y="10705"/>
                    <a:pt x="12566" y="10356"/>
                    <a:pt x="11054" y="9890"/>
                  </a:cubicBezTo>
                  <a:cubicBezTo>
                    <a:pt x="9658" y="9541"/>
                    <a:pt x="8727" y="9192"/>
                    <a:pt x="8029" y="8843"/>
                  </a:cubicBezTo>
                  <a:cubicBezTo>
                    <a:pt x="7447" y="8494"/>
                    <a:pt x="7098" y="7913"/>
                    <a:pt x="7098" y="7098"/>
                  </a:cubicBezTo>
                  <a:cubicBezTo>
                    <a:pt x="7098" y="6516"/>
                    <a:pt x="7447" y="5935"/>
                    <a:pt x="8029" y="5586"/>
                  </a:cubicBezTo>
                  <a:cubicBezTo>
                    <a:pt x="8494" y="5237"/>
                    <a:pt x="9425" y="5120"/>
                    <a:pt x="10589" y="5120"/>
                  </a:cubicBezTo>
                  <a:cubicBezTo>
                    <a:pt x="11636" y="5120"/>
                    <a:pt x="12683" y="5237"/>
                    <a:pt x="13614" y="5586"/>
                  </a:cubicBezTo>
                  <a:cubicBezTo>
                    <a:pt x="14428" y="6051"/>
                    <a:pt x="15708" y="6633"/>
                    <a:pt x="17220" y="7563"/>
                  </a:cubicBezTo>
                  <a:lnTo>
                    <a:pt x="17220" y="2095"/>
                  </a:lnTo>
                  <a:cubicBezTo>
                    <a:pt x="16173" y="1397"/>
                    <a:pt x="15010" y="815"/>
                    <a:pt x="13846" y="583"/>
                  </a:cubicBezTo>
                  <a:cubicBezTo>
                    <a:pt x="12683" y="234"/>
                    <a:pt x="11170" y="1"/>
                    <a:pt x="9309"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2" name="Google Shape;62;p3"/>
            <p:cNvSpPr/>
            <p:nvPr/>
          </p:nvSpPr>
          <p:spPr>
            <a:xfrm>
              <a:off x="5453400" y="1826350"/>
              <a:ext cx="180375" cy="802825"/>
            </a:xfrm>
            <a:custGeom>
              <a:rect b="b" l="l" r="r" t="t"/>
              <a:pathLst>
                <a:path extrusionOk="0" h="32113" w="7215">
                  <a:moveTo>
                    <a:pt x="0" y="1"/>
                  </a:moveTo>
                  <a:lnTo>
                    <a:pt x="0" y="5353"/>
                  </a:lnTo>
                  <a:lnTo>
                    <a:pt x="7214" y="5353"/>
                  </a:lnTo>
                  <a:lnTo>
                    <a:pt x="7214" y="1"/>
                  </a:lnTo>
                  <a:close/>
                  <a:moveTo>
                    <a:pt x="233" y="8843"/>
                  </a:moveTo>
                  <a:lnTo>
                    <a:pt x="233" y="32113"/>
                  </a:lnTo>
                  <a:lnTo>
                    <a:pt x="7214" y="32113"/>
                  </a:lnTo>
                  <a:lnTo>
                    <a:pt x="7098" y="8843"/>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3" name="Google Shape;63;p3"/>
            <p:cNvSpPr/>
            <p:nvPr/>
          </p:nvSpPr>
          <p:spPr>
            <a:xfrm>
              <a:off x="5799525" y="1817625"/>
              <a:ext cx="171650" cy="811550"/>
            </a:xfrm>
            <a:custGeom>
              <a:rect b="b" l="l" r="r" t="t"/>
              <a:pathLst>
                <a:path extrusionOk="0" h="32462" w="6866">
                  <a:moveTo>
                    <a:pt x="1" y="1"/>
                  </a:moveTo>
                  <a:lnTo>
                    <a:pt x="1" y="32462"/>
                  </a:lnTo>
                  <a:lnTo>
                    <a:pt x="6865" y="32462"/>
                  </a:lnTo>
                  <a:lnTo>
                    <a:pt x="686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4" name="Google Shape;64;p3"/>
            <p:cNvSpPr/>
            <p:nvPr/>
          </p:nvSpPr>
          <p:spPr>
            <a:xfrm>
              <a:off x="6104950" y="2021250"/>
              <a:ext cx="599200" cy="625375"/>
            </a:xfrm>
            <a:custGeom>
              <a:rect b="b" l="l" r="r" t="t"/>
              <a:pathLst>
                <a:path extrusionOk="0" h="25015" w="23968">
                  <a:moveTo>
                    <a:pt x="11868" y="5469"/>
                  </a:moveTo>
                  <a:cubicBezTo>
                    <a:pt x="13613" y="5469"/>
                    <a:pt x="14893" y="6050"/>
                    <a:pt x="15824" y="7097"/>
                  </a:cubicBezTo>
                  <a:cubicBezTo>
                    <a:pt x="16638" y="8145"/>
                    <a:pt x="17103" y="9890"/>
                    <a:pt x="17103" y="12449"/>
                  </a:cubicBezTo>
                  <a:cubicBezTo>
                    <a:pt x="17103" y="14776"/>
                    <a:pt x="16638" y="16522"/>
                    <a:pt x="15707" y="17685"/>
                  </a:cubicBezTo>
                  <a:cubicBezTo>
                    <a:pt x="14893" y="18848"/>
                    <a:pt x="13613" y="19430"/>
                    <a:pt x="11868" y="19430"/>
                  </a:cubicBezTo>
                  <a:cubicBezTo>
                    <a:pt x="10123" y="19430"/>
                    <a:pt x="8843" y="18848"/>
                    <a:pt x="8028" y="17801"/>
                  </a:cubicBezTo>
                  <a:cubicBezTo>
                    <a:pt x="7214" y="16638"/>
                    <a:pt x="6865" y="14776"/>
                    <a:pt x="6865" y="12449"/>
                  </a:cubicBezTo>
                  <a:cubicBezTo>
                    <a:pt x="6865" y="9890"/>
                    <a:pt x="7214" y="8145"/>
                    <a:pt x="8028" y="7097"/>
                  </a:cubicBezTo>
                  <a:cubicBezTo>
                    <a:pt x="8843" y="6050"/>
                    <a:pt x="10123" y="5469"/>
                    <a:pt x="11868" y="5469"/>
                  </a:cubicBezTo>
                  <a:close/>
                  <a:moveTo>
                    <a:pt x="11868" y="0"/>
                  </a:moveTo>
                  <a:cubicBezTo>
                    <a:pt x="7912" y="0"/>
                    <a:pt x="4887" y="931"/>
                    <a:pt x="2909" y="2909"/>
                  </a:cubicBezTo>
                  <a:cubicBezTo>
                    <a:pt x="931" y="4887"/>
                    <a:pt x="0" y="8145"/>
                    <a:pt x="0" y="12449"/>
                  </a:cubicBezTo>
                  <a:cubicBezTo>
                    <a:pt x="0" y="16638"/>
                    <a:pt x="931" y="19779"/>
                    <a:pt x="2909" y="21873"/>
                  </a:cubicBezTo>
                  <a:cubicBezTo>
                    <a:pt x="4887" y="23968"/>
                    <a:pt x="7912" y="25015"/>
                    <a:pt x="11868" y="25015"/>
                  </a:cubicBezTo>
                  <a:cubicBezTo>
                    <a:pt x="15824" y="25015"/>
                    <a:pt x="18732" y="23968"/>
                    <a:pt x="20827" y="21757"/>
                  </a:cubicBezTo>
                  <a:cubicBezTo>
                    <a:pt x="22921" y="19663"/>
                    <a:pt x="23968" y="16522"/>
                    <a:pt x="23968" y="12449"/>
                  </a:cubicBezTo>
                  <a:cubicBezTo>
                    <a:pt x="23968" y="8145"/>
                    <a:pt x="22921" y="5003"/>
                    <a:pt x="20943" y="3025"/>
                  </a:cubicBezTo>
                  <a:cubicBezTo>
                    <a:pt x="18965" y="931"/>
                    <a:pt x="15940" y="0"/>
                    <a:pt x="11868"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5" name="Google Shape;65;p3"/>
            <p:cNvSpPr/>
            <p:nvPr/>
          </p:nvSpPr>
          <p:spPr>
            <a:xfrm>
              <a:off x="6811750" y="2024150"/>
              <a:ext cx="555600" cy="605025"/>
            </a:xfrm>
            <a:custGeom>
              <a:rect b="b" l="l" r="r" t="t"/>
              <a:pathLst>
                <a:path extrusionOk="0" h="24201" w="22224">
                  <a:moveTo>
                    <a:pt x="12217" y="1"/>
                  </a:moveTo>
                  <a:cubicBezTo>
                    <a:pt x="10239" y="1"/>
                    <a:pt x="8029" y="233"/>
                    <a:pt x="5586" y="815"/>
                  </a:cubicBezTo>
                  <a:cubicBezTo>
                    <a:pt x="3026" y="1397"/>
                    <a:pt x="1281" y="1978"/>
                    <a:pt x="1" y="2677"/>
                  </a:cubicBezTo>
                  <a:lnTo>
                    <a:pt x="1" y="24201"/>
                  </a:lnTo>
                  <a:lnTo>
                    <a:pt x="6982" y="24201"/>
                  </a:lnTo>
                  <a:lnTo>
                    <a:pt x="6982" y="6516"/>
                  </a:lnTo>
                  <a:cubicBezTo>
                    <a:pt x="7331" y="6283"/>
                    <a:pt x="7913" y="6051"/>
                    <a:pt x="8611" y="5934"/>
                  </a:cubicBezTo>
                  <a:cubicBezTo>
                    <a:pt x="9309" y="5818"/>
                    <a:pt x="10007" y="5702"/>
                    <a:pt x="10705" y="5702"/>
                  </a:cubicBezTo>
                  <a:cubicBezTo>
                    <a:pt x="13730" y="5702"/>
                    <a:pt x="15242" y="7098"/>
                    <a:pt x="15242" y="9774"/>
                  </a:cubicBezTo>
                  <a:lnTo>
                    <a:pt x="15242" y="24201"/>
                  </a:lnTo>
                  <a:lnTo>
                    <a:pt x="22223" y="24201"/>
                  </a:lnTo>
                  <a:lnTo>
                    <a:pt x="22223" y="8378"/>
                  </a:lnTo>
                  <a:cubicBezTo>
                    <a:pt x="22223" y="5353"/>
                    <a:pt x="21409" y="3258"/>
                    <a:pt x="19664" y="1978"/>
                  </a:cubicBezTo>
                  <a:cubicBezTo>
                    <a:pt x="18035" y="582"/>
                    <a:pt x="15591" y="1"/>
                    <a:pt x="12217"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6" name="Google Shape;66;p3"/>
            <p:cNvSpPr/>
            <p:nvPr/>
          </p:nvSpPr>
          <p:spPr>
            <a:xfrm>
              <a:off x="363175" y="1858350"/>
              <a:ext cx="1623075" cy="1873225"/>
            </a:xfrm>
            <a:custGeom>
              <a:rect b="b" l="l" r="r" t="t"/>
              <a:pathLst>
                <a:path extrusionOk="0" h="74929" w="64923">
                  <a:moveTo>
                    <a:pt x="2328" y="4073"/>
                  </a:moveTo>
                  <a:lnTo>
                    <a:pt x="60153" y="37465"/>
                  </a:lnTo>
                  <a:lnTo>
                    <a:pt x="2328" y="70856"/>
                  </a:lnTo>
                  <a:lnTo>
                    <a:pt x="2328" y="4073"/>
                  </a:lnTo>
                  <a:close/>
                  <a:moveTo>
                    <a:pt x="1" y="1"/>
                  </a:moveTo>
                  <a:lnTo>
                    <a:pt x="1" y="74928"/>
                  </a:lnTo>
                  <a:lnTo>
                    <a:pt x="64923" y="37465"/>
                  </a:lnTo>
                  <a:lnTo>
                    <a:pt x="1"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7" name="Google Shape;67;p3"/>
            <p:cNvSpPr/>
            <p:nvPr/>
          </p:nvSpPr>
          <p:spPr>
            <a:xfrm>
              <a:off x="366100" y="1893250"/>
              <a:ext cx="564300" cy="916275"/>
            </a:xfrm>
            <a:custGeom>
              <a:rect b="b" l="l" r="r" t="t"/>
              <a:pathLst>
                <a:path extrusionOk="0" h="36651" w="22572">
                  <a:moveTo>
                    <a:pt x="2095" y="1"/>
                  </a:moveTo>
                  <a:lnTo>
                    <a:pt x="0" y="1281"/>
                  </a:lnTo>
                  <a:lnTo>
                    <a:pt x="20478" y="36650"/>
                  </a:lnTo>
                  <a:lnTo>
                    <a:pt x="22572" y="35487"/>
                  </a:lnTo>
                  <a:lnTo>
                    <a:pt x="209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8" name="Google Shape;68;p3"/>
            <p:cNvSpPr/>
            <p:nvPr/>
          </p:nvSpPr>
          <p:spPr>
            <a:xfrm>
              <a:off x="366100" y="2780400"/>
              <a:ext cx="564300" cy="916275"/>
            </a:xfrm>
            <a:custGeom>
              <a:rect b="b" l="l" r="r" t="t"/>
              <a:pathLst>
                <a:path extrusionOk="0" h="36651" w="22572">
                  <a:moveTo>
                    <a:pt x="20478" y="1"/>
                  </a:moveTo>
                  <a:lnTo>
                    <a:pt x="0" y="35370"/>
                  </a:lnTo>
                  <a:lnTo>
                    <a:pt x="2095" y="36650"/>
                  </a:lnTo>
                  <a:lnTo>
                    <a:pt x="22572" y="1164"/>
                  </a:lnTo>
                  <a:lnTo>
                    <a:pt x="20478"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9" name="Google Shape;69;p3"/>
            <p:cNvSpPr/>
            <p:nvPr/>
          </p:nvSpPr>
          <p:spPr>
            <a:xfrm>
              <a:off x="904200" y="2765875"/>
              <a:ext cx="1023900" cy="58200"/>
            </a:xfrm>
            <a:custGeom>
              <a:rect b="b" l="l" r="r" t="t"/>
              <a:pathLst>
                <a:path extrusionOk="0" h="2328" w="40956">
                  <a:moveTo>
                    <a:pt x="1" y="0"/>
                  </a:moveTo>
                  <a:lnTo>
                    <a:pt x="1" y="2327"/>
                  </a:lnTo>
                  <a:lnTo>
                    <a:pt x="40955" y="2327"/>
                  </a:lnTo>
                  <a:lnTo>
                    <a:pt x="40955"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70" name="Google Shape;70;p3"/>
            <p:cNvSpPr/>
            <p:nvPr/>
          </p:nvSpPr>
          <p:spPr>
            <a:xfrm>
              <a:off x="217750" y="1758700"/>
              <a:ext cx="354875" cy="311475"/>
            </a:xfrm>
            <a:custGeom>
              <a:rect b="b" l="l" r="r" t="t"/>
              <a:pathLst>
                <a:path extrusionOk="0" h="12459" w="14195">
                  <a:moveTo>
                    <a:pt x="7131" y="1"/>
                  </a:moveTo>
                  <a:cubicBezTo>
                    <a:pt x="6082" y="1"/>
                    <a:pt x="5027" y="273"/>
                    <a:pt x="4073" y="845"/>
                  </a:cubicBezTo>
                  <a:cubicBezTo>
                    <a:pt x="1048" y="2591"/>
                    <a:pt x="1" y="6430"/>
                    <a:pt x="1746" y="9339"/>
                  </a:cubicBezTo>
                  <a:cubicBezTo>
                    <a:pt x="2919" y="11372"/>
                    <a:pt x="4985" y="12459"/>
                    <a:pt x="7132" y="12459"/>
                  </a:cubicBezTo>
                  <a:cubicBezTo>
                    <a:pt x="8180" y="12459"/>
                    <a:pt x="9247" y="12200"/>
                    <a:pt x="10239" y="11666"/>
                  </a:cubicBezTo>
                  <a:cubicBezTo>
                    <a:pt x="13264" y="9921"/>
                    <a:pt x="14195" y="6081"/>
                    <a:pt x="12566" y="3172"/>
                  </a:cubicBezTo>
                  <a:cubicBezTo>
                    <a:pt x="11394" y="1140"/>
                    <a:pt x="9276" y="1"/>
                    <a:pt x="713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71" name="Google Shape;71;p3"/>
            <p:cNvSpPr/>
            <p:nvPr/>
          </p:nvSpPr>
          <p:spPr>
            <a:xfrm>
              <a:off x="726775" y="2639925"/>
              <a:ext cx="354875" cy="310075"/>
            </a:xfrm>
            <a:custGeom>
              <a:rect b="b" l="l" r="r" t="t"/>
              <a:pathLst>
                <a:path extrusionOk="0" h="12403" w="14195">
                  <a:moveTo>
                    <a:pt x="7090" y="1"/>
                  </a:moveTo>
                  <a:cubicBezTo>
                    <a:pt x="6034" y="1"/>
                    <a:pt x="4957" y="272"/>
                    <a:pt x="3956" y="850"/>
                  </a:cubicBezTo>
                  <a:cubicBezTo>
                    <a:pt x="1048" y="2478"/>
                    <a:pt x="0" y="6318"/>
                    <a:pt x="1746" y="9343"/>
                  </a:cubicBezTo>
                  <a:cubicBezTo>
                    <a:pt x="2836" y="11290"/>
                    <a:pt x="4916" y="12402"/>
                    <a:pt x="7080" y="12402"/>
                  </a:cubicBezTo>
                  <a:cubicBezTo>
                    <a:pt x="8149" y="12402"/>
                    <a:pt x="9239" y="12131"/>
                    <a:pt x="10239" y="11554"/>
                  </a:cubicBezTo>
                  <a:cubicBezTo>
                    <a:pt x="13148" y="9808"/>
                    <a:pt x="14195" y="6085"/>
                    <a:pt x="12450" y="3060"/>
                  </a:cubicBezTo>
                  <a:cubicBezTo>
                    <a:pt x="11282" y="1113"/>
                    <a:pt x="9228" y="1"/>
                    <a:pt x="7090"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72" name="Google Shape;72;p3"/>
            <p:cNvSpPr/>
            <p:nvPr/>
          </p:nvSpPr>
          <p:spPr>
            <a:xfrm>
              <a:off x="214850" y="3515550"/>
              <a:ext cx="354875" cy="311475"/>
            </a:xfrm>
            <a:custGeom>
              <a:rect b="b" l="l" r="r" t="t"/>
              <a:pathLst>
                <a:path extrusionOk="0" h="12459" w="14195">
                  <a:moveTo>
                    <a:pt x="7130" y="0"/>
                  </a:moveTo>
                  <a:cubicBezTo>
                    <a:pt x="6082" y="0"/>
                    <a:pt x="5027" y="272"/>
                    <a:pt x="4072" y="845"/>
                  </a:cubicBezTo>
                  <a:cubicBezTo>
                    <a:pt x="1047" y="2590"/>
                    <a:pt x="0" y="6430"/>
                    <a:pt x="1745" y="9338"/>
                  </a:cubicBezTo>
                  <a:cubicBezTo>
                    <a:pt x="2918" y="11371"/>
                    <a:pt x="5037" y="12458"/>
                    <a:pt x="7183" y="12458"/>
                  </a:cubicBezTo>
                  <a:cubicBezTo>
                    <a:pt x="8231" y="12458"/>
                    <a:pt x="9285" y="12200"/>
                    <a:pt x="10239" y="11665"/>
                  </a:cubicBezTo>
                  <a:cubicBezTo>
                    <a:pt x="13264" y="9920"/>
                    <a:pt x="14195" y="6081"/>
                    <a:pt x="12566" y="3172"/>
                  </a:cubicBezTo>
                  <a:cubicBezTo>
                    <a:pt x="11393" y="1140"/>
                    <a:pt x="9276" y="0"/>
                    <a:pt x="713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73" name="Google Shape;73;p3"/>
            <p:cNvSpPr/>
            <p:nvPr/>
          </p:nvSpPr>
          <p:spPr>
            <a:xfrm>
              <a:off x="1741900" y="2635500"/>
              <a:ext cx="354900" cy="311475"/>
            </a:xfrm>
            <a:custGeom>
              <a:rect b="b" l="l" r="r" t="t"/>
              <a:pathLst>
                <a:path extrusionOk="0" h="12459" w="14196">
                  <a:moveTo>
                    <a:pt x="7064" y="1"/>
                  </a:moveTo>
                  <a:cubicBezTo>
                    <a:pt x="6016" y="1"/>
                    <a:pt x="4949" y="260"/>
                    <a:pt x="3957" y="794"/>
                  </a:cubicBezTo>
                  <a:cubicBezTo>
                    <a:pt x="932" y="2539"/>
                    <a:pt x="1" y="6379"/>
                    <a:pt x="1630" y="9287"/>
                  </a:cubicBezTo>
                  <a:cubicBezTo>
                    <a:pt x="2802" y="11319"/>
                    <a:pt x="4920" y="12459"/>
                    <a:pt x="7065" y="12459"/>
                  </a:cubicBezTo>
                  <a:cubicBezTo>
                    <a:pt x="8113" y="12459"/>
                    <a:pt x="9168" y="12187"/>
                    <a:pt x="10123" y="11614"/>
                  </a:cubicBezTo>
                  <a:cubicBezTo>
                    <a:pt x="13148" y="9869"/>
                    <a:pt x="14195" y="6146"/>
                    <a:pt x="12450" y="3121"/>
                  </a:cubicBezTo>
                  <a:cubicBezTo>
                    <a:pt x="11277" y="1088"/>
                    <a:pt x="9211" y="1"/>
                    <a:pt x="7064"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grpSp>
      <p:grpSp>
        <p:nvGrpSpPr>
          <p:cNvPr id="74" name="Google Shape;74;p3"/>
          <p:cNvGrpSpPr/>
          <p:nvPr/>
        </p:nvGrpSpPr>
        <p:grpSpPr>
          <a:xfrm>
            <a:off x="-57650" y="4071436"/>
            <a:ext cx="2321127" cy="1158755"/>
            <a:chOff x="0" y="6807601"/>
            <a:chExt cx="5834910" cy="2912909"/>
          </a:xfrm>
        </p:grpSpPr>
        <p:sp>
          <p:nvSpPr>
            <p:cNvPr id="75" name="Google Shape;75;p3"/>
            <p:cNvSpPr/>
            <p:nvPr/>
          </p:nvSpPr>
          <p:spPr>
            <a:xfrm>
              <a:off x="0" y="6807601"/>
              <a:ext cx="746125" cy="137795"/>
            </a:xfrm>
            <a:custGeom>
              <a:rect b="b" l="l" r="r" t="t"/>
              <a:pathLst>
                <a:path extrusionOk="0" h="137795" w="746125">
                  <a:moveTo>
                    <a:pt x="745970" y="137425"/>
                  </a:move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76" name="Google Shape;76;p3"/>
            <p:cNvSpPr/>
            <p:nvPr/>
          </p:nvSpPr>
          <p:spPr>
            <a:xfrm>
              <a:off x="0" y="6945026"/>
              <a:ext cx="746125" cy="756284"/>
            </a:xfrm>
            <a:custGeom>
              <a:rect b="b" l="l" r="r" t="t"/>
              <a:pathLst>
                <a:path extrusionOk="0" h="756284" w="746125">
                  <a:moveTo>
                    <a:pt x="0" y="211208"/>
                  </a:moveTo>
                  <a:lnTo>
                    <a:pt x="138744" y="756081"/>
                  </a:lnTo>
                  <a:lnTo>
                    <a:pt x="74597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77" name="Google Shape;77;p3"/>
            <p:cNvSpPr/>
            <p:nvPr/>
          </p:nvSpPr>
          <p:spPr>
            <a:xfrm>
              <a:off x="0" y="7156235"/>
              <a:ext cx="139065" cy="653415"/>
            </a:xfrm>
            <a:custGeom>
              <a:rect b="b" l="l" r="r" t="t"/>
              <a:pathLst>
                <a:path extrusionOk="0" h="653415" w="139065">
                  <a:moveTo>
                    <a:pt x="0" y="653059"/>
                  </a:moveTo>
                  <a:lnTo>
                    <a:pt x="138744" y="544873"/>
                  </a:ln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78" name="Google Shape;78;p3"/>
            <p:cNvSpPr/>
            <p:nvPr/>
          </p:nvSpPr>
          <p:spPr>
            <a:xfrm>
              <a:off x="2787241" y="9025743"/>
              <a:ext cx="766445" cy="353695"/>
            </a:xfrm>
            <a:custGeom>
              <a:rect b="b" l="l" r="r" t="t"/>
              <a:pathLst>
                <a:path extrusionOk="0" h="353695" w="766445">
                  <a:moveTo>
                    <a:pt x="674268" y="353263"/>
                  </a:moveTo>
                  <a:lnTo>
                    <a:pt x="0" y="0"/>
                  </a:lnTo>
                  <a:lnTo>
                    <a:pt x="765937" y="33096"/>
                  </a:lnTo>
                  <a:lnTo>
                    <a:pt x="674268" y="35326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79" name="Google Shape;79;p3"/>
            <p:cNvSpPr/>
            <p:nvPr/>
          </p:nvSpPr>
          <p:spPr>
            <a:xfrm>
              <a:off x="1034196" y="7143680"/>
              <a:ext cx="922655" cy="557529"/>
            </a:xfrm>
            <a:custGeom>
              <a:rect b="b" l="l" r="r" t="t"/>
              <a:pathLst>
                <a:path extrusionOk="0" h="557529" w="922655">
                  <a:moveTo>
                    <a:pt x="765936" y="557428"/>
                  </a:moveTo>
                  <a:lnTo>
                    <a:pt x="0" y="248373"/>
                  </a:lnTo>
                  <a:lnTo>
                    <a:pt x="922375" y="0"/>
                  </a:lnTo>
                  <a:lnTo>
                    <a:pt x="765936" y="55742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80" name="Google Shape;80;p3"/>
            <p:cNvSpPr/>
            <p:nvPr/>
          </p:nvSpPr>
          <p:spPr>
            <a:xfrm>
              <a:off x="3461509" y="8849150"/>
              <a:ext cx="496570" cy="530225"/>
            </a:xfrm>
            <a:custGeom>
              <a:rect b="b" l="l" r="r" t="t"/>
              <a:pathLst>
                <a:path extrusionOk="0" h="530225" w="496570">
                  <a:moveTo>
                    <a:pt x="91668" y="209689"/>
                  </a:moveTo>
                  <a:lnTo>
                    <a:pt x="0" y="529856"/>
                  </a:lnTo>
                  <a:lnTo>
                    <a:pt x="496239" y="0"/>
                  </a:lnTo>
                  <a:lnTo>
                    <a:pt x="91668" y="20968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81" name="Google Shape;81;p3"/>
            <p:cNvSpPr/>
            <p:nvPr/>
          </p:nvSpPr>
          <p:spPr>
            <a:xfrm>
              <a:off x="1800133" y="7143680"/>
              <a:ext cx="868680" cy="612775"/>
            </a:xfrm>
            <a:custGeom>
              <a:rect b="b" l="l" r="r" t="t"/>
              <a:pathLst>
                <a:path extrusionOk="0" h="612775" w="868680">
                  <a:moveTo>
                    <a:pt x="156438" y="0"/>
                  </a:moveTo>
                  <a:lnTo>
                    <a:pt x="0" y="557428"/>
                  </a:lnTo>
                  <a:lnTo>
                    <a:pt x="868438" y="612648"/>
                  </a:lnTo>
                  <a:lnTo>
                    <a:pt x="156438"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82" name="Google Shape;82;p3"/>
            <p:cNvSpPr/>
            <p:nvPr/>
          </p:nvSpPr>
          <p:spPr>
            <a:xfrm>
              <a:off x="2312578" y="7988141"/>
              <a:ext cx="512444" cy="1037590"/>
            </a:xfrm>
            <a:custGeom>
              <a:rect b="b" l="l" r="r" t="t"/>
              <a:pathLst>
                <a:path extrusionOk="0" h="1037590" w="512444">
                  <a:moveTo>
                    <a:pt x="474662" y="1037602"/>
                  </a:moveTo>
                  <a:lnTo>
                    <a:pt x="0" y="960335"/>
                  </a:lnTo>
                  <a:lnTo>
                    <a:pt x="512419" y="0"/>
                  </a:lnTo>
                  <a:lnTo>
                    <a:pt x="474662" y="1037602"/>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83" name="Google Shape;83;p3"/>
            <p:cNvSpPr/>
            <p:nvPr/>
          </p:nvSpPr>
          <p:spPr>
            <a:xfrm>
              <a:off x="1800133" y="7701108"/>
              <a:ext cx="1024889" cy="287654"/>
            </a:xfrm>
            <a:custGeom>
              <a:rect b="b" l="l" r="r" t="t"/>
              <a:pathLst>
                <a:path extrusionOk="0" h="287654" w="1024889">
                  <a:moveTo>
                    <a:pt x="868438" y="55219"/>
                  </a:moveTo>
                  <a:lnTo>
                    <a:pt x="0" y="0"/>
                  </a:lnTo>
                  <a:lnTo>
                    <a:pt x="1024864" y="287032"/>
                  </a:lnTo>
                  <a:lnTo>
                    <a:pt x="868438" y="5521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84" name="Google Shape;84;p3"/>
            <p:cNvSpPr/>
            <p:nvPr/>
          </p:nvSpPr>
          <p:spPr>
            <a:xfrm>
              <a:off x="1179863" y="9431585"/>
              <a:ext cx="655319" cy="288925"/>
            </a:xfrm>
            <a:custGeom>
              <a:rect b="b" l="l" r="r" t="t"/>
              <a:pathLst>
                <a:path extrusionOk="0" h="288925" w="655319">
                  <a:moveTo>
                    <a:pt x="654915" y="0"/>
                  </a:moveTo>
                  <a:lnTo>
                    <a:pt x="0" y="28841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85" name="Google Shape;85;p3"/>
            <p:cNvSpPr/>
            <p:nvPr/>
          </p:nvSpPr>
          <p:spPr>
            <a:xfrm>
              <a:off x="1028762" y="8760847"/>
              <a:ext cx="806450" cy="959484"/>
            </a:xfrm>
            <a:custGeom>
              <a:rect b="b" l="l" r="r" t="t"/>
              <a:pathLst>
                <a:path extrusionOk="0" h="959484" w="806450">
                  <a:moveTo>
                    <a:pt x="0" y="959148"/>
                  </a:moveTo>
                  <a:lnTo>
                    <a:pt x="652690" y="0"/>
                  </a:lnTo>
                  <a:lnTo>
                    <a:pt x="806017" y="67073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86" name="Google Shape;86;p3"/>
            <p:cNvSpPr/>
            <p:nvPr/>
          </p:nvSpPr>
          <p:spPr>
            <a:xfrm>
              <a:off x="988970" y="8495912"/>
              <a:ext cx="320675" cy="1224279"/>
            </a:xfrm>
            <a:custGeom>
              <a:rect b="b" l="l" r="r" t="t"/>
              <a:pathLst>
                <a:path extrusionOk="0" h="1224279" w="320675">
                  <a:moveTo>
                    <a:pt x="320333" y="0"/>
                  </a:moveTo>
                  <a:lnTo>
                    <a:pt x="0" y="122408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87" name="Google Shape;87;p3"/>
            <p:cNvSpPr/>
            <p:nvPr/>
          </p:nvSpPr>
          <p:spPr>
            <a:xfrm>
              <a:off x="1028762" y="8495912"/>
              <a:ext cx="652780" cy="1224279"/>
            </a:xfrm>
            <a:custGeom>
              <a:rect b="b" l="l" r="r" t="t"/>
              <a:pathLst>
                <a:path extrusionOk="0" h="1224279" w="652780">
                  <a:moveTo>
                    <a:pt x="0" y="1224083"/>
                  </a:moveTo>
                  <a:lnTo>
                    <a:pt x="652690" y="264934"/>
                  </a:lnTo>
                  <a:lnTo>
                    <a:pt x="280541"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88" name="Google Shape;88;p3"/>
            <p:cNvSpPr/>
            <p:nvPr/>
          </p:nvSpPr>
          <p:spPr>
            <a:xfrm>
              <a:off x="1681452" y="8760847"/>
              <a:ext cx="631189" cy="671195"/>
            </a:xfrm>
            <a:custGeom>
              <a:rect b="b" l="l" r="r" t="t"/>
              <a:pathLst>
                <a:path extrusionOk="0" h="671195" w="631189">
                  <a:moveTo>
                    <a:pt x="631126" y="187629"/>
                  </a:moveTo>
                  <a:lnTo>
                    <a:pt x="153327" y="670737"/>
                  </a:lnTo>
                  <a:lnTo>
                    <a:pt x="0" y="0"/>
                  </a:lnTo>
                  <a:lnTo>
                    <a:pt x="631126" y="18762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89" name="Google Shape;89;p3"/>
            <p:cNvSpPr/>
            <p:nvPr/>
          </p:nvSpPr>
          <p:spPr>
            <a:xfrm>
              <a:off x="1309303" y="7701108"/>
              <a:ext cx="490855" cy="844550"/>
            </a:xfrm>
            <a:custGeom>
              <a:rect b="b" l="l" r="r" t="t"/>
              <a:pathLst>
                <a:path extrusionOk="0" h="844550" w="490855">
                  <a:moveTo>
                    <a:pt x="490829" y="0"/>
                  </a:moveTo>
                  <a:lnTo>
                    <a:pt x="0" y="794804"/>
                  </a:lnTo>
                  <a:lnTo>
                    <a:pt x="275082" y="844461"/>
                  </a:lnTo>
                  <a:lnTo>
                    <a:pt x="490829"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90" name="Google Shape;90;p3"/>
            <p:cNvSpPr/>
            <p:nvPr/>
          </p:nvSpPr>
          <p:spPr>
            <a:xfrm>
              <a:off x="1309303" y="8495912"/>
              <a:ext cx="372744" cy="265429"/>
            </a:xfrm>
            <a:custGeom>
              <a:rect b="b" l="l" r="r" t="t"/>
              <a:pathLst>
                <a:path extrusionOk="0" h="265429" w="372744">
                  <a:moveTo>
                    <a:pt x="372148" y="264934"/>
                  </a:moveTo>
                  <a:lnTo>
                    <a:pt x="0" y="0"/>
                  </a:lnTo>
                  <a:lnTo>
                    <a:pt x="275082" y="49657"/>
                  </a:lnTo>
                  <a:lnTo>
                    <a:pt x="372148" y="26493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91" name="Google Shape;91;p3"/>
            <p:cNvSpPr/>
            <p:nvPr/>
          </p:nvSpPr>
          <p:spPr>
            <a:xfrm>
              <a:off x="1584385" y="7701108"/>
              <a:ext cx="1240789" cy="844550"/>
            </a:xfrm>
            <a:custGeom>
              <a:rect b="b" l="l" r="r" t="t"/>
              <a:pathLst>
                <a:path extrusionOk="0" h="844550" w="1240789">
                  <a:moveTo>
                    <a:pt x="1240612" y="287032"/>
                  </a:moveTo>
                  <a:lnTo>
                    <a:pt x="215747" y="0"/>
                  </a:lnTo>
                  <a:lnTo>
                    <a:pt x="0" y="844461"/>
                  </a:lnTo>
                  <a:lnTo>
                    <a:pt x="1240612" y="287032"/>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92" name="Google Shape;92;p3"/>
            <p:cNvSpPr/>
            <p:nvPr/>
          </p:nvSpPr>
          <p:spPr>
            <a:xfrm>
              <a:off x="1584385" y="7988141"/>
              <a:ext cx="1240789" cy="960754"/>
            </a:xfrm>
            <a:custGeom>
              <a:rect b="b" l="l" r="r" t="t"/>
              <a:pathLst>
                <a:path extrusionOk="0" h="960754" w="1240789">
                  <a:moveTo>
                    <a:pt x="1240612" y="0"/>
                  </a:moveTo>
                  <a:lnTo>
                    <a:pt x="728192" y="960335"/>
                  </a:lnTo>
                  <a:lnTo>
                    <a:pt x="0" y="557428"/>
                  </a:lnTo>
                  <a:lnTo>
                    <a:pt x="1240612"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93" name="Google Shape;93;p3"/>
            <p:cNvSpPr/>
            <p:nvPr/>
          </p:nvSpPr>
          <p:spPr>
            <a:xfrm>
              <a:off x="1584385" y="8545569"/>
              <a:ext cx="728344" cy="403225"/>
            </a:xfrm>
            <a:custGeom>
              <a:rect b="b" l="l" r="r" t="t"/>
              <a:pathLst>
                <a:path extrusionOk="0" h="403225" w="728344">
                  <a:moveTo>
                    <a:pt x="728192" y="402907"/>
                  </a:moveTo>
                  <a:lnTo>
                    <a:pt x="97066" y="215277"/>
                  </a:lnTo>
                  <a:lnTo>
                    <a:pt x="0" y="0"/>
                  </a:lnTo>
                  <a:lnTo>
                    <a:pt x="728192" y="40290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94" name="Google Shape;94;p3"/>
            <p:cNvSpPr/>
            <p:nvPr/>
          </p:nvSpPr>
          <p:spPr>
            <a:xfrm>
              <a:off x="3768963" y="8289347"/>
              <a:ext cx="215900" cy="389254"/>
            </a:xfrm>
            <a:custGeom>
              <a:rect b="b" l="l" r="r" t="t"/>
              <a:pathLst>
                <a:path extrusionOk="0" h="389254" w="215900">
                  <a:moveTo>
                    <a:pt x="215760" y="90614"/>
                  </a:moveTo>
                  <a:lnTo>
                    <a:pt x="104813" y="0"/>
                  </a:lnTo>
                  <a:lnTo>
                    <a:pt x="0" y="388708"/>
                  </a:lnTo>
                  <a:lnTo>
                    <a:pt x="215760" y="9061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95" name="Google Shape;95;p3"/>
            <p:cNvSpPr/>
            <p:nvPr/>
          </p:nvSpPr>
          <p:spPr>
            <a:xfrm>
              <a:off x="3768963" y="8379961"/>
              <a:ext cx="215900" cy="469265"/>
            </a:xfrm>
            <a:custGeom>
              <a:rect b="b" l="l" r="r" t="t"/>
              <a:pathLst>
                <a:path extrusionOk="0" h="469265" w="215900">
                  <a:moveTo>
                    <a:pt x="215760" y="0"/>
                  </a:moveTo>
                  <a:lnTo>
                    <a:pt x="188785" y="469188"/>
                  </a:lnTo>
                  <a:lnTo>
                    <a:pt x="0" y="298094"/>
                  </a:lnTo>
                  <a:lnTo>
                    <a:pt x="21576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96" name="Google Shape;96;p3"/>
            <p:cNvSpPr/>
            <p:nvPr/>
          </p:nvSpPr>
          <p:spPr>
            <a:xfrm>
              <a:off x="3553178" y="8678056"/>
              <a:ext cx="405129" cy="381000"/>
            </a:xfrm>
            <a:custGeom>
              <a:rect b="b" l="l" r="r" t="t"/>
              <a:pathLst>
                <a:path extrusionOk="0" h="381000" w="405129">
                  <a:moveTo>
                    <a:pt x="404571" y="171094"/>
                  </a:moveTo>
                  <a:lnTo>
                    <a:pt x="0" y="380784"/>
                  </a:lnTo>
                  <a:lnTo>
                    <a:pt x="215785" y="0"/>
                  </a:lnTo>
                  <a:lnTo>
                    <a:pt x="404571" y="17109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97" name="Google Shape;97;p3"/>
            <p:cNvSpPr/>
            <p:nvPr/>
          </p:nvSpPr>
          <p:spPr>
            <a:xfrm>
              <a:off x="2787241" y="8678056"/>
              <a:ext cx="982345" cy="381000"/>
            </a:xfrm>
            <a:custGeom>
              <a:rect b="b" l="l" r="r" t="t"/>
              <a:pathLst>
                <a:path extrusionOk="0" h="381000" w="982345">
                  <a:moveTo>
                    <a:pt x="765937" y="380784"/>
                  </a:moveTo>
                  <a:lnTo>
                    <a:pt x="0" y="347687"/>
                  </a:lnTo>
                  <a:lnTo>
                    <a:pt x="981722" y="0"/>
                  </a:lnTo>
                  <a:lnTo>
                    <a:pt x="765937" y="38078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98" name="Google Shape;98;p3"/>
            <p:cNvSpPr/>
            <p:nvPr/>
          </p:nvSpPr>
          <p:spPr>
            <a:xfrm>
              <a:off x="2787241" y="7988141"/>
              <a:ext cx="982345" cy="1037590"/>
            </a:xfrm>
            <a:custGeom>
              <a:rect b="b" l="l" r="r" t="t"/>
              <a:pathLst>
                <a:path extrusionOk="0" h="1037590" w="982345">
                  <a:moveTo>
                    <a:pt x="37757" y="0"/>
                  </a:moveTo>
                  <a:lnTo>
                    <a:pt x="0" y="1037602"/>
                  </a:lnTo>
                  <a:lnTo>
                    <a:pt x="981722" y="689914"/>
                  </a:lnTo>
                  <a:lnTo>
                    <a:pt x="37757"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99" name="Google Shape;99;p3"/>
            <p:cNvSpPr/>
            <p:nvPr/>
          </p:nvSpPr>
          <p:spPr>
            <a:xfrm>
              <a:off x="3650307" y="7943932"/>
              <a:ext cx="223520" cy="734695"/>
            </a:xfrm>
            <a:custGeom>
              <a:rect b="b" l="l" r="r" t="t"/>
              <a:pathLst>
                <a:path extrusionOk="0" h="734695" w="223520">
                  <a:moveTo>
                    <a:pt x="223469" y="345414"/>
                  </a:moveTo>
                  <a:lnTo>
                    <a:pt x="118656" y="734123"/>
                  </a:lnTo>
                  <a:lnTo>
                    <a:pt x="0" y="0"/>
                  </a:lnTo>
                  <a:lnTo>
                    <a:pt x="223469" y="34541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00" name="Google Shape;100;p3"/>
            <p:cNvSpPr/>
            <p:nvPr/>
          </p:nvSpPr>
          <p:spPr>
            <a:xfrm>
              <a:off x="2824998" y="7943932"/>
              <a:ext cx="944245" cy="734695"/>
            </a:xfrm>
            <a:custGeom>
              <a:rect b="b" l="l" r="r" t="t"/>
              <a:pathLst>
                <a:path extrusionOk="0" h="734695" w="944245">
                  <a:moveTo>
                    <a:pt x="943965" y="734123"/>
                  </a:moveTo>
                  <a:lnTo>
                    <a:pt x="0" y="44208"/>
                  </a:lnTo>
                  <a:lnTo>
                    <a:pt x="825309" y="0"/>
                  </a:lnTo>
                  <a:lnTo>
                    <a:pt x="943965" y="73412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01" name="Google Shape;101;p3"/>
            <p:cNvSpPr/>
            <p:nvPr/>
          </p:nvSpPr>
          <p:spPr>
            <a:xfrm>
              <a:off x="988970" y="8495912"/>
              <a:ext cx="320675" cy="1224279"/>
            </a:xfrm>
            <a:custGeom>
              <a:rect b="b" l="l" r="r" t="t"/>
              <a:pathLst>
                <a:path extrusionOk="0" h="1224279" w="320675">
                  <a:moveTo>
                    <a:pt x="320333" y="0"/>
                  </a:moveTo>
                  <a:lnTo>
                    <a:pt x="0" y="122408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02" name="Google Shape;102;p3"/>
            <p:cNvSpPr/>
            <p:nvPr/>
          </p:nvSpPr>
          <p:spPr>
            <a:xfrm>
              <a:off x="533426" y="8495912"/>
              <a:ext cx="775969" cy="1224279"/>
            </a:xfrm>
            <a:custGeom>
              <a:rect b="b" l="l" r="r" t="t"/>
              <a:pathLst>
                <a:path extrusionOk="0" h="1224279" w="775969">
                  <a:moveTo>
                    <a:pt x="0" y="1224083"/>
                  </a:moveTo>
                  <a:lnTo>
                    <a:pt x="775877"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03" name="Google Shape;103;p3"/>
            <p:cNvSpPr/>
            <p:nvPr/>
          </p:nvSpPr>
          <p:spPr>
            <a:xfrm>
              <a:off x="759101" y="7701108"/>
              <a:ext cx="1041400" cy="795020"/>
            </a:xfrm>
            <a:custGeom>
              <a:rect b="b" l="l" r="r" t="t"/>
              <a:pathLst>
                <a:path extrusionOk="0" h="795020" w="1041400">
                  <a:moveTo>
                    <a:pt x="1041031" y="0"/>
                  </a:moveTo>
                  <a:lnTo>
                    <a:pt x="550202" y="794804"/>
                  </a:lnTo>
                  <a:lnTo>
                    <a:pt x="0" y="160108"/>
                  </a:lnTo>
                  <a:lnTo>
                    <a:pt x="1041031"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04" name="Google Shape;104;p3"/>
            <p:cNvSpPr/>
            <p:nvPr/>
          </p:nvSpPr>
          <p:spPr>
            <a:xfrm>
              <a:off x="759101" y="7392054"/>
              <a:ext cx="1041400" cy="469265"/>
            </a:xfrm>
            <a:custGeom>
              <a:rect b="b" l="l" r="r" t="t"/>
              <a:pathLst>
                <a:path extrusionOk="0" h="469265" w="1041400">
                  <a:moveTo>
                    <a:pt x="1041031" y="309054"/>
                  </a:moveTo>
                  <a:lnTo>
                    <a:pt x="275094" y="0"/>
                  </a:lnTo>
                  <a:lnTo>
                    <a:pt x="0" y="469163"/>
                  </a:lnTo>
                  <a:lnTo>
                    <a:pt x="1041031" y="30905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05" name="Google Shape;105;p3"/>
            <p:cNvSpPr/>
            <p:nvPr/>
          </p:nvSpPr>
          <p:spPr>
            <a:xfrm>
              <a:off x="439328" y="7861217"/>
              <a:ext cx="870585" cy="635000"/>
            </a:xfrm>
            <a:custGeom>
              <a:rect b="b" l="l" r="r" t="t"/>
              <a:pathLst>
                <a:path extrusionOk="0" h="635000" w="870585">
                  <a:moveTo>
                    <a:pt x="869975" y="634695"/>
                  </a:moveTo>
                  <a:lnTo>
                    <a:pt x="0" y="270446"/>
                  </a:lnTo>
                  <a:lnTo>
                    <a:pt x="319773" y="0"/>
                  </a:lnTo>
                  <a:lnTo>
                    <a:pt x="869975" y="634695"/>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06" name="Google Shape;106;p3"/>
            <p:cNvSpPr/>
            <p:nvPr/>
          </p:nvSpPr>
          <p:spPr>
            <a:xfrm>
              <a:off x="745970" y="6945026"/>
              <a:ext cx="288290" cy="916304"/>
            </a:xfrm>
            <a:custGeom>
              <a:rect b="b" l="l" r="r" t="t"/>
              <a:pathLst>
                <a:path extrusionOk="0" h="916304" w="288290">
                  <a:moveTo>
                    <a:pt x="288226" y="447027"/>
                  </a:moveTo>
                  <a:lnTo>
                    <a:pt x="0" y="0"/>
                  </a:lnTo>
                  <a:lnTo>
                    <a:pt x="13131" y="916190"/>
                  </a:lnTo>
                  <a:lnTo>
                    <a:pt x="288226" y="44702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07" name="Google Shape;107;p3"/>
            <p:cNvSpPr/>
            <p:nvPr/>
          </p:nvSpPr>
          <p:spPr>
            <a:xfrm>
              <a:off x="1034196" y="6823576"/>
              <a:ext cx="922655" cy="568959"/>
            </a:xfrm>
            <a:custGeom>
              <a:rect b="b" l="l" r="r" t="t"/>
              <a:pathLst>
                <a:path extrusionOk="0" h="568959" w="922655">
                  <a:moveTo>
                    <a:pt x="922375" y="320103"/>
                  </a:moveTo>
                  <a:lnTo>
                    <a:pt x="0" y="568477"/>
                  </a:lnTo>
                  <a:lnTo>
                    <a:pt x="318249" y="0"/>
                  </a:lnTo>
                  <a:lnTo>
                    <a:pt x="922375" y="32010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08" name="Google Shape;108;p3"/>
            <p:cNvSpPr/>
            <p:nvPr/>
          </p:nvSpPr>
          <p:spPr>
            <a:xfrm>
              <a:off x="745970" y="6823576"/>
              <a:ext cx="607060" cy="568959"/>
            </a:xfrm>
            <a:custGeom>
              <a:rect b="b" l="l" r="r" t="t"/>
              <a:pathLst>
                <a:path extrusionOk="0" h="568959" w="607060">
                  <a:moveTo>
                    <a:pt x="288226" y="568477"/>
                  </a:moveTo>
                  <a:lnTo>
                    <a:pt x="0" y="121450"/>
                  </a:lnTo>
                  <a:lnTo>
                    <a:pt x="606475" y="0"/>
                  </a:lnTo>
                  <a:lnTo>
                    <a:pt x="288226" y="56847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09" name="Google Shape;109;p3"/>
            <p:cNvSpPr/>
            <p:nvPr/>
          </p:nvSpPr>
          <p:spPr>
            <a:xfrm>
              <a:off x="4409335" y="9431801"/>
              <a:ext cx="1425575" cy="288290"/>
            </a:xfrm>
            <a:custGeom>
              <a:rect b="b" l="l" r="r" t="t"/>
              <a:pathLst>
                <a:path extrusionOk="0" h="288290" w="1425575">
                  <a:moveTo>
                    <a:pt x="1425130" y="288194"/>
                  </a:moveTo>
                  <a:lnTo>
                    <a:pt x="1290688" y="145872"/>
                  </a:lnTo>
                  <a:lnTo>
                    <a:pt x="0" y="0"/>
                  </a:lnTo>
                  <a:lnTo>
                    <a:pt x="968702" y="28819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10" name="Google Shape;110;p3"/>
            <p:cNvSpPr/>
            <p:nvPr/>
          </p:nvSpPr>
          <p:spPr>
            <a:xfrm>
              <a:off x="3957749" y="8849150"/>
              <a:ext cx="518795" cy="582929"/>
            </a:xfrm>
            <a:custGeom>
              <a:rect b="b" l="l" r="r" t="t"/>
              <a:pathLst>
                <a:path extrusionOk="0" h="582929" w="518795">
                  <a:moveTo>
                    <a:pt x="518591" y="424992"/>
                  </a:moveTo>
                  <a:lnTo>
                    <a:pt x="0" y="0"/>
                  </a:lnTo>
                  <a:lnTo>
                    <a:pt x="451586" y="582650"/>
                  </a:lnTo>
                  <a:lnTo>
                    <a:pt x="518591" y="424992"/>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11" name="Google Shape;111;p3"/>
            <p:cNvSpPr/>
            <p:nvPr/>
          </p:nvSpPr>
          <p:spPr>
            <a:xfrm>
              <a:off x="3461509" y="8849150"/>
              <a:ext cx="948054" cy="582929"/>
            </a:xfrm>
            <a:custGeom>
              <a:rect b="b" l="l" r="r" t="t"/>
              <a:pathLst>
                <a:path extrusionOk="0" h="582929" w="948054">
                  <a:moveTo>
                    <a:pt x="496239" y="0"/>
                  </a:moveTo>
                  <a:lnTo>
                    <a:pt x="0" y="529856"/>
                  </a:lnTo>
                  <a:lnTo>
                    <a:pt x="947826" y="582650"/>
                  </a:lnTo>
                  <a:lnTo>
                    <a:pt x="496239"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12" name="Google Shape;112;p3"/>
            <p:cNvSpPr/>
            <p:nvPr/>
          </p:nvSpPr>
          <p:spPr>
            <a:xfrm>
              <a:off x="4409335" y="9281966"/>
              <a:ext cx="1290954" cy="295909"/>
            </a:xfrm>
            <a:custGeom>
              <a:rect b="b" l="l" r="r" t="t"/>
              <a:pathLst>
                <a:path extrusionOk="0" h="295909" w="1290954">
                  <a:moveTo>
                    <a:pt x="1290688" y="295706"/>
                  </a:moveTo>
                  <a:lnTo>
                    <a:pt x="0" y="149834"/>
                  </a:lnTo>
                  <a:lnTo>
                    <a:pt x="977836" y="0"/>
                  </a:lnTo>
                  <a:lnTo>
                    <a:pt x="1290688" y="295706"/>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13" name="Google Shape;113;p3"/>
            <p:cNvSpPr/>
            <p:nvPr/>
          </p:nvSpPr>
          <p:spPr>
            <a:xfrm>
              <a:off x="4409335" y="9274143"/>
              <a:ext cx="977900" cy="158115"/>
            </a:xfrm>
            <a:custGeom>
              <a:rect b="b" l="l" r="r" t="t"/>
              <a:pathLst>
                <a:path extrusionOk="0" h="158115" w="977900">
                  <a:moveTo>
                    <a:pt x="0" y="157657"/>
                  </a:moveTo>
                  <a:lnTo>
                    <a:pt x="67005" y="0"/>
                  </a:lnTo>
                  <a:lnTo>
                    <a:pt x="977836" y="7823"/>
                  </a:lnTo>
                  <a:lnTo>
                    <a:pt x="0" y="15765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14" name="Google Shape;114;p3"/>
            <p:cNvSpPr/>
            <p:nvPr/>
          </p:nvSpPr>
          <p:spPr>
            <a:xfrm>
              <a:off x="533426" y="8495912"/>
              <a:ext cx="775969" cy="1224279"/>
            </a:xfrm>
            <a:custGeom>
              <a:rect b="b" l="l" r="r" t="t"/>
              <a:pathLst>
                <a:path extrusionOk="0" h="1224279" w="775969">
                  <a:moveTo>
                    <a:pt x="775877" y="0"/>
                  </a:moveTo>
                  <a:lnTo>
                    <a:pt x="0" y="122408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15" name="Google Shape;115;p3"/>
            <p:cNvSpPr/>
            <p:nvPr/>
          </p:nvSpPr>
          <p:spPr>
            <a:xfrm>
              <a:off x="396199" y="8302669"/>
              <a:ext cx="913130" cy="1417320"/>
            </a:xfrm>
            <a:custGeom>
              <a:rect b="b" l="l" r="r" t="t"/>
              <a:pathLst>
                <a:path extrusionOk="0" h="1417320" w="913130">
                  <a:moveTo>
                    <a:pt x="47989" y="1417326"/>
                  </a:moveTo>
                  <a:lnTo>
                    <a:pt x="0" y="0"/>
                  </a:lnTo>
                  <a:lnTo>
                    <a:pt x="913104" y="19324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16" name="Google Shape;116;p3"/>
            <p:cNvSpPr/>
            <p:nvPr/>
          </p:nvSpPr>
          <p:spPr>
            <a:xfrm>
              <a:off x="396199" y="8131664"/>
              <a:ext cx="913130" cy="364490"/>
            </a:xfrm>
            <a:custGeom>
              <a:rect b="b" l="l" r="r" t="t"/>
              <a:pathLst>
                <a:path extrusionOk="0" h="364490" w="913130">
                  <a:moveTo>
                    <a:pt x="913104" y="364248"/>
                  </a:moveTo>
                  <a:lnTo>
                    <a:pt x="43129" y="0"/>
                  </a:lnTo>
                  <a:lnTo>
                    <a:pt x="0" y="171005"/>
                  </a:lnTo>
                  <a:lnTo>
                    <a:pt x="913104" y="36424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17" name="Google Shape;117;p3"/>
            <p:cNvSpPr/>
            <p:nvPr/>
          </p:nvSpPr>
          <p:spPr>
            <a:xfrm>
              <a:off x="0" y="8302669"/>
              <a:ext cx="444500" cy="1417320"/>
            </a:xfrm>
            <a:custGeom>
              <a:rect b="b" l="l" r="r" t="t"/>
              <a:pathLst>
                <a:path extrusionOk="0" h="1417320" w="444500">
                  <a:moveTo>
                    <a:pt x="0" y="1245494"/>
                  </a:moveTo>
                  <a:lnTo>
                    <a:pt x="396199" y="0"/>
                  </a:lnTo>
                  <a:lnTo>
                    <a:pt x="444188" y="1417326"/>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18" name="Google Shape;118;p3"/>
            <p:cNvSpPr/>
            <p:nvPr/>
          </p:nvSpPr>
          <p:spPr>
            <a:xfrm>
              <a:off x="0" y="8164210"/>
              <a:ext cx="396240" cy="1384300"/>
            </a:xfrm>
            <a:custGeom>
              <a:rect b="b" l="l" r="r" t="t"/>
              <a:pathLst>
                <a:path extrusionOk="0" h="1384300" w="396240">
                  <a:moveTo>
                    <a:pt x="0" y="0"/>
                  </a:moveTo>
                  <a:lnTo>
                    <a:pt x="396199" y="138459"/>
                  </a:lnTo>
                  <a:lnTo>
                    <a:pt x="0" y="138395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19" name="Google Shape;119;p3"/>
            <p:cNvSpPr/>
            <p:nvPr/>
          </p:nvSpPr>
          <p:spPr>
            <a:xfrm>
              <a:off x="241272" y="6945026"/>
              <a:ext cx="518159" cy="916304"/>
            </a:xfrm>
            <a:custGeom>
              <a:rect b="b" l="l" r="r" t="t"/>
              <a:pathLst>
                <a:path extrusionOk="0" h="916304" w="518159">
                  <a:moveTo>
                    <a:pt x="517829" y="916190"/>
                  </a:moveTo>
                  <a:lnTo>
                    <a:pt x="504698" y="0"/>
                  </a:lnTo>
                  <a:lnTo>
                    <a:pt x="0" y="855471"/>
                  </a:lnTo>
                  <a:lnTo>
                    <a:pt x="517829" y="91619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20" name="Google Shape;120;p3"/>
            <p:cNvSpPr/>
            <p:nvPr/>
          </p:nvSpPr>
          <p:spPr>
            <a:xfrm>
              <a:off x="241272" y="7800499"/>
              <a:ext cx="518159" cy="331470"/>
            </a:xfrm>
            <a:custGeom>
              <a:rect b="b" l="l" r="r" t="t"/>
              <a:pathLst>
                <a:path extrusionOk="0" h="331470" w="518159">
                  <a:moveTo>
                    <a:pt x="517829" y="60718"/>
                  </a:moveTo>
                  <a:lnTo>
                    <a:pt x="198056" y="331165"/>
                  </a:lnTo>
                  <a:lnTo>
                    <a:pt x="0" y="0"/>
                  </a:lnTo>
                  <a:lnTo>
                    <a:pt x="517829" y="6071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21" name="Google Shape;121;p3"/>
            <p:cNvSpPr/>
            <p:nvPr/>
          </p:nvSpPr>
          <p:spPr>
            <a:xfrm>
              <a:off x="138744" y="6945026"/>
              <a:ext cx="607695" cy="855979"/>
            </a:xfrm>
            <a:custGeom>
              <a:rect b="b" l="l" r="r" t="t"/>
              <a:pathLst>
                <a:path extrusionOk="0" h="855979" w="607695">
                  <a:moveTo>
                    <a:pt x="607225" y="0"/>
                  </a:moveTo>
                  <a:lnTo>
                    <a:pt x="0" y="756081"/>
                  </a:lnTo>
                  <a:lnTo>
                    <a:pt x="102527" y="855471"/>
                  </a:lnTo>
                  <a:lnTo>
                    <a:pt x="607225"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22" name="Google Shape;122;p3"/>
            <p:cNvSpPr/>
            <p:nvPr/>
          </p:nvSpPr>
          <p:spPr>
            <a:xfrm>
              <a:off x="241272" y="7800499"/>
              <a:ext cx="198120" cy="502284"/>
            </a:xfrm>
            <a:custGeom>
              <a:rect b="b" l="l" r="r" t="t"/>
              <a:pathLst>
                <a:path extrusionOk="0" h="502284" w="198120">
                  <a:moveTo>
                    <a:pt x="198056" y="331165"/>
                  </a:moveTo>
                  <a:lnTo>
                    <a:pt x="154927" y="502170"/>
                  </a:lnTo>
                  <a:lnTo>
                    <a:pt x="0" y="0"/>
                  </a:lnTo>
                  <a:lnTo>
                    <a:pt x="198056" y="331165"/>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23" name="Google Shape;123;p3"/>
            <p:cNvSpPr/>
            <p:nvPr/>
          </p:nvSpPr>
          <p:spPr>
            <a:xfrm>
              <a:off x="0" y="8164210"/>
              <a:ext cx="396240" cy="139065"/>
            </a:xfrm>
            <a:custGeom>
              <a:rect b="b" l="l" r="r" t="t"/>
              <a:pathLst>
                <a:path extrusionOk="0" h="139065" w="396240">
                  <a:moveTo>
                    <a:pt x="396199" y="138459"/>
                  </a:move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24" name="Google Shape;124;p3"/>
            <p:cNvSpPr/>
            <p:nvPr/>
          </p:nvSpPr>
          <p:spPr>
            <a:xfrm>
              <a:off x="0" y="7800499"/>
              <a:ext cx="396240" cy="502284"/>
            </a:xfrm>
            <a:custGeom>
              <a:rect b="b" l="l" r="r" t="t"/>
              <a:pathLst>
                <a:path extrusionOk="0" h="502284" w="396240">
                  <a:moveTo>
                    <a:pt x="0" y="110250"/>
                  </a:moveTo>
                  <a:lnTo>
                    <a:pt x="241272" y="0"/>
                  </a:lnTo>
                  <a:lnTo>
                    <a:pt x="396199" y="50217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25" name="Google Shape;125;p3"/>
            <p:cNvSpPr/>
            <p:nvPr/>
          </p:nvSpPr>
          <p:spPr>
            <a:xfrm>
              <a:off x="0" y="7701108"/>
              <a:ext cx="139065" cy="108584"/>
            </a:xfrm>
            <a:custGeom>
              <a:rect b="b" l="l" r="r" t="t"/>
              <a:pathLst>
                <a:path extrusionOk="0" h="108584" w="139065">
                  <a:moveTo>
                    <a:pt x="138744" y="0"/>
                  </a:moveTo>
                  <a:lnTo>
                    <a:pt x="0" y="108186"/>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26" name="Google Shape;126;p3"/>
            <p:cNvSpPr/>
            <p:nvPr/>
          </p:nvSpPr>
          <p:spPr>
            <a:xfrm>
              <a:off x="0" y="7701108"/>
              <a:ext cx="241300" cy="210184"/>
            </a:xfrm>
            <a:custGeom>
              <a:rect b="b" l="l" r="r" t="t"/>
              <a:pathLst>
                <a:path extrusionOk="0" h="210184" w="241300">
                  <a:moveTo>
                    <a:pt x="0" y="209640"/>
                  </a:moveTo>
                  <a:lnTo>
                    <a:pt x="241272" y="99390"/>
                  </a:lnTo>
                  <a:lnTo>
                    <a:pt x="138744"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27" name="Google Shape;127;p3"/>
            <p:cNvSpPr/>
            <p:nvPr/>
          </p:nvSpPr>
          <p:spPr>
            <a:xfrm>
              <a:off x="1179863" y="9431585"/>
              <a:ext cx="655319" cy="288925"/>
            </a:xfrm>
            <a:custGeom>
              <a:rect b="b" l="l" r="r" t="t"/>
              <a:pathLst>
                <a:path extrusionOk="0" h="288925" w="655319">
                  <a:moveTo>
                    <a:pt x="654915" y="0"/>
                  </a:moveTo>
                  <a:lnTo>
                    <a:pt x="0" y="28841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28" name="Google Shape;128;p3"/>
            <p:cNvSpPr/>
            <p:nvPr/>
          </p:nvSpPr>
          <p:spPr>
            <a:xfrm>
              <a:off x="1834779" y="9431585"/>
              <a:ext cx="20955" cy="288925"/>
            </a:xfrm>
            <a:custGeom>
              <a:rect b="b" l="l" r="r" t="t"/>
              <a:pathLst>
                <a:path extrusionOk="0" h="288925" w="20955">
                  <a:moveTo>
                    <a:pt x="20541" y="288410"/>
                  </a:move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29" name="Google Shape;129;p3"/>
            <p:cNvSpPr/>
            <p:nvPr/>
          </p:nvSpPr>
          <p:spPr>
            <a:xfrm>
              <a:off x="1834779" y="8948477"/>
              <a:ext cx="478155" cy="771525"/>
            </a:xfrm>
            <a:custGeom>
              <a:rect b="b" l="l" r="r" t="t"/>
              <a:pathLst>
                <a:path extrusionOk="0" h="771525" w="478155">
                  <a:moveTo>
                    <a:pt x="477799" y="0"/>
                  </a:moveTo>
                  <a:lnTo>
                    <a:pt x="0" y="483108"/>
                  </a:lnTo>
                  <a:lnTo>
                    <a:pt x="20541" y="77151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30" name="Google Shape;130;p3"/>
            <p:cNvSpPr/>
            <p:nvPr/>
          </p:nvSpPr>
          <p:spPr>
            <a:xfrm>
              <a:off x="1930948" y="8948477"/>
              <a:ext cx="381635" cy="771525"/>
            </a:xfrm>
            <a:custGeom>
              <a:rect b="b" l="l" r="r" t="t"/>
              <a:pathLst>
                <a:path extrusionOk="0" h="771525" w="381635">
                  <a:moveTo>
                    <a:pt x="0" y="771518"/>
                  </a:moveTo>
                  <a:lnTo>
                    <a:pt x="381629"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31" name="Google Shape;131;p3"/>
            <p:cNvSpPr/>
            <p:nvPr/>
          </p:nvSpPr>
          <p:spPr>
            <a:xfrm>
              <a:off x="3563191" y="9431801"/>
              <a:ext cx="1815464" cy="288290"/>
            </a:xfrm>
            <a:custGeom>
              <a:rect b="b" l="l" r="r" t="t"/>
              <a:pathLst>
                <a:path extrusionOk="0" h="288290" w="1815464">
                  <a:moveTo>
                    <a:pt x="1814846" y="288194"/>
                  </a:moveTo>
                  <a:lnTo>
                    <a:pt x="846144" y="0"/>
                  </a:lnTo>
                  <a:lnTo>
                    <a:pt x="0" y="28819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32" name="Google Shape;132;p3"/>
            <p:cNvSpPr/>
            <p:nvPr/>
          </p:nvSpPr>
          <p:spPr>
            <a:xfrm>
              <a:off x="3042761" y="9379007"/>
              <a:ext cx="1367154" cy="340995"/>
            </a:xfrm>
            <a:custGeom>
              <a:rect b="b" l="l" r="r" t="t"/>
              <a:pathLst>
                <a:path extrusionOk="0" h="340995" w="1367154">
                  <a:moveTo>
                    <a:pt x="1366573" y="52793"/>
                  </a:moveTo>
                  <a:lnTo>
                    <a:pt x="418747" y="0"/>
                  </a:lnTo>
                  <a:lnTo>
                    <a:pt x="0" y="34098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33" name="Google Shape;133;p3"/>
            <p:cNvSpPr/>
            <p:nvPr/>
          </p:nvSpPr>
          <p:spPr>
            <a:xfrm>
              <a:off x="3563191" y="9431801"/>
              <a:ext cx="846454" cy="288290"/>
            </a:xfrm>
            <a:custGeom>
              <a:rect b="b" l="l" r="r" t="t"/>
              <a:pathLst>
                <a:path extrusionOk="0" h="288290" w="846454">
                  <a:moveTo>
                    <a:pt x="0" y="288194"/>
                  </a:moveTo>
                  <a:lnTo>
                    <a:pt x="846144"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34" name="Google Shape;134;p3"/>
            <p:cNvSpPr/>
            <p:nvPr/>
          </p:nvSpPr>
          <p:spPr>
            <a:xfrm>
              <a:off x="2704769" y="9025743"/>
              <a:ext cx="756920" cy="694690"/>
            </a:xfrm>
            <a:custGeom>
              <a:rect b="b" l="l" r="r" t="t"/>
              <a:pathLst>
                <a:path extrusionOk="0" h="694690" w="756920">
                  <a:moveTo>
                    <a:pt x="756740" y="353263"/>
                  </a:moveTo>
                  <a:lnTo>
                    <a:pt x="82472" y="0"/>
                  </a:lnTo>
                  <a:lnTo>
                    <a:pt x="0" y="694251"/>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35" name="Google Shape;135;p3"/>
            <p:cNvSpPr/>
            <p:nvPr/>
          </p:nvSpPr>
          <p:spPr>
            <a:xfrm>
              <a:off x="3042761" y="9379007"/>
              <a:ext cx="419100" cy="340995"/>
            </a:xfrm>
            <a:custGeom>
              <a:rect b="b" l="l" r="r" t="t"/>
              <a:pathLst>
                <a:path extrusionOk="0" h="340995" w="419100">
                  <a:moveTo>
                    <a:pt x="0" y="340988"/>
                  </a:moveTo>
                  <a:lnTo>
                    <a:pt x="418747"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36" name="Google Shape;136;p3"/>
            <p:cNvSpPr/>
            <p:nvPr/>
          </p:nvSpPr>
          <p:spPr>
            <a:xfrm>
              <a:off x="2312578" y="8948477"/>
              <a:ext cx="474980" cy="771525"/>
            </a:xfrm>
            <a:custGeom>
              <a:rect b="b" l="l" r="r" t="t"/>
              <a:pathLst>
                <a:path extrusionOk="0" h="771525" w="474980">
                  <a:moveTo>
                    <a:pt x="474662" y="77266"/>
                  </a:moveTo>
                  <a:lnTo>
                    <a:pt x="0" y="0"/>
                  </a:lnTo>
                  <a:lnTo>
                    <a:pt x="255203" y="77151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37" name="Google Shape;137;p3"/>
            <p:cNvSpPr/>
            <p:nvPr/>
          </p:nvSpPr>
          <p:spPr>
            <a:xfrm>
              <a:off x="2704769" y="9025743"/>
              <a:ext cx="82550" cy="694690"/>
            </a:xfrm>
            <a:custGeom>
              <a:rect b="b" l="l" r="r" t="t"/>
              <a:pathLst>
                <a:path extrusionOk="0" h="694690" w="82550">
                  <a:moveTo>
                    <a:pt x="0" y="694251"/>
                  </a:moveTo>
                  <a:lnTo>
                    <a:pt x="82472"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38" name="Google Shape;138;p3"/>
            <p:cNvSpPr/>
            <p:nvPr/>
          </p:nvSpPr>
          <p:spPr>
            <a:xfrm>
              <a:off x="1930948" y="8948477"/>
              <a:ext cx="381635" cy="771525"/>
            </a:xfrm>
            <a:custGeom>
              <a:rect b="b" l="l" r="r" t="t"/>
              <a:pathLst>
                <a:path extrusionOk="0" h="771525" w="381635">
                  <a:moveTo>
                    <a:pt x="381629" y="0"/>
                  </a:moveTo>
                  <a:lnTo>
                    <a:pt x="0" y="77151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39" name="Google Shape;139;p3"/>
            <p:cNvSpPr/>
            <p:nvPr/>
          </p:nvSpPr>
          <p:spPr>
            <a:xfrm>
              <a:off x="2312578" y="8948477"/>
              <a:ext cx="255269" cy="771525"/>
            </a:xfrm>
            <a:custGeom>
              <a:rect b="b" l="l" r="r" t="t"/>
              <a:pathLst>
                <a:path extrusionOk="0" h="771525" w="255269">
                  <a:moveTo>
                    <a:pt x="255203" y="771518"/>
                  </a:move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40" name="Google Shape;140;p3"/>
            <p:cNvSpPr/>
            <p:nvPr/>
          </p:nvSpPr>
          <p:spPr>
            <a:xfrm>
              <a:off x="4476341" y="8816016"/>
              <a:ext cx="911225" cy="466090"/>
            </a:xfrm>
            <a:custGeom>
              <a:rect b="b" l="l" r="r" t="t"/>
              <a:pathLst>
                <a:path extrusionOk="0" h="466090" w="911225">
                  <a:moveTo>
                    <a:pt x="910831" y="465950"/>
                  </a:moveTo>
                  <a:lnTo>
                    <a:pt x="0" y="458127"/>
                  </a:lnTo>
                  <a:lnTo>
                    <a:pt x="344462" y="0"/>
                  </a:lnTo>
                  <a:lnTo>
                    <a:pt x="910831" y="46595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41" name="Google Shape;141;p3"/>
            <p:cNvSpPr/>
            <p:nvPr/>
          </p:nvSpPr>
          <p:spPr>
            <a:xfrm>
              <a:off x="3957749" y="8816016"/>
              <a:ext cx="863600" cy="458470"/>
            </a:xfrm>
            <a:custGeom>
              <a:rect b="b" l="l" r="r" t="t"/>
              <a:pathLst>
                <a:path extrusionOk="0" h="458470" w="863600">
                  <a:moveTo>
                    <a:pt x="518591" y="458127"/>
                  </a:moveTo>
                  <a:lnTo>
                    <a:pt x="0" y="33134"/>
                  </a:lnTo>
                  <a:lnTo>
                    <a:pt x="863053" y="0"/>
                  </a:lnTo>
                  <a:lnTo>
                    <a:pt x="518591" y="45812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42" name="Google Shape;142;p3"/>
            <p:cNvSpPr/>
            <p:nvPr/>
          </p:nvSpPr>
          <p:spPr>
            <a:xfrm>
              <a:off x="3957749" y="8379961"/>
              <a:ext cx="863600" cy="469265"/>
            </a:xfrm>
            <a:custGeom>
              <a:rect b="b" l="l" r="r" t="t"/>
              <a:pathLst>
                <a:path extrusionOk="0" h="469265" w="863600">
                  <a:moveTo>
                    <a:pt x="26974" y="0"/>
                  </a:moveTo>
                  <a:lnTo>
                    <a:pt x="0" y="469188"/>
                  </a:lnTo>
                  <a:lnTo>
                    <a:pt x="863053" y="436054"/>
                  </a:lnTo>
                  <a:lnTo>
                    <a:pt x="26974"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grpSp>
        <p:nvGrpSpPr>
          <p:cNvPr id="143" name="Google Shape;143;p3"/>
          <p:cNvGrpSpPr/>
          <p:nvPr/>
        </p:nvGrpSpPr>
        <p:grpSpPr>
          <a:xfrm>
            <a:off x="5764607" y="2913241"/>
            <a:ext cx="3582803" cy="2316939"/>
            <a:chOff x="6702309" y="3656907"/>
            <a:chExt cx="10578103" cy="6063697"/>
          </a:xfrm>
        </p:grpSpPr>
        <p:sp>
          <p:nvSpPr>
            <p:cNvPr id="144" name="Google Shape;144;p3"/>
            <p:cNvSpPr/>
            <p:nvPr/>
          </p:nvSpPr>
          <p:spPr>
            <a:xfrm>
              <a:off x="15848431" y="5965811"/>
              <a:ext cx="1179830" cy="1089025"/>
            </a:xfrm>
            <a:custGeom>
              <a:rect b="b" l="l" r="r" t="t"/>
              <a:pathLst>
                <a:path extrusionOk="0" h="1089025" w="1179830">
                  <a:moveTo>
                    <a:pt x="853706" y="1088809"/>
                  </a:moveTo>
                  <a:lnTo>
                    <a:pt x="1179817" y="0"/>
                  </a:lnTo>
                  <a:lnTo>
                    <a:pt x="0" y="184823"/>
                  </a:lnTo>
                  <a:lnTo>
                    <a:pt x="853706" y="108880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45" name="Google Shape;145;p3"/>
            <p:cNvSpPr/>
            <p:nvPr/>
          </p:nvSpPr>
          <p:spPr>
            <a:xfrm>
              <a:off x="16702138" y="7054620"/>
              <a:ext cx="424180" cy="281304"/>
            </a:xfrm>
            <a:custGeom>
              <a:rect b="b" l="l" r="r" t="t"/>
              <a:pathLst>
                <a:path extrusionOk="0" h="281304" w="424180">
                  <a:moveTo>
                    <a:pt x="0" y="0"/>
                  </a:moveTo>
                  <a:lnTo>
                    <a:pt x="423660" y="28086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46" name="Google Shape;146;p3"/>
            <p:cNvSpPr/>
            <p:nvPr/>
          </p:nvSpPr>
          <p:spPr>
            <a:xfrm>
              <a:off x="16702138" y="5965811"/>
              <a:ext cx="424180" cy="1089025"/>
            </a:xfrm>
            <a:custGeom>
              <a:rect b="b" l="l" r="r" t="t"/>
              <a:pathLst>
                <a:path extrusionOk="0" h="1089025" w="424180">
                  <a:moveTo>
                    <a:pt x="423660" y="474160"/>
                  </a:moveTo>
                  <a:lnTo>
                    <a:pt x="326110" y="0"/>
                  </a:lnTo>
                  <a:lnTo>
                    <a:pt x="0" y="108880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47" name="Google Shape;147;p3"/>
            <p:cNvSpPr/>
            <p:nvPr/>
          </p:nvSpPr>
          <p:spPr>
            <a:xfrm>
              <a:off x="11901587" y="8522968"/>
              <a:ext cx="1021079" cy="537845"/>
            </a:xfrm>
            <a:custGeom>
              <a:rect b="b" l="l" r="r" t="t"/>
              <a:pathLst>
                <a:path extrusionOk="0" h="537845" w="1021079">
                  <a:moveTo>
                    <a:pt x="0" y="154889"/>
                  </a:moveTo>
                  <a:lnTo>
                    <a:pt x="1020483" y="0"/>
                  </a:lnTo>
                  <a:lnTo>
                    <a:pt x="128904" y="537667"/>
                  </a:lnTo>
                  <a:lnTo>
                    <a:pt x="0" y="15488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48" name="Google Shape;148;p3"/>
            <p:cNvSpPr/>
            <p:nvPr/>
          </p:nvSpPr>
          <p:spPr>
            <a:xfrm>
              <a:off x="13645881" y="4095317"/>
              <a:ext cx="1054734" cy="1063625"/>
            </a:xfrm>
            <a:custGeom>
              <a:rect b="b" l="l" r="r" t="t"/>
              <a:pathLst>
                <a:path extrusionOk="0" h="1063625" w="1054734">
                  <a:moveTo>
                    <a:pt x="1054138" y="662952"/>
                  </a:moveTo>
                  <a:lnTo>
                    <a:pt x="0" y="1063561"/>
                  </a:lnTo>
                  <a:lnTo>
                    <a:pt x="934491" y="0"/>
                  </a:lnTo>
                  <a:lnTo>
                    <a:pt x="1054138" y="662952"/>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49" name="Google Shape;149;p3"/>
            <p:cNvSpPr/>
            <p:nvPr/>
          </p:nvSpPr>
          <p:spPr>
            <a:xfrm>
              <a:off x="14146389" y="6388124"/>
              <a:ext cx="1297305" cy="666750"/>
            </a:xfrm>
            <a:custGeom>
              <a:rect b="b" l="l" r="r" t="t"/>
              <a:pathLst>
                <a:path extrusionOk="0" h="666750" w="1297305">
                  <a:moveTo>
                    <a:pt x="0" y="0"/>
                  </a:moveTo>
                  <a:lnTo>
                    <a:pt x="1296797" y="296938"/>
                  </a:lnTo>
                  <a:lnTo>
                    <a:pt x="219938" y="666496"/>
                  </a:ln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50" name="Google Shape;150;p3"/>
            <p:cNvSpPr/>
            <p:nvPr/>
          </p:nvSpPr>
          <p:spPr>
            <a:xfrm>
              <a:off x="11332818" y="8427147"/>
              <a:ext cx="697865" cy="633729"/>
            </a:xfrm>
            <a:custGeom>
              <a:rect b="b" l="l" r="r" t="t"/>
              <a:pathLst>
                <a:path extrusionOk="0" h="633729" w="697865">
                  <a:moveTo>
                    <a:pt x="0" y="0"/>
                  </a:moveTo>
                  <a:lnTo>
                    <a:pt x="697674" y="633488"/>
                  </a:lnTo>
                  <a:lnTo>
                    <a:pt x="568769" y="250710"/>
                  </a:ln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51" name="Google Shape;151;p3"/>
            <p:cNvSpPr/>
            <p:nvPr/>
          </p:nvSpPr>
          <p:spPr>
            <a:xfrm>
              <a:off x="7776043" y="8410218"/>
              <a:ext cx="1107440" cy="888365"/>
            </a:xfrm>
            <a:custGeom>
              <a:rect b="b" l="l" r="r" t="t"/>
              <a:pathLst>
                <a:path extrusionOk="0" h="888365" w="1107440">
                  <a:moveTo>
                    <a:pt x="238302" y="0"/>
                  </a:moveTo>
                  <a:lnTo>
                    <a:pt x="1107224" y="887895"/>
                  </a:lnTo>
                  <a:lnTo>
                    <a:pt x="0" y="643801"/>
                  </a:lnTo>
                  <a:lnTo>
                    <a:pt x="238302"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52" name="Google Shape;152;p3"/>
            <p:cNvSpPr/>
            <p:nvPr/>
          </p:nvSpPr>
          <p:spPr>
            <a:xfrm>
              <a:off x="13145338" y="6388124"/>
              <a:ext cx="1221105" cy="732790"/>
            </a:xfrm>
            <a:custGeom>
              <a:rect b="b" l="l" r="r" t="t"/>
              <a:pathLst>
                <a:path extrusionOk="0" h="732790" w="1221105">
                  <a:moveTo>
                    <a:pt x="0" y="732472"/>
                  </a:moveTo>
                  <a:lnTo>
                    <a:pt x="1220990" y="666496"/>
                  </a:lnTo>
                  <a:lnTo>
                    <a:pt x="1001052" y="0"/>
                  </a:lnTo>
                  <a:lnTo>
                    <a:pt x="0" y="732472"/>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53" name="Google Shape;153;p3"/>
            <p:cNvSpPr/>
            <p:nvPr/>
          </p:nvSpPr>
          <p:spPr>
            <a:xfrm>
              <a:off x="12394538" y="6328751"/>
              <a:ext cx="1751965" cy="791845"/>
            </a:xfrm>
            <a:custGeom>
              <a:rect b="b" l="l" r="r" t="t"/>
              <a:pathLst>
                <a:path extrusionOk="0" h="791845" w="1751965">
                  <a:moveTo>
                    <a:pt x="750798" y="791845"/>
                  </a:moveTo>
                  <a:lnTo>
                    <a:pt x="1751850" y="59372"/>
                  </a:lnTo>
                  <a:lnTo>
                    <a:pt x="0" y="0"/>
                  </a:lnTo>
                  <a:lnTo>
                    <a:pt x="750798" y="791845"/>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54" name="Google Shape;154;p3"/>
            <p:cNvSpPr/>
            <p:nvPr/>
          </p:nvSpPr>
          <p:spPr>
            <a:xfrm>
              <a:off x="12922070" y="7449069"/>
              <a:ext cx="723900" cy="1097279"/>
            </a:xfrm>
            <a:custGeom>
              <a:rect b="b" l="l" r="r" t="t"/>
              <a:pathLst>
                <a:path extrusionOk="0" h="1097279" w="723900">
                  <a:moveTo>
                    <a:pt x="3352" y="0"/>
                  </a:moveTo>
                  <a:lnTo>
                    <a:pt x="723811" y="1096822"/>
                  </a:lnTo>
                  <a:lnTo>
                    <a:pt x="0" y="1073899"/>
                  </a:lnTo>
                  <a:lnTo>
                    <a:pt x="3352"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55" name="Google Shape;155;p3"/>
            <p:cNvSpPr/>
            <p:nvPr/>
          </p:nvSpPr>
          <p:spPr>
            <a:xfrm>
              <a:off x="12925423" y="7054620"/>
              <a:ext cx="1441450" cy="394970"/>
            </a:xfrm>
            <a:custGeom>
              <a:rect b="b" l="l" r="r" t="t"/>
              <a:pathLst>
                <a:path extrusionOk="0" h="394970" w="1441450">
                  <a:moveTo>
                    <a:pt x="0" y="394449"/>
                  </a:moveTo>
                  <a:lnTo>
                    <a:pt x="1440903" y="0"/>
                  </a:lnTo>
                  <a:lnTo>
                    <a:pt x="219913" y="65976"/>
                  </a:lnTo>
                  <a:lnTo>
                    <a:pt x="0" y="39444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56" name="Google Shape;156;p3"/>
            <p:cNvSpPr/>
            <p:nvPr/>
          </p:nvSpPr>
          <p:spPr>
            <a:xfrm>
              <a:off x="6702309" y="9054019"/>
              <a:ext cx="2181225" cy="640079"/>
            </a:xfrm>
            <a:custGeom>
              <a:rect b="b" l="l" r="r" t="t"/>
              <a:pathLst>
                <a:path extrusionOk="0" h="640079" w="2181225">
                  <a:moveTo>
                    <a:pt x="0" y="640054"/>
                  </a:moveTo>
                  <a:lnTo>
                    <a:pt x="2180958" y="244094"/>
                  </a:lnTo>
                  <a:lnTo>
                    <a:pt x="1073734" y="0"/>
                  </a:lnTo>
                  <a:lnTo>
                    <a:pt x="0" y="64005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57" name="Google Shape;157;p3"/>
            <p:cNvSpPr/>
            <p:nvPr/>
          </p:nvSpPr>
          <p:spPr>
            <a:xfrm>
              <a:off x="14411819" y="8321585"/>
              <a:ext cx="1130300" cy="1260475"/>
            </a:xfrm>
            <a:custGeom>
              <a:rect b="b" l="l" r="r" t="t"/>
              <a:pathLst>
                <a:path extrusionOk="0" h="1260475" w="1130300">
                  <a:moveTo>
                    <a:pt x="121323" y="0"/>
                  </a:moveTo>
                  <a:lnTo>
                    <a:pt x="1129995" y="1260309"/>
                  </a:lnTo>
                  <a:lnTo>
                    <a:pt x="0" y="1068920"/>
                  </a:lnTo>
                  <a:lnTo>
                    <a:pt x="121323"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58" name="Google Shape;158;p3"/>
            <p:cNvSpPr/>
            <p:nvPr/>
          </p:nvSpPr>
          <p:spPr>
            <a:xfrm>
              <a:off x="14533142" y="8004847"/>
              <a:ext cx="1009015" cy="1577340"/>
            </a:xfrm>
            <a:custGeom>
              <a:rect b="b" l="l" r="r" t="t"/>
              <a:pathLst>
                <a:path extrusionOk="0" h="1577340" w="1009015">
                  <a:moveTo>
                    <a:pt x="0" y="316738"/>
                  </a:moveTo>
                  <a:lnTo>
                    <a:pt x="1008672" y="1577047"/>
                  </a:lnTo>
                  <a:lnTo>
                    <a:pt x="523290" y="0"/>
                  </a:lnTo>
                  <a:lnTo>
                    <a:pt x="0" y="31673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59" name="Google Shape;159;p3"/>
            <p:cNvSpPr/>
            <p:nvPr/>
          </p:nvSpPr>
          <p:spPr>
            <a:xfrm>
              <a:off x="13645881" y="8321585"/>
              <a:ext cx="887730" cy="1069340"/>
            </a:xfrm>
            <a:custGeom>
              <a:rect b="b" l="l" r="r" t="t"/>
              <a:pathLst>
                <a:path extrusionOk="0" h="1069340" w="887730">
                  <a:moveTo>
                    <a:pt x="887260" y="0"/>
                  </a:moveTo>
                  <a:lnTo>
                    <a:pt x="765937" y="1068920"/>
                  </a:lnTo>
                  <a:lnTo>
                    <a:pt x="0" y="224307"/>
                  </a:lnTo>
                  <a:lnTo>
                    <a:pt x="88726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60" name="Google Shape;160;p3"/>
            <p:cNvSpPr/>
            <p:nvPr/>
          </p:nvSpPr>
          <p:spPr>
            <a:xfrm>
              <a:off x="14366327" y="7054620"/>
              <a:ext cx="690244" cy="1009650"/>
            </a:xfrm>
            <a:custGeom>
              <a:rect b="b" l="l" r="r" t="t"/>
              <a:pathLst>
                <a:path extrusionOk="0" h="1009650" w="690244">
                  <a:moveTo>
                    <a:pt x="303326" y="1009548"/>
                  </a:moveTo>
                  <a:lnTo>
                    <a:pt x="690105" y="950226"/>
                  </a:lnTo>
                  <a:lnTo>
                    <a:pt x="0" y="0"/>
                  </a:lnTo>
                  <a:lnTo>
                    <a:pt x="303326" y="100954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61" name="Google Shape;161;p3"/>
            <p:cNvSpPr/>
            <p:nvPr/>
          </p:nvSpPr>
          <p:spPr>
            <a:xfrm>
              <a:off x="14533142" y="8004847"/>
              <a:ext cx="523875" cy="316865"/>
            </a:xfrm>
            <a:custGeom>
              <a:rect b="b" l="l" r="r" t="t"/>
              <a:pathLst>
                <a:path extrusionOk="0" h="316865" w="523875">
                  <a:moveTo>
                    <a:pt x="136512" y="59321"/>
                  </a:moveTo>
                  <a:lnTo>
                    <a:pt x="523290" y="0"/>
                  </a:lnTo>
                  <a:lnTo>
                    <a:pt x="0" y="316738"/>
                  </a:lnTo>
                  <a:lnTo>
                    <a:pt x="136512" y="59321"/>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62" name="Google Shape;162;p3"/>
            <p:cNvSpPr/>
            <p:nvPr/>
          </p:nvSpPr>
          <p:spPr>
            <a:xfrm>
              <a:off x="12925423" y="7054620"/>
              <a:ext cx="1744344" cy="1009650"/>
            </a:xfrm>
            <a:custGeom>
              <a:rect b="b" l="l" r="r" t="t"/>
              <a:pathLst>
                <a:path extrusionOk="0" h="1009650" w="1744344">
                  <a:moveTo>
                    <a:pt x="1744230" y="1009548"/>
                  </a:moveTo>
                  <a:lnTo>
                    <a:pt x="1440903" y="0"/>
                  </a:lnTo>
                  <a:lnTo>
                    <a:pt x="0" y="394449"/>
                  </a:lnTo>
                  <a:lnTo>
                    <a:pt x="1744230" y="100954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63" name="Google Shape;163;p3"/>
            <p:cNvSpPr/>
            <p:nvPr/>
          </p:nvSpPr>
          <p:spPr>
            <a:xfrm>
              <a:off x="12925423" y="7449069"/>
              <a:ext cx="1744344" cy="1097279"/>
            </a:xfrm>
            <a:custGeom>
              <a:rect b="b" l="l" r="r" t="t"/>
              <a:pathLst>
                <a:path extrusionOk="0" h="1097279" w="1744344">
                  <a:moveTo>
                    <a:pt x="1744230" y="615099"/>
                  </a:moveTo>
                  <a:lnTo>
                    <a:pt x="720458" y="1096822"/>
                  </a:lnTo>
                  <a:lnTo>
                    <a:pt x="0" y="0"/>
                  </a:lnTo>
                  <a:lnTo>
                    <a:pt x="1744230" y="61509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64" name="Google Shape;164;p3"/>
            <p:cNvSpPr/>
            <p:nvPr/>
          </p:nvSpPr>
          <p:spPr>
            <a:xfrm>
              <a:off x="13645881" y="8064168"/>
              <a:ext cx="1024255" cy="481965"/>
            </a:xfrm>
            <a:custGeom>
              <a:rect b="b" l="l" r="r" t="t"/>
              <a:pathLst>
                <a:path extrusionOk="0" h="481965" w="1024255">
                  <a:moveTo>
                    <a:pt x="1023772" y="0"/>
                  </a:moveTo>
                  <a:lnTo>
                    <a:pt x="887260" y="257416"/>
                  </a:lnTo>
                  <a:lnTo>
                    <a:pt x="0" y="481723"/>
                  </a:lnTo>
                  <a:lnTo>
                    <a:pt x="1023772"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65" name="Google Shape;165;p3"/>
            <p:cNvSpPr/>
            <p:nvPr/>
          </p:nvSpPr>
          <p:spPr>
            <a:xfrm>
              <a:off x="11294883" y="7757793"/>
              <a:ext cx="722629" cy="222884"/>
            </a:xfrm>
            <a:custGeom>
              <a:rect b="b" l="l" r="r" t="t"/>
              <a:pathLst>
                <a:path extrusionOk="0" h="222884" w="722629">
                  <a:moveTo>
                    <a:pt x="722198" y="222643"/>
                  </a:moveTo>
                  <a:lnTo>
                    <a:pt x="155994" y="0"/>
                  </a:lnTo>
                  <a:lnTo>
                    <a:pt x="0" y="108419"/>
                  </a:lnTo>
                  <a:lnTo>
                    <a:pt x="722198" y="22264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66" name="Google Shape;166;p3"/>
            <p:cNvSpPr/>
            <p:nvPr/>
          </p:nvSpPr>
          <p:spPr>
            <a:xfrm>
              <a:off x="11294883" y="7866213"/>
              <a:ext cx="722629" cy="561340"/>
            </a:xfrm>
            <a:custGeom>
              <a:rect b="b" l="l" r="r" t="t"/>
              <a:pathLst>
                <a:path extrusionOk="0" h="561340" w="722629">
                  <a:moveTo>
                    <a:pt x="722198" y="114223"/>
                  </a:moveTo>
                  <a:lnTo>
                    <a:pt x="37934" y="560933"/>
                  </a:lnTo>
                  <a:lnTo>
                    <a:pt x="0" y="0"/>
                  </a:lnTo>
                  <a:lnTo>
                    <a:pt x="722198" y="11422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67" name="Google Shape;167;p3"/>
            <p:cNvSpPr/>
            <p:nvPr/>
          </p:nvSpPr>
          <p:spPr>
            <a:xfrm>
              <a:off x="11332818" y="7980437"/>
              <a:ext cx="684529" cy="697865"/>
            </a:xfrm>
            <a:custGeom>
              <a:rect b="b" l="l" r="r" t="t"/>
              <a:pathLst>
                <a:path extrusionOk="0" h="697865" w="684529">
                  <a:moveTo>
                    <a:pt x="684263" y="0"/>
                  </a:moveTo>
                  <a:lnTo>
                    <a:pt x="568769" y="697420"/>
                  </a:lnTo>
                  <a:lnTo>
                    <a:pt x="0" y="446709"/>
                  </a:lnTo>
                  <a:lnTo>
                    <a:pt x="684263"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68" name="Google Shape;168;p3"/>
            <p:cNvSpPr/>
            <p:nvPr/>
          </p:nvSpPr>
          <p:spPr>
            <a:xfrm>
              <a:off x="11901587" y="7980437"/>
              <a:ext cx="1021079" cy="697865"/>
            </a:xfrm>
            <a:custGeom>
              <a:rect b="b" l="l" r="r" t="t"/>
              <a:pathLst>
                <a:path extrusionOk="0" h="697865" w="1021079">
                  <a:moveTo>
                    <a:pt x="115493" y="0"/>
                  </a:moveTo>
                  <a:lnTo>
                    <a:pt x="1020483" y="542531"/>
                  </a:lnTo>
                  <a:lnTo>
                    <a:pt x="0" y="697420"/>
                  </a:lnTo>
                  <a:lnTo>
                    <a:pt x="115493"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69" name="Google Shape;169;p3"/>
            <p:cNvSpPr/>
            <p:nvPr/>
          </p:nvSpPr>
          <p:spPr>
            <a:xfrm>
              <a:off x="12017081" y="7449069"/>
              <a:ext cx="908684" cy="1074420"/>
            </a:xfrm>
            <a:custGeom>
              <a:rect b="b" l="l" r="r" t="t"/>
              <a:pathLst>
                <a:path extrusionOk="0" h="1074420" w="908684">
                  <a:moveTo>
                    <a:pt x="0" y="531367"/>
                  </a:moveTo>
                  <a:lnTo>
                    <a:pt x="904989" y="1073899"/>
                  </a:lnTo>
                  <a:lnTo>
                    <a:pt x="908342" y="0"/>
                  </a:lnTo>
                  <a:lnTo>
                    <a:pt x="0" y="53136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70" name="Google Shape;170;p3"/>
            <p:cNvSpPr/>
            <p:nvPr/>
          </p:nvSpPr>
          <p:spPr>
            <a:xfrm>
              <a:off x="11450877" y="7344904"/>
              <a:ext cx="566420" cy="635634"/>
            </a:xfrm>
            <a:custGeom>
              <a:rect b="b" l="l" r="r" t="t"/>
              <a:pathLst>
                <a:path extrusionOk="0" h="635634" w="566420">
                  <a:moveTo>
                    <a:pt x="314185" y="0"/>
                  </a:moveTo>
                  <a:lnTo>
                    <a:pt x="566204" y="635533"/>
                  </a:lnTo>
                  <a:lnTo>
                    <a:pt x="0" y="412889"/>
                  </a:lnTo>
                  <a:lnTo>
                    <a:pt x="314185"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71" name="Google Shape;171;p3"/>
            <p:cNvSpPr/>
            <p:nvPr/>
          </p:nvSpPr>
          <p:spPr>
            <a:xfrm>
              <a:off x="11765062" y="7344904"/>
              <a:ext cx="1160779" cy="635634"/>
            </a:xfrm>
            <a:custGeom>
              <a:rect b="b" l="l" r="r" t="t"/>
              <a:pathLst>
                <a:path extrusionOk="0" h="635634" w="1160779">
                  <a:moveTo>
                    <a:pt x="0" y="0"/>
                  </a:moveTo>
                  <a:lnTo>
                    <a:pt x="1160360" y="104165"/>
                  </a:lnTo>
                  <a:lnTo>
                    <a:pt x="252018" y="635533"/>
                  </a:ln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72" name="Google Shape;172;p3"/>
            <p:cNvSpPr/>
            <p:nvPr/>
          </p:nvSpPr>
          <p:spPr>
            <a:xfrm>
              <a:off x="14700020" y="4507558"/>
              <a:ext cx="667384" cy="1287145"/>
            </a:xfrm>
            <a:custGeom>
              <a:rect b="b" l="l" r="r" t="t"/>
              <a:pathLst>
                <a:path extrusionOk="0" h="1287145" w="667384">
                  <a:moveTo>
                    <a:pt x="667359" y="0"/>
                  </a:moveTo>
                  <a:lnTo>
                    <a:pt x="530834" y="1286700"/>
                  </a:lnTo>
                  <a:lnTo>
                    <a:pt x="0" y="250710"/>
                  </a:lnTo>
                  <a:lnTo>
                    <a:pt x="667359"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73" name="Google Shape;173;p3"/>
            <p:cNvSpPr/>
            <p:nvPr/>
          </p:nvSpPr>
          <p:spPr>
            <a:xfrm>
              <a:off x="15230855" y="4507558"/>
              <a:ext cx="617855" cy="1643379"/>
            </a:xfrm>
            <a:custGeom>
              <a:rect b="b" l="l" r="r" t="t"/>
              <a:pathLst>
                <a:path extrusionOk="0" h="1643379" w="617855">
                  <a:moveTo>
                    <a:pt x="136524" y="0"/>
                  </a:moveTo>
                  <a:lnTo>
                    <a:pt x="617575" y="1643075"/>
                  </a:lnTo>
                  <a:lnTo>
                    <a:pt x="0" y="1286700"/>
                  </a:lnTo>
                  <a:lnTo>
                    <a:pt x="136524"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74" name="Google Shape;174;p3"/>
            <p:cNvSpPr/>
            <p:nvPr/>
          </p:nvSpPr>
          <p:spPr>
            <a:xfrm>
              <a:off x="14580373" y="4095317"/>
              <a:ext cx="787400" cy="663575"/>
            </a:xfrm>
            <a:custGeom>
              <a:rect b="b" l="l" r="r" t="t"/>
              <a:pathLst>
                <a:path extrusionOk="0" h="663575" w="787400">
                  <a:moveTo>
                    <a:pt x="787006" y="412242"/>
                  </a:moveTo>
                  <a:lnTo>
                    <a:pt x="119646" y="662952"/>
                  </a:lnTo>
                  <a:lnTo>
                    <a:pt x="0" y="0"/>
                  </a:lnTo>
                  <a:lnTo>
                    <a:pt x="787006" y="412242"/>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75" name="Google Shape;175;p3"/>
            <p:cNvSpPr/>
            <p:nvPr/>
          </p:nvSpPr>
          <p:spPr>
            <a:xfrm>
              <a:off x="14580373" y="4049381"/>
              <a:ext cx="1325244" cy="458470"/>
            </a:xfrm>
            <a:custGeom>
              <a:rect b="b" l="l" r="r" t="t"/>
              <a:pathLst>
                <a:path extrusionOk="0" h="458470" w="1325244">
                  <a:moveTo>
                    <a:pt x="787006" y="458177"/>
                  </a:moveTo>
                  <a:lnTo>
                    <a:pt x="1325016" y="0"/>
                  </a:lnTo>
                  <a:lnTo>
                    <a:pt x="0" y="45935"/>
                  </a:lnTo>
                  <a:lnTo>
                    <a:pt x="787006" y="45817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76" name="Google Shape;176;p3"/>
            <p:cNvSpPr/>
            <p:nvPr/>
          </p:nvSpPr>
          <p:spPr>
            <a:xfrm>
              <a:off x="15056431" y="8004847"/>
              <a:ext cx="1210309" cy="1623695"/>
            </a:xfrm>
            <a:custGeom>
              <a:rect b="b" l="l" r="r" t="t"/>
              <a:pathLst>
                <a:path extrusionOk="0" h="1623695" w="1210309">
                  <a:moveTo>
                    <a:pt x="1209941" y="1623237"/>
                  </a:moveTo>
                  <a:lnTo>
                    <a:pt x="485381" y="1577047"/>
                  </a:lnTo>
                  <a:lnTo>
                    <a:pt x="0" y="0"/>
                  </a:lnTo>
                  <a:lnTo>
                    <a:pt x="1209941" y="162323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77" name="Google Shape;177;p3"/>
            <p:cNvSpPr/>
            <p:nvPr/>
          </p:nvSpPr>
          <p:spPr>
            <a:xfrm>
              <a:off x="14366327" y="7054620"/>
              <a:ext cx="1463675" cy="950595"/>
            </a:xfrm>
            <a:custGeom>
              <a:rect b="b" l="l" r="r" t="t"/>
              <a:pathLst>
                <a:path extrusionOk="0" h="950595" w="1463675">
                  <a:moveTo>
                    <a:pt x="1463675" y="191338"/>
                  </a:moveTo>
                  <a:lnTo>
                    <a:pt x="690105" y="950226"/>
                  </a:lnTo>
                  <a:lnTo>
                    <a:pt x="0" y="0"/>
                  </a:lnTo>
                  <a:lnTo>
                    <a:pt x="1463675" y="19133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78" name="Google Shape;178;p3"/>
            <p:cNvSpPr/>
            <p:nvPr/>
          </p:nvSpPr>
          <p:spPr>
            <a:xfrm>
              <a:off x="14366327" y="6685062"/>
              <a:ext cx="1463675" cy="561340"/>
            </a:xfrm>
            <a:custGeom>
              <a:rect b="b" l="l" r="r" t="t"/>
              <a:pathLst>
                <a:path extrusionOk="0" h="561340" w="1463675">
                  <a:moveTo>
                    <a:pt x="1463675" y="560895"/>
                  </a:moveTo>
                  <a:lnTo>
                    <a:pt x="1076858" y="0"/>
                  </a:lnTo>
                  <a:lnTo>
                    <a:pt x="0" y="369557"/>
                  </a:lnTo>
                  <a:lnTo>
                    <a:pt x="1463675" y="560895"/>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79" name="Google Shape;179;p3"/>
            <p:cNvSpPr/>
            <p:nvPr/>
          </p:nvSpPr>
          <p:spPr>
            <a:xfrm>
              <a:off x="15056431" y="7245958"/>
              <a:ext cx="1223644" cy="759459"/>
            </a:xfrm>
            <a:custGeom>
              <a:rect b="b" l="l" r="r" t="t"/>
              <a:pathLst>
                <a:path extrusionOk="0" h="759459" w="1223644">
                  <a:moveTo>
                    <a:pt x="773569" y="0"/>
                  </a:moveTo>
                  <a:lnTo>
                    <a:pt x="1223162" y="323354"/>
                  </a:lnTo>
                  <a:lnTo>
                    <a:pt x="0" y="758888"/>
                  </a:lnTo>
                  <a:lnTo>
                    <a:pt x="773569"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80" name="Google Shape;180;p3"/>
            <p:cNvSpPr/>
            <p:nvPr/>
          </p:nvSpPr>
          <p:spPr>
            <a:xfrm>
              <a:off x="15443186" y="6150634"/>
              <a:ext cx="405765" cy="1095375"/>
            </a:xfrm>
            <a:custGeom>
              <a:rect b="b" l="l" r="r" t="t"/>
              <a:pathLst>
                <a:path extrusionOk="0" h="1095375" w="405765">
                  <a:moveTo>
                    <a:pt x="386816" y="1095324"/>
                  </a:moveTo>
                  <a:lnTo>
                    <a:pt x="405244" y="0"/>
                  </a:lnTo>
                  <a:lnTo>
                    <a:pt x="0" y="534428"/>
                  </a:lnTo>
                  <a:lnTo>
                    <a:pt x="386816" y="109532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81" name="Google Shape;181;p3"/>
            <p:cNvSpPr/>
            <p:nvPr/>
          </p:nvSpPr>
          <p:spPr>
            <a:xfrm>
              <a:off x="14146389" y="6005447"/>
              <a:ext cx="1297305" cy="680084"/>
            </a:xfrm>
            <a:custGeom>
              <a:rect b="b" l="l" r="r" t="t"/>
              <a:pathLst>
                <a:path extrusionOk="0" h="680084" w="1297305">
                  <a:moveTo>
                    <a:pt x="849388" y="0"/>
                  </a:moveTo>
                  <a:lnTo>
                    <a:pt x="1296797" y="679615"/>
                  </a:lnTo>
                  <a:lnTo>
                    <a:pt x="0" y="382676"/>
                  </a:lnTo>
                  <a:lnTo>
                    <a:pt x="849388"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82" name="Google Shape;182;p3"/>
            <p:cNvSpPr/>
            <p:nvPr/>
          </p:nvSpPr>
          <p:spPr>
            <a:xfrm>
              <a:off x="14700020" y="4758269"/>
              <a:ext cx="530859" cy="1247775"/>
            </a:xfrm>
            <a:custGeom>
              <a:rect b="b" l="l" r="r" t="t"/>
              <a:pathLst>
                <a:path extrusionOk="0" h="1247775" w="530859">
                  <a:moveTo>
                    <a:pt x="295757" y="1247178"/>
                  </a:moveTo>
                  <a:lnTo>
                    <a:pt x="530834" y="1035989"/>
                  </a:lnTo>
                  <a:lnTo>
                    <a:pt x="0" y="0"/>
                  </a:lnTo>
                  <a:lnTo>
                    <a:pt x="295757" y="124717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83" name="Google Shape;183;p3"/>
            <p:cNvSpPr/>
            <p:nvPr/>
          </p:nvSpPr>
          <p:spPr>
            <a:xfrm>
              <a:off x="14995777" y="5794259"/>
              <a:ext cx="852805" cy="356870"/>
            </a:xfrm>
            <a:custGeom>
              <a:rect b="b" l="l" r="r" t="t"/>
              <a:pathLst>
                <a:path extrusionOk="0" h="356870" w="852805">
                  <a:moveTo>
                    <a:pt x="0" y="211188"/>
                  </a:moveTo>
                  <a:lnTo>
                    <a:pt x="852652" y="356374"/>
                  </a:lnTo>
                  <a:lnTo>
                    <a:pt x="235076" y="0"/>
                  </a:lnTo>
                  <a:lnTo>
                    <a:pt x="0" y="21118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84" name="Google Shape;184;p3"/>
            <p:cNvSpPr/>
            <p:nvPr/>
          </p:nvSpPr>
          <p:spPr>
            <a:xfrm>
              <a:off x="14995777" y="6005447"/>
              <a:ext cx="852805" cy="680084"/>
            </a:xfrm>
            <a:custGeom>
              <a:rect b="b" l="l" r="r" t="t"/>
              <a:pathLst>
                <a:path extrusionOk="0" h="680084" w="852805">
                  <a:moveTo>
                    <a:pt x="0" y="0"/>
                  </a:moveTo>
                  <a:lnTo>
                    <a:pt x="852652" y="145186"/>
                  </a:lnTo>
                  <a:lnTo>
                    <a:pt x="447408" y="679615"/>
                  </a:ln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85" name="Google Shape;185;p3"/>
            <p:cNvSpPr/>
            <p:nvPr/>
          </p:nvSpPr>
          <p:spPr>
            <a:xfrm>
              <a:off x="13645881" y="5158878"/>
              <a:ext cx="1350009" cy="1229360"/>
            </a:xfrm>
            <a:custGeom>
              <a:rect b="b" l="l" r="r" t="t"/>
              <a:pathLst>
                <a:path extrusionOk="0" h="1229360" w="1350009">
                  <a:moveTo>
                    <a:pt x="1349895" y="846569"/>
                  </a:moveTo>
                  <a:lnTo>
                    <a:pt x="500507" y="1229245"/>
                  </a:lnTo>
                  <a:lnTo>
                    <a:pt x="0" y="0"/>
                  </a:lnTo>
                  <a:lnTo>
                    <a:pt x="1349895" y="84656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86" name="Google Shape;186;p3"/>
            <p:cNvSpPr/>
            <p:nvPr/>
          </p:nvSpPr>
          <p:spPr>
            <a:xfrm>
              <a:off x="13645881" y="4758269"/>
              <a:ext cx="1350009" cy="1247775"/>
            </a:xfrm>
            <a:custGeom>
              <a:rect b="b" l="l" r="r" t="t"/>
              <a:pathLst>
                <a:path extrusionOk="0" h="1247775" w="1350009">
                  <a:moveTo>
                    <a:pt x="1349895" y="1247178"/>
                  </a:moveTo>
                  <a:lnTo>
                    <a:pt x="1054138" y="0"/>
                  </a:lnTo>
                  <a:lnTo>
                    <a:pt x="0" y="400608"/>
                  </a:lnTo>
                  <a:lnTo>
                    <a:pt x="1349895" y="124717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87" name="Google Shape;187;p3"/>
            <p:cNvSpPr/>
            <p:nvPr/>
          </p:nvSpPr>
          <p:spPr>
            <a:xfrm>
              <a:off x="10603686" y="8427147"/>
              <a:ext cx="729615" cy="696595"/>
            </a:xfrm>
            <a:custGeom>
              <a:rect b="b" l="l" r="r" t="t"/>
              <a:pathLst>
                <a:path extrusionOk="0" h="696595" w="729615">
                  <a:moveTo>
                    <a:pt x="94221" y="696556"/>
                  </a:moveTo>
                  <a:lnTo>
                    <a:pt x="729132" y="0"/>
                  </a:lnTo>
                  <a:lnTo>
                    <a:pt x="0" y="508088"/>
                  </a:lnTo>
                  <a:lnTo>
                    <a:pt x="94221" y="696556"/>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88" name="Google Shape;188;p3"/>
            <p:cNvSpPr/>
            <p:nvPr/>
          </p:nvSpPr>
          <p:spPr>
            <a:xfrm>
              <a:off x="10697907" y="8427147"/>
              <a:ext cx="1332865" cy="696595"/>
            </a:xfrm>
            <a:custGeom>
              <a:rect b="b" l="l" r="r" t="t"/>
              <a:pathLst>
                <a:path extrusionOk="0" h="696595" w="1332865">
                  <a:moveTo>
                    <a:pt x="0" y="696556"/>
                  </a:moveTo>
                  <a:lnTo>
                    <a:pt x="1332585" y="633488"/>
                  </a:lnTo>
                  <a:lnTo>
                    <a:pt x="634911" y="0"/>
                  </a:lnTo>
                  <a:lnTo>
                    <a:pt x="0" y="696556"/>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89" name="Google Shape;189;p3"/>
            <p:cNvSpPr/>
            <p:nvPr/>
          </p:nvSpPr>
          <p:spPr>
            <a:xfrm>
              <a:off x="12485546" y="4095317"/>
              <a:ext cx="2094865" cy="1217295"/>
            </a:xfrm>
            <a:custGeom>
              <a:rect b="b" l="l" r="r" t="t"/>
              <a:pathLst>
                <a:path extrusionOk="0" h="1217295" w="2094865">
                  <a:moveTo>
                    <a:pt x="0" y="1217269"/>
                  </a:moveTo>
                  <a:lnTo>
                    <a:pt x="1160335" y="1063561"/>
                  </a:lnTo>
                  <a:lnTo>
                    <a:pt x="2094826" y="0"/>
                  </a:lnTo>
                  <a:lnTo>
                    <a:pt x="0" y="121726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90" name="Google Shape;190;p3"/>
            <p:cNvSpPr/>
            <p:nvPr/>
          </p:nvSpPr>
          <p:spPr>
            <a:xfrm>
              <a:off x="11681686" y="6526706"/>
              <a:ext cx="622300" cy="818515"/>
            </a:xfrm>
            <a:custGeom>
              <a:rect b="b" l="l" r="r" t="t"/>
              <a:pathLst>
                <a:path extrusionOk="0" h="818515" w="622300">
                  <a:moveTo>
                    <a:pt x="621842" y="191376"/>
                  </a:moveTo>
                  <a:lnTo>
                    <a:pt x="83375" y="818197"/>
                  </a:lnTo>
                  <a:lnTo>
                    <a:pt x="0" y="0"/>
                  </a:lnTo>
                  <a:lnTo>
                    <a:pt x="621842" y="191376"/>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91" name="Google Shape;191;p3"/>
            <p:cNvSpPr/>
            <p:nvPr/>
          </p:nvSpPr>
          <p:spPr>
            <a:xfrm>
              <a:off x="11681686" y="6328751"/>
              <a:ext cx="713104" cy="389890"/>
            </a:xfrm>
            <a:custGeom>
              <a:rect b="b" l="l" r="r" t="t"/>
              <a:pathLst>
                <a:path extrusionOk="0" h="389890" w="713104">
                  <a:moveTo>
                    <a:pt x="621842" y="389331"/>
                  </a:moveTo>
                  <a:lnTo>
                    <a:pt x="712850" y="0"/>
                  </a:lnTo>
                  <a:lnTo>
                    <a:pt x="0" y="197954"/>
                  </a:lnTo>
                  <a:lnTo>
                    <a:pt x="621842" y="389331"/>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92" name="Google Shape;192;p3"/>
            <p:cNvSpPr/>
            <p:nvPr/>
          </p:nvSpPr>
          <p:spPr>
            <a:xfrm>
              <a:off x="11765062" y="6718082"/>
              <a:ext cx="1160779" cy="731520"/>
            </a:xfrm>
            <a:custGeom>
              <a:rect b="b" l="l" r="r" t="t"/>
              <a:pathLst>
                <a:path extrusionOk="0" h="731520" w="1160779">
                  <a:moveTo>
                    <a:pt x="538467" y="0"/>
                  </a:moveTo>
                  <a:lnTo>
                    <a:pt x="1160360" y="730986"/>
                  </a:lnTo>
                  <a:lnTo>
                    <a:pt x="0" y="626821"/>
                  </a:lnTo>
                  <a:lnTo>
                    <a:pt x="538467"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93" name="Google Shape;193;p3"/>
            <p:cNvSpPr/>
            <p:nvPr/>
          </p:nvSpPr>
          <p:spPr>
            <a:xfrm>
              <a:off x="12303530" y="6328751"/>
              <a:ext cx="842009" cy="791845"/>
            </a:xfrm>
            <a:custGeom>
              <a:rect b="b" l="l" r="r" t="t"/>
              <a:pathLst>
                <a:path extrusionOk="0" h="791845" w="842009">
                  <a:moveTo>
                    <a:pt x="0" y="389331"/>
                  </a:moveTo>
                  <a:lnTo>
                    <a:pt x="841806" y="791845"/>
                  </a:lnTo>
                  <a:lnTo>
                    <a:pt x="91008" y="0"/>
                  </a:lnTo>
                  <a:lnTo>
                    <a:pt x="0" y="389331"/>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94" name="Google Shape;194;p3"/>
            <p:cNvSpPr/>
            <p:nvPr/>
          </p:nvSpPr>
          <p:spPr>
            <a:xfrm>
              <a:off x="12303530" y="6718082"/>
              <a:ext cx="842009" cy="731520"/>
            </a:xfrm>
            <a:custGeom>
              <a:rect b="b" l="l" r="r" t="t"/>
              <a:pathLst>
                <a:path extrusionOk="0" h="731520" w="842009">
                  <a:moveTo>
                    <a:pt x="0" y="0"/>
                  </a:moveTo>
                  <a:lnTo>
                    <a:pt x="841806" y="402513"/>
                  </a:lnTo>
                  <a:lnTo>
                    <a:pt x="621893" y="730986"/>
                  </a:ln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95" name="Google Shape;195;p3"/>
            <p:cNvSpPr/>
            <p:nvPr/>
          </p:nvSpPr>
          <p:spPr>
            <a:xfrm>
              <a:off x="8014346" y="8094521"/>
              <a:ext cx="1309370" cy="850265"/>
            </a:xfrm>
            <a:custGeom>
              <a:rect b="b" l="l" r="r" t="t"/>
              <a:pathLst>
                <a:path extrusionOk="0" h="850265" w="1309370">
                  <a:moveTo>
                    <a:pt x="1308773" y="850074"/>
                  </a:moveTo>
                  <a:lnTo>
                    <a:pt x="1088555" y="0"/>
                  </a:lnTo>
                  <a:lnTo>
                    <a:pt x="0" y="315696"/>
                  </a:lnTo>
                  <a:lnTo>
                    <a:pt x="1308773" y="85007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96" name="Google Shape;196;p3"/>
            <p:cNvSpPr/>
            <p:nvPr/>
          </p:nvSpPr>
          <p:spPr>
            <a:xfrm>
              <a:off x="8014346" y="8410218"/>
              <a:ext cx="1309370" cy="888365"/>
            </a:xfrm>
            <a:custGeom>
              <a:rect b="b" l="l" r="r" t="t"/>
              <a:pathLst>
                <a:path extrusionOk="0" h="888365" w="1309370">
                  <a:moveTo>
                    <a:pt x="1308773" y="534377"/>
                  </a:moveTo>
                  <a:lnTo>
                    <a:pt x="868921" y="887895"/>
                  </a:lnTo>
                  <a:lnTo>
                    <a:pt x="0" y="0"/>
                  </a:lnTo>
                  <a:lnTo>
                    <a:pt x="1308773" y="53437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97" name="Google Shape;197;p3"/>
            <p:cNvSpPr/>
            <p:nvPr/>
          </p:nvSpPr>
          <p:spPr>
            <a:xfrm>
              <a:off x="8883267" y="8944595"/>
              <a:ext cx="1814829" cy="353695"/>
            </a:xfrm>
            <a:custGeom>
              <a:rect b="b" l="l" r="r" t="t"/>
              <a:pathLst>
                <a:path extrusionOk="0" h="353695" w="1814829">
                  <a:moveTo>
                    <a:pt x="439851" y="0"/>
                  </a:moveTo>
                  <a:lnTo>
                    <a:pt x="1814639" y="179108"/>
                  </a:lnTo>
                  <a:lnTo>
                    <a:pt x="0" y="353517"/>
                  </a:lnTo>
                  <a:lnTo>
                    <a:pt x="439851"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98" name="Google Shape;198;p3"/>
            <p:cNvSpPr/>
            <p:nvPr/>
          </p:nvSpPr>
          <p:spPr>
            <a:xfrm>
              <a:off x="9323119" y="8935235"/>
              <a:ext cx="1374775" cy="188595"/>
            </a:xfrm>
            <a:custGeom>
              <a:rect b="b" l="l" r="r" t="t"/>
              <a:pathLst>
                <a:path extrusionOk="0" h="188595" w="1374775">
                  <a:moveTo>
                    <a:pt x="0" y="9359"/>
                  </a:moveTo>
                  <a:lnTo>
                    <a:pt x="1280566" y="0"/>
                  </a:lnTo>
                  <a:lnTo>
                    <a:pt x="1374787" y="188468"/>
                  </a:lnTo>
                  <a:lnTo>
                    <a:pt x="0" y="935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199" name="Google Shape;199;p3"/>
            <p:cNvSpPr/>
            <p:nvPr/>
          </p:nvSpPr>
          <p:spPr>
            <a:xfrm>
              <a:off x="15056431" y="7773820"/>
              <a:ext cx="1283969" cy="1854834"/>
            </a:xfrm>
            <a:custGeom>
              <a:rect b="b" l="l" r="r" t="t"/>
              <a:pathLst>
                <a:path extrusionOk="0" h="1854834" w="1283969">
                  <a:moveTo>
                    <a:pt x="1283830" y="0"/>
                  </a:moveTo>
                  <a:lnTo>
                    <a:pt x="1209941" y="1854263"/>
                  </a:lnTo>
                  <a:lnTo>
                    <a:pt x="0" y="231025"/>
                  </a:lnTo>
                  <a:lnTo>
                    <a:pt x="128383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00" name="Google Shape;200;p3"/>
            <p:cNvSpPr/>
            <p:nvPr/>
          </p:nvSpPr>
          <p:spPr>
            <a:xfrm>
              <a:off x="15056431" y="7569313"/>
              <a:ext cx="1283969" cy="435609"/>
            </a:xfrm>
            <a:custGeom>
              <a:rect b="b" l="l" r="r" t="t"/>
              <a:pathLst>
                <a:path extrusionOk="0" h="435609" w="1283969">
                  <a:moveTo>
                    <a:pt x="1283830" y="204508"/>
                  </a:moveTo>
                  <a:lnTo>
                    <a:pt x="1223162" y="0"/>
                  </a:lnTo>
                  <a:lnTo>
                    <a:pt x="0" y="435533"/>
                  </a:lnTo>
                  <a:lnTo>
                    <a:pt x="1283830" y="20450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01" name="Google Shape;201;p3"/>
            <p:cNvSpPr/>
            <p:nvPr/>
          </p:nvSpPr>
          <p:spPr>
            <a:xfrm>
              <a:off x="16340263" y="7773820"/>
              <a:ext cx="728344" cy="1946275"/>
            </a:xfrm>
            <a:custGeom>
              <a:rect b="b" l="l" r="r" t="t"/>
              <a:pathLst>
                <a:path extrusionOk="0" h="1946275" w="728344">
                  <a:moveTo>
                    <a:pt x="0" y="0"/>
                  </a:moveTo>
                  <a:lnTo>
                    <a:pt x="728033" y="194617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02" name="Google Shape;202;p3"/>
            <p:cNvSpPr/>
            <p:nvPr/>
          </p:nvSpPr>
          <p:spPr>
            <a:xfrm>
              <a:off x="16266373" y="7773820"/>
              <a:ext cx="236219" cy="1946275"/>
            </a:xfrm>
            <a:custGeom>
              <a:rect b="b" l="l" r="r" t="t"/>
              <a:pathLst>
                <a:path extrusionOk="0" h="1946275" w="236219">
                  <a:moveTo>
                    <a:pt x="236109" y="1946174"/>
                  </a:moveTo>
                  <a:lnTo>
                    <a:pt x="0" y="1854263"/>
                  </a:lnTo>
                  <a:lnTo>
                    <a:pt x="73888"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03" name="Google Shape;203;p3"/>
            <p:cNvSpPr/>
            <p:nvPr/>
          </p:nvSpPr>
          <p:spPr>
            <a:xfrm>
              <a:off x="16340263" y="7540331"/>
              <a:ext cx="786130" cy="233679"/>
            </a:xfrm>
            <a:custGeom>
              <a:rect b="b" l="l" r="r" t="t"/>
              <a:pathLst>
                <a:path extrusionOk="0" h="233679" w="786130">
                  <a:moveTo>
                    <a:pt x="0" y="233489"/>
                  </a:moveTo>
                  <a:lnTo>
                    <a:pt x="785534"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04" name="Google Shape;204;p3"/>
            <p:cNvSpPr/>
            <p:nvPr/>
          </p:nvSpPr>
          <p:spPr>
            <a:xfrm>
              <a:off x="16340263" y="7773820"/>
              <a:ext cx="728344" cy="1946275"/>
            </a:xfrm>
            <a:custGeom>
              <a:rect b="b" l="l" r="r" t="t"/>
              <a:pathLst>
                <a:path extrusionOk="0" h="1946275" w="728344">
                  <a:moveTo>
                    <a:pt x="728033" y="1946174"/>
                  </a:move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05" name="Google Shape;205;p3"/>
            <p:cNvSpPr/>
            <p:nvPr/>
          </p:nvSpPr>
          <p:spPr>
            <a:xfrm>
              <a:off x="11681686" y="5728333"/>
              <a:ext cx="948054" cy="798829"/>
            </a:xfrm>
            <a:custGeom>
              <a:rect b="b" l="l" r="r" t="t"/>
              <a:pathLst>
                <a:path extrusionOk="0" h="798829" w="948054">
                  <a:moveTo>
                    <a:pt x="947978" y="0"/>
                  </a:moveTo>
                  <a:lnTo>
                    <a:pt x="712850" y="600417"/>
                  </a:lnTo>
                  <a:lnTo>
                    <a:pt x="0" y="798372"/>
                  </a:lnTo>
                  <a:lnTo>
                    <a:pt x="947978"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06" name="Google Shape;206;p3"/>
            <p:cNvSpPr/>
            <p:nvPr/>
          </p:nvSpPr>
          <p:spPr>
            <a:xfrm>
              <a:off x="12394538" y="5728333"/>
              <a:ext cx="1751965" cy="660400"/>
            </a:xfrm>
            <a:custGeom>
              <a:rect b="b" l="l" r="r" t="t"/>
              <a:pathLst>
                <a:path extrusionOk="0" h="660400" w="1751965">
                  <a:moveTo>
                    <a:pt x="235127" y="0"/>
                  </a:moveTo>
                  <a:lnTo>
                    <a:pt x="1751850" y="659790"/>
                  </a:lnTo>
                  <a:lnTo>
                    <a:pt x="0" y="600417"/>
                  </a:lnTo>
                  <a:lnTo>
                    <a:pt x="235127"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07" name="Google Shape;207;p3"/>
            <p:cNvSpPr/>
            <p:nvPr/>
          </p:nvSpPr>
          <p:spPr>
            <a:xfrm>
              <a:off x="12485546" y="5158878"/>
              <a:ext cx="1160780" cy="569595"/>
            </a:xfrm>
            <a:custGeom>
              <a:rect b="b" l="l" r="r" t="t"/>
              <a:pathLst>
                <a:path extrusionOk="0" h="569595" w="1160780">
                  <a:moveTo>
                    <a:pt x="144119" y="569455"/>
                  </a:moveTo>
                  <a:lnTo>
                    <a:pt x="1160335" y="0"/>
                  </a:lnTo>
                  <a:lnTo>
                    <a:pt x="0" y="153708"/>
                  </a:lnTo>
                  <a:lnTo>
                    <a:pt x="144119" y="569455"/>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08" name="Google Shape;208;p3"/>
            <p:cNvSpPr/>
            <p:nvPr/>
          </p:nvSpPr>
          <p:spPr>
            <a:xfrm>
              <a:off x="12629666" y="5158878"/>
              <a:ext cx="1517015" cy="1229360"/>
            </a:xfrm>
            <a:custGeom>
              <a:rect b="b" l="l" r="r" t="t"/>
              <a:pathLst>
                <a:path extrusionOk="0" h="1229360" w="1517015">
                  <a:moveTo>
                    <a:pt x="0" y="569455"/>
                  </a:moveTo>
                  <a:lnTo>
                    <a:pt x="1516722" y="1229245"/>
                  </a:lnTo>
                  <a:lnTo>
                    <a:pt x="1016215" y="0"/>
                  </a:lnTo>
                  <a:lnTo>
                    <a:pt x="0" y="569455"/>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09" name="Google Shape;209;p3"/>
            <p:cNvSpPr/>
            <p:nvPr/>
          </p:nvSpPr>
          <p:spPr>
            <a:xfrm>
              <a:off x="10494236" y="5388342"/>
              <a:ext cx="421640" cy="1233170"/>
            </a:xfrm>
            <a:custGeom>
              <a:rect b="b" l="l" r="r" t="t"/>
              <a:pathLst>
                <a:path extrusionOk="0" h="1233170" w="421640">
                  <a:moveTo>
                    <a:pt x="319290" y="0"/>
                  </a:moveTo>
                  <a:lnTo>
                    <a:pt x="421500" y="887603"/>
                  </a:lnTo>
                  <a:lnTo>
                    <a:pt x="0" y="1232801"/>
                  </a:lnTo>
                  <a:lnTo>
                    <a:pt x="31929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10" name="Google Shape;210;p3"/>
            <p:cNvSpPr/>
            <p:nvPr/>
          </p:nvSpPr>
          <p:spPr>
            <a:xfrm>
              <a:off x="10813528" y="5388342"/>
              <a:ext cx="868679" cy="1138554"/>
            </a:xfrm>
            <a:custGeom>
              <a:rect b="b" l="l" r="r" t="t"/>
              <a:pathLst>
                <a:path extrusionOk="0" h="1138554" w="868679">
                  <a:moveTo>
                    <a:pt x="0" y="0"/>
                  </a:moveTo>
                  <a:lnTo>
                    <a:pt x="868159" y="1138364"/>
                  </a:lnTo>
                  <a:lnTo>
                    <a:pt x="102209" y="887603"/>
                  </a:ln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11" name="Google Shape;211;p3"/>
            <p:cNvSpPr/>
            <p:nvPr/>
          </p:nvSpPr>
          <p:spPr>
            <a:xfrm>
              <a:off x="10813528" y="5388342"/>
              <a:ext cx="1816734" cy="1138554"/>
            </a:xfrm>
            <a:custGeom>
              <a:rect b="b" l="l" r="r" t="t"/>
              <a:pathLst>
                <a:path extrusionOk="0" h="1138554" w="1816734">
                  <a:moveTo>
                    <a:pt x="0" y="0"/>
                  </a:moveTo>
                  <a:lnTo>
                    <a:pt x="1816138" y="339991"/>
                  </a:lnTo>
                  <a:lnTo>
                    <a:pt x="868159" y="1138364"/>
                  </a:ln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12" name="Google Shape;212;p3"/>
            <p:cNvSpPr/>
            <p:nvPr/>
          </p:nvSpPr>
          <p:spPr>
            <a:xfrm>
              <a:off x="15830002" y="6150634"/>
              <a:ext cx="728344" cy="1095375"/>
            </a:xfrm>
            <a:custGeom>
              <a:rect b="b" l="l" r="r" t="t"/>
              <a:pathLst>
                <a:path extrusionOk="0" h="1095375" w="728344">
                  <a:moveTo>
                    <a:pt x="728040" y="1022731"/>
                  </a:moveTo>
                  <a:lnTo>
                    <a:pt x="18427" y="0"/>
                  </a:lnTo>
                  <a:lnTo>
                    <a:pt x="0" y="1095324"/>
                  </a:lnTo>
                  <a:lnTo>
                    <a:pt x="728040" y="1022731"/>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13" name="Google Shape;213;p3"/>
            <p:cNvSpPr/>
            <p:nvPr/>
          </p:nvSpPr>
          <p:spPr>
            <a:xfrm>
              <a:off x="15830002" y="7173365"/>
              <a:ext cx="728344" cy="396240"/>
            </a:xfrm>
            <a:custGeom>
              <a:rect b="b" l="l" r="r" t="t"/>
              <a:pathLst>
                <a:path extrusionOk="0" h="396240" w="728344">
                  <a:moveTo>
                    <a:pt x="728040" y="0"/>
                  </a:moveTo>
                  <a:lnTo>
                    <a:pt x="449592" y="395947"/>
                  </a:lnTo>
                  <a:lnTo>
                    <a:pt x="0" y="72593"/>
                  </a:lnTo>
                  <a:lnTo>
                    <a:pt x="72804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14" name="Google Shape;214;p3"/>
            <p:cNvSpPr/>
            <p:nvPr/>
          </p:nvSpPr>
          <p:spPr>
            <a:xfrm>
              <a:off x="15848431" y="6150634"/>
              <a:ext cx="854075" cy="1022984"/>
            </a:xfrm>
            <a:custGeom>
              <a:rect b="b" l="l" r="r" t="t"/>
              <a:pathLst>
                <a:path extrusionOk="0" h="1022984" w="854075">
                  <a:moveTo>
                    <a:pt x="709612" y="1022731"/>
                  </a:moveTo>
                  <a:lnTo>
                    <a:pt x="853706" y="903986"/>
                  </a:lnTo>
                  <a:lnTo>
                    <a:pt x="0" y="0"/>
                  </a:lnTo>
                  <a:lnTo>
                    <a:pt x="709612" y="1022731"/>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15" name="Google Shape;215;p3"/>
            <p:cNvSpPr/>
            <p:nvPr/>
          </p:nvSpPr>
          <p:spPr>
            <a:xfrm>
              <a:off x="16279595" y="7173365"/>
              <a:ext cx="278765" cy="600709"/>
            </a:xfrm>
            <a:custGeom>
              <a:rect b="b" l="l" r="r" t="t"/>
              <a:pathLst>
                <a:path extrusionOk="0" h="600709" w="278765">
                  <a:moveTo>
                    <a:pt x="278447" y="0"/>
                  </a:moveTo>
                  <a:lnTo>
                    <a:pt x="60667" y="600456"/>
                  </a:lnTo>
                  <a:lnTo>
                    <a:pt x="0" y="395947"/>
                  </a:lnTo>
                  <a:lnTo>
                    <a:pt x="278447"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16" name="Google Shape;216;p3"/>
            <p:cNvSpPr/>
            <p:nvPr/>
          </p:nvSpPr>
          <p:spPr>
            <a:xfrm>
              <a:off x="16558044" y="7173365"/>
              <a:ext cx="568325" cy="220979"/>
            </a:xfrm>
            <a:custGeom>
              <a:rect b="b" l="l" r="r" t="t"/>
              <a:pathLst>
                <a:path extrusionOk="0" h="220979" w="568325">
                  <a:moveTo>
                    <a:pt x="0" y="0"/>
                  </a:moveTo>
                  <a:lnTo>
                    <a:pt x="567754" y="22064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17" name="Google Shape;217;p3"/>
            <p:cNvSpPr/>
            <p:nvPr/>
          </p:nvSpPr>
          <p:spPr>
            <a:xfrm>
              <a:off x="16340263" y="7173365"/>
              <a:ext cx="786130" cy="600709"/>
            </a:xfrm>
            <a:custGeom>
              <a:rect b="b" l="l" r="r" t="t"/>
              <a:pathLst>
                <a:path extrusionOk="0" h="600709" w="786130">
                  <a:moveTo>
                    <a:pt x="785534" y="366966"/>
                  </a:moveTo>
                  <a:lnTo>
                    <a:pt x="0" y="600456"/>
                  </a:lnTo>
                  <a:lnTo>
                    <a:pt x="217779"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18" name="Google Shape;218;p3"/>
            <p:cNvSpPr/>
            <p:nvPr/>
          </p:nvSpPr>
          <p:spPr>
            <a:xfrm>
              <a:off x="16558044" y="7173365"/>
              <a:ext cx="568325" cy="220979"/>
            </a:xfrm>
            <a:custGeom>
              <a:rect b="b" l="l" r="r" t="t"/>
              <a:pathLst>
                <a:path extrusionOk="0" h="220979" w="568325">
                  <a:moveTo>
                    <a:pt x="0" y="0"/>
                  </a:moveTo>
                  <a:lnTo>
                    <a:pt x="567754" y="22064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19" name="Google Shape;219;p3"/>
            <p:cNvSpPr/>
            <p:nvPr/>
          </p:nvSpPr>
          <p:spPr>
            <a:xfrm>
              <a:off x="16558044" y="7054620"/>
              <a:ext cx="568325" cy="281304"/>
            </a:xfrm>
            <a:custGeom>
              <a:rect b="b" l="l" r="r" t="t"/>
              <a:pathLst>
                <a:path extrusionOk="0" h="281304" w="568325">
                  <a:moveTo>
                    <a:pt x="567754" y="280869"/>
                  </a:moveTo>
                  <a:lnTo>
                    <a:pt x="144094" y="0"/>
                  </a:lnTo>
                  <a:lnTo>
                    <a:pt x="0" y="118745"/>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20" name="Google Shape;220;p3"/>
            <p:cNvSpPr/>
            <p:nvPr/>
          </p:nvSpPr>
          <p:spPr>
            <a:xfrm>
              <a:off x="14275358" y="9390505"/>
              <a:ext cx="1266825" cy="238125"/>
            </a:xfrm>
            <a:custGeom>
              <a:rect b="b" l="l" r="r" t="t"/>
              <a:pathLst>
                <a:path extrusionOk="0" h="238125" w="1266825">
                  <a:moveTo>
                    <a:pt x="0" y="237578"/>
                  </a:moveTo>
                  <a:lnTo>
                    <a:pt x="1266456" y="191388"/>
                  </a:lnTo>
                  <a:lnTo>
                    <a:pt x="136461" y="0"/>
                  </a:lnTo>
                  <a:lnTo>
                    <a:pt x="0" y="23757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21" name="Google Shape;221;p3"/>
            <p:cNvSpPr/>
            <p:nvPr/>
          </p:nvSpPr>
          <p:spPr>
            <a:xfrm>
              <a:off x="14275358" y="9581894"/>
              <a:ext cx="1991359" cy="46354"/>
            </a:xfrm>
            <a:custGeom>
              <a:rect b="b" l="l" r="r" t="t"/>
              <a:pathLst>
                <a:path extrusionOk="0" h="46354" w="1991359">
                  <a:moveTo>
                    <a:pt x="0" y="46189"/>
                  </a:moveTo>
                  <a:lnTo>
                    <a:pt x="1991017" y="46189"/>
                  </a:lnTo>
                  <a:lnTo>
                    <a:pt x="1266456" y="0"/>
                  </a:lnTo>
                  <a:lnTo>
                    <a:pt x="0" y="4618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22" name="Google Shape;222;p3"/>
            <p:cNvSpPr/>
            <p:nvPr/>
          </p:nvSpPr>
          <p:spPr>
            <a:xfrm>
              <a:off x="14275358" y="9628084"/>
              <a:ext cx="759459" cy="92075"/>
            </a:xfrm>
            <a:custGeom>
              <a:rect b="b" l="l" r="r" t="t"/>
              <a:pathLst>
                <a:path extrusionOk="0" h="92075" w="759459">
                  <a:moveTo>
                    <a:pt x="0" y="0"/>
                  </a:moveTo>
                  <a:lnTo>
                    <a:pt x="759395" y="91911"/>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23" name="Google Shape;223;p3"/>
            <p:cNvSpPr/>
            <p:nvPr/>
          </p:nvSpPr>
          <p:spPr>
            <a:xfrm>
              <a:off x="14275358" y="9628084"/>
              <a:ext cx="2227580" cy="92075"/>
            </a:xfrm>
            <a:custGeom>
              <a:rect b="b" l="l" r="r" t="t"/>
              <a:pathLst>
                <a:path extrusionOk="0" h="92075" w="2227580">
                  <a:moveTo>
                    <a:pt x="2227126" y="91911"/>
                  </a:moveTo>
                  <a:lnTo>
                    <a:pt x="1991017" y="0"/>
                  </a:ln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24" name="Google Shape;224;p3"/>
            <p:cNvSpPr/>
            <p:nvPr/>
          </p:nvSpPr>
          <p:spPr>
            <a:xfrm>
              <a:off x="13645881" y="8545892"/>
              <a:ext cx="766444" cy="1082675"/>
            </a:xfrm>
            <a:custGeom>
              <a:rect b="b" l="l" r="r" t="t"/>
              <a:pathLst>
                <a:path extrusionOk="0" h="1082675" w="766444">
                  <a:moveTo>
                    <a:pt x="629475" y="1082192"/>
                  </a:moveTo>
                  <a:lnTo>
                    <a:pt x="765937" y="844613"/>
                  </a:lnTo>
                  <a:lnTo>
                    <a:pt x="0" y="0"/>
                  </a:lnTo>
                  <a:lnTo>
                    <a:pt x="629475" y="1082192"/>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25" name="Google Shape;225;p3"/>
            <p:cNvSpPr/>
            <p:nvPr/>
          </p:nvSpPr>
          <p:spPr>
            <a:xfrm>
              <a:off x="15367380" y="4342573"/>
              <a:ext cx="1168400" cy="1808479"/>
            </a:xfrm>
            <a:custGeom>
              <a:rect b="b" l="l" r="r" t="t"/>
              <a:pathLst>
                <a:path extrusionOk="0" h="1808479" w="1168400">
                  <a:moveTo>
                    <a:pt x="1167917" y="0"/>
                  </a:moveTo>
                  <a:lnTo>
                    <a:pt x="481050" y="1808060"/>
                  </a:lnTo>
                  <a:lnTo>
                    <a:pt x="0" y="164985"/>
                  </a:lnTo>
                  <a:lnTo>
                    <a:pt x="1167917"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26" name="Google Shape;226;p3"/>
            <p:cNvSpPr/>
            <p:nvPr/>
          </p:nvSpPr>
          <p:spPr>
            <a:xfrm>
              <a:off x="15367380" y="4049381"/>
              <a:ext cx="1168400" cy="458470"/>
            </a:xfrm>
            <a:custGeom>
              <a:rect b="b" l="l" r="r" t="t"/>
              <a:pathLst>
                <a:path extrusionOk="0" h="458470" w="1168400">
                  <a:moveTo>
                    <a:pt x="1167917" y="293192"/>
                  </a:moveTo>
                  <a:lnTo>
                    <a:pt x="538010" y="0"/>
                  </a:lnTo>
                  <a:lnTo>
                    <a:pt x="0" y="458177"/>
                  </a:lnTo>
                  <a:lnTo>
                    <a:pt x="1167917" y="293192"/>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27" name="Google Shape;227;p3"/>
            <p:cNvSpPr/>
            <p:nvPr/>
          </p:nvSpPr>
          <p:spPr>
            <a:xfrm>
              <a:off x="15848431" y="4342573"/>
              <a:ext cx="1179830" cy="1808479"/>
            </a:xfrm>
            <a:custGeom>
              <a:rect b="b" l="l" r="r" t="t"/>
              <a:pathLst>
                <a:path extrusionOk="0" h="1808479" w="1179830">
                  <a:moveTo>
                    <a:pt x="686866" y="0"/>
                  </a:moveTo>
                  <a:lnTo>
                    <a:pt x="1179817" y="1623237"/>
                  </a:lnTo>
                  <a:lnTo>
                    <a:pt x="0" y="1808060"/>
                  </a:lnTo>
                  <a:lnTo>
                    <a:pt x="686866"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28" name="Google Shape;228;p3"/>
            <p:cNvSpPr/>
            <p:nvPr/>
          </p:nvSpPr>
          <p:spPr>
            <a:xfrm>
              <a:off x="16535297" y="3747925"/>
              <a:ext cx="590550" cy="594995"/>
            </a:xfrm>
            <a:custGeom>
              <a:rect b="b" l="l" r="r" t="t"/>
              <a:pathLst>
                <a:path extrusionOk="0" h="594995" w="590550">
                  <a:moveTo>
                    <a:pt x="0" y="594647"/>
                  </a:moveTo>
                  <a:lnTo>
                    <a:pt x="59050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29" name="Google Shape;229;p3"/>
            <p:cNvSpPr/>
            <p:nvPr/>
          </p:nvSpPr>
          <p:spPr>
            <a:xfrm>
              <a:off x="15905391" y="3656907"/>
              <a:ext cx="1220469" cy="685800"/>
            </a:xfrm>
            <a:custGeom>
              <a:rect b="b" l="l" r="r" t="t"/>
              <a:pathLst>
                <a:path extrusionOk="0" h="685800" w="1220469">
                  <a:moveTo>
                    <a:pt x="1220407" y="0"/>
                  </a:moveTo>
                  <a:lnTo>
                    <a:pt x="0" y="392473"/>
                  </a:lnTo>
                  <a:lnTo>
                    <a:pt x="629907" y="685666"/>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30" name="Google Shape;230;p3"/>
            <p:cNvSpPr/>
            <p:nvPr/>
          </p:nvSpPr>
          <p:spPr>
            <a:xfrm>
              <a:off x="16535297" y="4342573"/>
              <a:ext cx="590550" cy="1623695"/>
            </a:xfrm>
            <a:custGeom>
              <a:rect b="b" l="l" r="r" t="t"/>
              <a:pathLst>
                <a:path extrusionOk="0" h="1623695" w="590550">
                  <a:moveTo>
                    <a:pt x="0" y="0"/>
                  </a:moveTo>
                  <a:lnTo>
                    <a:pt x="492950" y="1623237"/>
                  </a:lnTo>
                  <a:lnTo>
                    <a:pt x="590500" y="627322"/>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31" name="Google Shape;231;p3"/>
            <p:cNvSpPr/>
            <p:nvPr/>
          </p:nvSpPr>
          <p:spPr>
            <a:xfrm>
              <a:off x="16535297" y="3747925"/>
              <a:ext cx="590550" cy="594995"/>
            </a:xfrm>
            <a:custGeom>
              <a:rect b="b" l="l" r="r" t="t"/>
              <a:pathLst>
                <a:path extrusionOk="0" h="594995" w="590550">
                  <a:moveTo>
                    <a:pt x="590500" y="0"/>
                  </a:moveTo>
                  <a:lnTo>
                    <a:pt x="0" y="59464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32" name="Google Shape;232;p3"/>
            <p:cNvSpPr/>
            <p:nvPr/>
          </p:nvSpPr>
          <p:spPr>
            <a:xfrm>
              <a:off x="13767497" y="9628084"/>
              <a:ext cx="1267459" cy="92075"/>
            </a:xfrm>
            <a:custGeom>
              <a:rect b="b" l="l" r="r" t="t"/>
              <a:pathLst>
                <a:path extrusionOk="0" h="92075" w="1267459">
                  <a:moveTo>
                    <a:pt x="1267255" y="91911"/>
                  </a:moveTo>
                  <a:lnTo>
                    <a:pt x="507860" y="0"/>
                  </a:lnTo>
                  <a:lnTo>
                    <a:pt x="0" y="91911"/>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33" name="Google Shape;233;p3"/>
            <p:cNvSpPr/>
            <p:nvPr/>
          </p:nvSpPr>
          <p:spPr>
            <a:xfrm>
              <a:off x="6702309" y="9694074"/>
              <a:ext cx="1205865" cy="26034"/>
            </a:xfrm>
            <a:custGeom>
              <a:rect b="b" l="l" r="r" t="t"/>
              <a:pathLst>
                <a:path extrusionOk="0" h="26034" w="1205865">
                  <a:moveTo>
                    <a:pt x="0" y="0"/>
                  </a:moveTo>
                  <a:lnTo>
                    <a:pt x="1205726" y="25921"/>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34" name="Google Shape;234;p3"/>
            <p:cNvSpPr/>
            <p:nvPr/>
          </p:nvSpPr>
          <p:spPr>
            <a:xfrm>
              <a:off x="10697907" y="9123704"/>
              <a:ext cx="2059304" cy="596900"/>
            </a:xfrm>
            <a:custGeom>
              <a:rect b="b" l="l" r="r" t="t"/>
              <a:pathLst>
                <a:path extrusionOk="0" h="596900" w="2059304">
                  <a:moveTo>
                    <a:pt x="2058690" y="596291"/>
                  </a:move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35" name="Google Shape;235;p3"/>
            <p:cNvSpPr/>
            <p:nvPr/>
          </p:nvSpPr>
          <p:spPr>
            <a:xfrm>
              <a:off x="10697907" y="9060636"/>
              <a:ext cx="2285365" cy="659765"/>
            </a:xfrm>
            <a:custGeom>
              <a:rect b="b" l="l" r="r" t="t"/>
              <a:pathLst>
                <a:path extrusionOk="0" h="659765" w="2285365">
                  <a:moveTo>
                    <a:pt x="2284819" y="659359"/>
                  </a:moveTo>
                  <a:lnTo>
                    <a:pt x="1332585" y="0"/>
                  </a:lnTo>
                  <a:lnTo>
                    <a:pt x="0" y="63068"/>
                  </a:lnTo>
                  <a:lnTo>
                    <a:pt x="2058690" y="65935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36" name="Google Shape;236;p3"/>
            <p:cNvSpPr/>
            <p:nvPr/>
          </p:nvSpPr>
          <p:spPr>
            <a:xfrm>
              <a:off x="12030492" y="8522968"/>
              <a:ext cx="1096009" cy="1197609"/>
            </a:xfrm>
            <a:custGeom>
              <a:rect b="b" l="l" r="r" t="t"/>
              <a:pathLst>
                <a:path extrusionOk="0" h="1197609" w="1096009">
                  <a:moveTo>
                    <a:pt x="1095648" y="1197027"/>
                  </a:moveTo>
                  <a:lnTo>
                    <a:pt x="891578" y="0"/>
                  </a:lnTo>
                  <a:lnTo>
                    <a:pt x="0" y="537667"/>
                  </a:lnTo>
                  <a:lnTo>
                    <a:pt x="952233" y="119702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37" name="Google Shape;237;p3"/>
            <p:cNvSpPr/>
            <p:nvPr/>
          </p:nvSpPr>
          <p:spPr>
            <a:xfrm>
              <a:off x="12922070" y="8522968"/>
              <a:ext cx="723900" cy="1197609"/>
            </a:xfrm>
            <a:custGeom>
              <a:rect b="b" l="l" r="r" t="t"/>
              <a:pathLst>
                <a:path extrusionOk="0" h="1197609" w="723900">
                  <a:moveTo>
                    <a:pt x="267067" y="1197027"/>
                  </a:moveTo>
                  <a:lnTo>
                    <a:pt x="723811" y="22923"/>
                  </a:lnTo>
                  <a:lnTo>
                    <a:pt x="0" y="0"/>
                  </a:lnTo>
                  <a:lnTo>
                    <a:pt x="204070" y="119702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38" name="Google Shape;238;p3"/>
            <p:cNvSpPr/>
            <p:nvPr/>
          </p:nvSpPr>
          <p:spPr>
            <a:xfrm>
              <a:off x="13189139" y="8545892"/>
              <a:ext cx="1086484" cy="1174115"/>
            </a:xfrm>
            <a:custGeom>
              <a:rect b="b" l="l" r="r" t="t"/>
              <a:pathLst>
                <a:path extrusionOk="0" h="1174115" w="1086484">
                  <a:moveTo>
                    <a:pt x="578358" y="1174103"/>
                  </a:moveTo>
                  <a:lnTo>
                    <a:pt x="1086218" y="1082192"/>
                  </a:lnTo>
                  <a:lnTo>
                    <a:pt x="456743" y="0"/>
                  </a:lnTo>
                  <a:lnTo>
                    <a:pt x="0" y="117410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39" name="Google Shape;239;p3"/>
            <p:cNvSpPr/>
            <p:nvPr/>
          </p:nvSpPr>
          <p:spPr>
            <a:xfrm>
              <a:off x="10813528" y="5132729"/>
              <a:ext cx="1816734" cy="595629"/>
            </a:xfrm>
            <a:custGeom>
              <a:rect b="b" l="l" r="r" t="t"/>
              <a:pathLst>
                <a:path extrusionOk="0" h="595629" w="1816734">
                  <a:moveTo>
                    <a:pt x="1295946" y="0"/>
                  </a:moveTo>
                  <a:lnTo>
                    <a:pt x="1816138" y="595604"/>
                  </a:lnTo>
                  <a:lnTo>
                    <a:pt x="0" y="255612"/>
                  </a:lnTo>
                  <a:lnTo>
                    <a:pt x="1295946"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40" name="Google Shape;240;p3"/>
            <p:cNvSpPr/>
            <p:nvPr/>
          </p:nvSpPr>
          <p:spPr>
            <a:xfrm>
              <a:off x="12109474" y="5132729"/>
              <a:ext cx="520700" cy="595629"/>
            </a:xfrm>
            <a:custGeom>
              <a:rect b="b" l="l" r="r" t="t"/>
              <a:pathLst>
                <a:path extrusionOk="0" h="595629" w="520700">
                  <a:moveTo>
                    <a:pt x="0" y="0"/>
                  </a:moveTo>
                  <a:lnTo>
                    <a:pt x="520191" y="595604"/>
                  </a:lnTo>
                  <a:lnTo>
                    <a:pt x="376072" y="179857"/>
                  </a:ln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41" name="Google Shape;241;p3"/>
            <p:cNvSpPr/>
            <p:nvPr/>
          </p:nvSpPr>
          <p:spPr>
            <a:xfrm>
              <a:off x="12109474" y="4095317"/>
              <a:ext cx="2471419" cy="1217295"/>
            </a:xfrm>
            <a:custGeom>
              <a:rect b="b" l="l" r="r" t="t"/>
              <a:pathLst>
                <a:path extrusionOk="0" h="1217295" w="2471419">
                  <a:moveTo>
                    <a:pt x="0" y="1037412"/>
                  </a:moveTo>
                  <a:lnTo>
                    <a:pt x="2470899" y="0"/>
                  </a:lnTo>
                  <a:lnTo>
                    <a:pt x="376072" y="1217269"/>
                  </a:lnTo>
                  <a:lnTo>
                    <a:pt x="0" y="1037412"/>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42" name="Google Shape;242;p3"/>
            <p:cNvSpPr/>
            <p:nvPr/>
          </p:nvSpPr>
          <p:spPr>
            <a:xfrm>
              <a:off x="9102901" y="8094521"/>
              <a:ext cx="1016634" cy="850265"/>
            </a:xfrm>
            <a:custGeom>
              <a:rect b="b" l="l" r="r" t="t"/>
              <a:pathLst>
                <a:path extrusionOk="0" h="850265" w="1016634">
                  <a:moveTo>
                    <a:pt x="1016507" y="293001"/>
                  </a:moveTo>
                  <a:lnTo>
                    <a:pt x="220218" y="850074"/>
                  </a:lnTo>
                  <a:lnTo>
                    <a:pt x="0" y="0"/>
                  </a:lnTo>
                  <a:lnTo>
                    <a:pt x="1016507" y="293001"/>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43" name="Google Shape;243;p3"/>
            <p:cNvSpPr/>
            <p:nvPr/>
          </p:nvSpPr>
          <p:spPr>
            <a:xfrm>
              <a:off x="9102901" y="7252562"/>
              <a:ext cx="1016634" cy="1135379"/>
            </a:xfrm>
            <a:custGeom>
              <a:rect b="b" l="l" r="r" t="t"/>
              <a:pathLst>
                <a:path extrusionOk="0" h="1135379" w="1016634">
                  <a:moveTo>
                    <a:pt x="1016507" y="1134960"/>
                  </a:moveTo>
                  <a:lnTo>
                    <a:pt x="328307" y="0"/>
                  </a:lnTo>
                  <a:lnTo>
                    <a:pt x="0" y="841959"/>
                  </a:lnTo>
                  <a:lnTo>
                    <a:pt x="1016507" y="113496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44" name="Google Shape;244;p3"/>
            <p:cNvSpPr/>
            <p:nvPr/>
          </p:nvSpPr>
          <p:spPr>
            <a:xfrm>
              <a:off x="9323119" y="8387522"/>
              <a:ext cx="1280795" cy="557529"/>
            </a:xfrm>
            <a:custGeom>
              <a:rect b="b" l="l" r="r" t="t"/>
              <a:pathLst>
                <a:path extrusionOk="0" h="557529" w="1280795">
                  <a:moveTo>
                    <a:pt x="796289" y="0"/>
                  </a:moveTo>
                  <a:lnTo>
                    <a:pt x="1280566" y="547712"/>
                  </a:lnTo>
                  <a:lnTo>
                    <a:pt x="0" y="557072"/>
                  </a:lnTo>
                  <a:lnTo>
                    <a:pt x="796289"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45" name="Google Shape;245;p3"/>
            <p:cNvSpPr/>
            <p:nvPr/>
          </p:nvSpPr>
          <p:spPr>
            <a:xfrm>
              <a:off x="10119409" y="8387522"/>
              <a:ext cx="1213484" cy="548004"/>
            </a:xfrm>
            <a:custGeom>
              <a:rect b="b" l="l" r="r" t="t"/>
              <a:pathLst>
                <a:path extrusionOk="0" h="548004" w="1213484">
                  <a:moveTo>
                    <a:pt x="0" y="0"/>
                  </a:moveTo>
                  <a:lnTo>
                    <a:pt x="1213408" y="39623"/>
                  </a:lnTo>
                  <a:lnTo>
                    <a:pt x="484276" y="547712"/>
                  </a:ln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46" name="Google Shape;246;p3"/>
            <p:cNvSpPr/>
            <p:nvPr/>
          </p:nvSpPr>
          <p:spPr>
            <a:xfrm>
              <a:off x="10119409" y="7866213"/>
              <a:ext cx="1213484" cy="561340"/>
            </a:xfrm>
            <a:custGeom>
              <a:rect b="b" l="l" r="r" t="t"/>
              <a:pathLst>
                <a:path extrusionOk="0" h="561340" w="1213484">
                  <a:moveTo>
                    <a:pt x="0" y="521309"/>
                  </a:moveTo>
                  <a:lnTo>
                    <a:pt x="1213408" y="560933"/>
                  </a:lnTo>
                  <a:lnTo>
                    <a:pt x="1175473" y="0"/>
                  </a:lnTo>
                  <a:lnTo>
                    <a:pt x="0" y="52130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47" name="Google Shape;247;p3"/>
            <p:cNvSpPr/>
            <p:nvPr/>
          </p:nvSpPr>
          <p:spPr>
            <a:xfrm>
              <a:off x="9431209" y="7252562"/>
              <a:ext cx="1007109" cy="1135379"/>
            </a:xfrm>
            <a:custGeom>
              <a:rect b="b" l="l" r="r" t="t"/>
              <a:pathLst>
                <a:path extrusionOk="0" h="1135379" w="1007109">
                  <a:moveTo>
                    <a:pt x="1006716" y="39585"/>
                  </a:moveTo>
                  <a:lnTo>
                    <a:pt x="688200" y="1134960"/>
                  </a:lnTo>
                  <a:lnTo>
                    <a:pt x="0" y="0"/>
                  </a:lnTo>
                  <a:lnTo>
                    <a:pt x="1006716" y="39585"/>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48" name="Google Shape;248;p3"/>
            <p:cNvSpPr/>
            <p:nvPr/>
          </p:nvSpPr>
          <p:spPr>
            <a:xfrm>
              <a:off x="9431209" y="6621143"/>
              <a:ext cx="1063625" cy="671195"/>
            </a:xfrm>
            <a:custGeom>
              <a:rect b="b" l="l" r="r" t="t"/>
              <a:pathLst>
                <a:path extrusionOk="0" h="671195" w="1063625">
                  <a:moveTo>
                    <a:pt x="1006716" y="671004"/>
                  </a:moveTo>
                  <a:lnTo>
                    <a:pt x="1063028" y="0"/>
                  </a:lnTo>
                  <a:lnTo>
                    <a:pt x="0" y="631418"/>
                  </a:lnTo>
                  <a:lnTo>
                    <a:pt x="1006716" y="67100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49" name="Google Shape;249;p3"/>
            <p:cNvSpPr/>
            <p:nvPr/>
          </p:nvSpPr>
          <p:spPr>
            <a:xfrm>
              <a:off x="10119409" y="7292147"/>
              <a:ext cx="1176020" cy="1095375"/>
            </a:xfrm>
            <a:custGeom>
              <a:rect b="b" l="l" r="r" t="t"/>
              <a:pathLst>
                <a:path extrusionOk="0" h="1095375" w="1176020">
                  <a:moveTo>
                    <a:pt x="318516" y="0"/>
                  </a:moveTo>
                  <a:lnTo>
                    <a:pt x="1175473" y="574065"/>
                  </a:lnTo>
                  <a:lnTo>
                    <a:pt x="0" y="1095374"/>
                  </a:lnTo>
                  <a:lnTo>
                    <a:pt x="318516"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50" name="Google Shape;250;p3"/>
            <p:cNvSpPr/>
            <p:nvPr/>
          </p:nvSpPr>
          <p:spPr>
            <a:xfrm>
              <a:off x="10437925" y="6275945"/>
              <a:ext cx="478154" cy="1016634"/>
            </a:xfrm>
            <a:custGeom>
              <a:rect b="b" l="l" r="r" t="t"/>
              <a:pathLst>
                <a:path extrusionOk="0" h="1016634" w="478154">
                  <a:moveTo>
                    <a:pt x="0" y="1016203"/>
                  </a:moveTo>
                  <a:lnTo>
                    <a:pt x="477812" y="0"/>
                  </a:lnTo>
                  <a:lnTo>
                    <a:pt x="56311" y="345198"/>
                  </a:lnTo>
                  <a:lnTo>
                    <a:pt x="0" y="101620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51" name="Google Shape;251;p3"/>
            <p:cNvSpPr/>
            <p:nvPr/>
          </p:nvSpPr>
          <p:spPr>
            <a:xfrm>
              <a:off x="10437925" y="6275945"/>
              <a:ext cx="1243965" cy="1016634"/>
            </a:xfrm>
            <a:custGeom>
              <a:rect b="b" l="l" r="r" t="t"/>
              <a:pathLst>
                <a:path extrusionOk="0" h="1016634" w="1243965">
                  <a:moveTo>
                    <a:pt x="0" y="1016203"/>
                  </a:moveTo>
                  <a:lnTo>
                    <a:pt x="1243761" y="250761"/>
                  </a:lnTo>
                  <a:lnTo>
                    <a:pt x="477812" y="0"/>
                  </a:lnTo>
                  <a:lnTo>
                    <a:pt x="0" y="101620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52" name="Google Shape;252;p3"/>
            <p:cNvSpPr/>
            <p:nvPr/>
          </p:nvSpPr>
          <p:spPr>
            <a:xfrm>
              <a:off x="10437925" y="7292147"/>
              <a:ext cx="1013459" cy="574675"/>
            </a:xfrm>
            <a:custGeom>
              <a:rect b="b" l="l" r="r" t="t"/>
              <a:pathLst>
                <a:path extrusionOk="0" h="574675" w="1013459">
                  <a:moveTo>
                    <a:pt x="0" y="0"/>
                  </a:moveTo>
                  <a:lnTo>
                    <a:pt x="1012951" y="465645"/>
                  </a:lnTo>
                  <a:lnTo>
                    <a:pt x="856957" y="574065"/>
                  </a:ln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53" name="Google Shape;253;p3"/>
            <p:cNvSpPr/>
            <p:nvPr/>
          </p:nvSpPr>
          <p:spPr>
            <a:xfrm>
              <a:off x="10437925" y="7292147"/>
              <a:ext cx="1327150" cy="466090"/>
            </a:xfrm>
            <a:custGeom>
              <a:rect b="b" l="l" r="r" t="t"/>
              <a:pathLst>
                <a:path extrusionOk="0" h="466090" w="1327150">
                  <a:moveTo>
                    <a:pt x="0" y="0"/>
                  </a:moveTo>
                  <a:lnTo>
                    <a:pt x="1327137" y="52755"/>
                  </a:lnTo>
                  <a:lnTo>
                    <a:pt x="1012951" y="465645"/>
                  </a:ln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54" name="Google Shape;254;p3"/>
            <p:cNvSpPr/>
            <p:nvPr/>
          </p:nvSpPr>
          <p:spPr>
            <a:xfrm>
              <a:off x="10437925" y="6526706"/>
              <a:ext cx="1327150" cy="818515"/>
            </a:xfrm>
            <a:custGeom>
              <a:rect b="b" l="l" r="r" t="t"/>
              <a:pathLst>
                <a:path extrusionOk="0" h="818515" w="1327150">
                  <a:moveTo>
                    <a:pt x="0" y="765441"/>
                  </a:moveTo>
                  <a:lnTo>
                    <a:pt x="1327137" y="818197"/>
                  </a:lnTo>
                  <a:lnTo>
                    <a:pt x="1243761" y="0"/>
                  </a:lnTo>
                  <a:lnTo>
                    <a:pt x="0" y="765441"/>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55" name="Google Shape;255;p3"/>
            <p:cNvSpPr/>
            <p:nvPr/>
          </p:nvSpPr>
          <p:spPr>
            <a:xfrm>
              <a:off x="12625514" y="7449064"/>
              <a:ext cx="300354" cy="1074420"/>
            </a:xfrm>
            <a:custGeom>
              <a:rect b="b" l="l" r="r" t="t"/>
              <a:pathLst>
                <a:path extrusionOk="0" h="1074420" w="300354">
                  <a:moveTo>
                    <a:pt x="299910" y="0"/>
                  </a:moveTo>
                  <a:lnTo>
                    <a:pt x="0" y="531380"/>
                  </a:lnTo>
                  <a:lnTo>
                    <a:pt x="296557" y="1073911"/>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56" name="Google Shape;256;p3"/>
            <p:cNvSpPr/>
            <p:nvPr/>
          </p:nvSpPr>
          <p:spPr>
            <a:xfrm>
              <a:off x="12017078" y="7980442"/>
              <a:ext cx="608965" cy="0"/>
            </a:xfrm>
            <a:custGeom>
              <a:rect b="b" l="l" r="r" t="t"/>
              <a:pathLst>
                <a:path extrusionOk="0" h="120000" w="608965">
                  <a:moveTo>
                    <a:pt x="0" y="0"/>
                  </a:moveTo>
                  <a:lnTo>
                    <a:pt x="608431"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57" name="Google Shape;257;p3"/>
            <p:cNvSpPr/>
            <p:nvPr/>
          </p:nvSpPr>
          <p:spPr>
            <a:xfrm>
              <a:off x="12629672" y="4095315"/>
              <a:ext cx="4650740" cy="5624830"/>
            </a:xfrm>
            <a:custGeom>
              <a:rect b="b" l="l" r="r" t="t"/>
              <a:pathLst>
                <a:path extrusionOk="0" h="5624830" w="4650740">
                  <a:moveTo>
                    <a:pt x="4650328" y="446073"/>
                  </a:moveTo>
                  <a:lnTo>
                    <a:pt x="3905631" y="247256"/>
                  </a:lnTo>
                  <a:lnTo>
                    <a:pt x="2929077" y="1065860"/>
                  </a:lnTo>
                  <a:lnTo>
                    <a:pt x="2601188" y="1698942"/>
                  </a:lnTo>
                  <a:lnTo>
                    <a:pt x="2395207" y="540905"/>
                  </a:lnTo>
                  <a:lnTo>
                    <a:pt x="1950694" y="0"/>
                  </a:lnTo>
                  <a:lnTo>
                    <a:pt x="1625282" y="832091"/>
                  </a:lnTo>
                  <a:lnTo>
                    <a:pt x="2366098" y="1910130"/>
                  </a:lnTo>
                  <a:lnTo>
                    <a:pt x="1223873" y="1573580"/>
                  </a:lnTo>
                  <a:lnTo>
                    <a:pt x="0" y="1633016"/>
                  </a:lnTo>
                  <a:lnTo>
                    <a:pt x="396862" y="2254846"/>
                  </a:lnTo>
                  <a:lnTo>
                    <a:pt x="515658" y="3025279"/>
                  </a:lnTo>
                  <a:lnTo>
                    <a:pt x="1642783" y="2674823"/>
                  </a:lnTo>
                  <a:lnTo>
                    <a:pt x="2813519" y="2589745"/>
                  </a:lnTo>
                  <a:lnTo>
                    <a:pt x="2395207" y="3045383"/>
                  </a:lnTo>
                  <a:lnTo>
                    <a:pt x="2426766" y="3909529"/>
                  </a:lnTo>
                  <a:lnTo>
                    <a:pt x="3648468" y="4775619"/>
                  </a:lnTo>
                  <a:lnTo>
                    <a:pt x="4241110" y="562468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58" name="Google Shape;258;p3"/>
            <p:cNvSpPr/>
            <p:nvPr/>
          </p:nvSpPr>
          <p:spPr>
            <a:xfrm>
              <a:off x="10637608" y="5388340"/>
              <a:ext cx="1757045" cy="1957070"/>
            </a:xfrm>
            <a:custGeom>
              <a:rect b="b" l="l" r="r" t="t"/>
              <a:pathLst>
                <a:path extrusionOk="0" h="1957070" w="1757045">
                  <a:moveTo>
                    <a:pt x="175920" y="0"/>
                  </a:moveTo>
                  <a:lnTo>
                    <a:pt x="1513204" y="743280"/>
                  </a:lnTo>
                  <a:lnTo>
                    <a:pt x="1756930" y="940409"/>
                  </a:lnTo>
                  <a:lnTo>
                    <a:pt x="1466659" y="1268412"/>
                  </a:lnTo>
                  <a:lnTo>
                    <a:pt x="1127455" y="1956574"/>
                  </a:lnTo>
                  <a:lnTo>
                    <a:pt x="507530" y="1468577"/>
                  </a:lnTo>
                  <a:lnTo>
                    <a:pt x="278129" y="887603"/>
                  </a:lnTo>
                  <a:lnTo>
                    <a:pt x="0" y="67920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59" name="Google Shape;259;p3"/>
            <p:cNvSpPr/>
            <p:nvPr/>
          </p:nvSpPr>
          <p:spPr>
            <a:xfrm>
              <a:off x="8883265" y="9298113"/>
              <a:ext cx="939800" cy="422275"/>
            </a:xfrm>
            <a:custGeom>
              <a:rect b="b" l="l" r="r" t="t"/>
              <a:pathLst>
                <a:path extrusionOk="0" h="422275" w="939800">
                  <a:moveTo>
                    <a:pt x="158728" y="421882"/>
                  </a:moveTo>
                  <a:lnTo>
                    <a:pt x="0" y="0"/>
                  </a:lnTo>
                  <a:lnTo>
                    <a:pt x="939384" y="421882"/>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0" name="Google Shape;260;p3"/>
            <p:cNvSpPr/>
            <p:nvPr/>
          </p:nvSpPr>
          <p:spPr>
            <a:xfrm>
              <a:off x="10596465" y="9123704"/>
              <a:ext cx="889634" cy="596900"/>
            </a:xfrm>
            <a:custGeom>
              <a:rect b="b" l="l" r="r" t="t"/>
              <a:pathLst>
                <a:path extrusionOk="0" h="596900" w="889634">
                  <a:moveTo>
                    <a:pt x="0" y="596291"/>
                  </a:moveTo>
                  <a:lnTo>
                    <a:pt x="101438" y="0"/>
                  </a:lnTo>
                  <a:lnTo>
                    <a:pt x="889042" y="596291"/>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1" name="Google Shape;261;p3"/>
            <p:cNvSpPr/>
            <p:nvPr/>
          </p:nvSpPr>
          <p:spPr>
            <a:xfrm>
              <a:off x="7875882" y="7252568"/>
              <a:ext cx="3383915" cy="2045970"/>
            </a:xfrm>
            <a:custGeom>
              <a:rect b="b" l="l" r="r" t="t"/>
              <a:pathLst>
                <a:path extrusionOk="0" h="2045970" w="3383915">
                  <a:moveTo>
                    <a:pt x="1555330" y="0"/>
                  </a:moveTo>
                  <a:lnTo>
                    <a:pt x="2349334" y="771080"/>
                  </a:lnTo>
                  <a:lnTo>
                    <a:pt x="3383813" y="590067"/>
                  </a:lnTo>
                  <a:lnTo>
                    <a:pt x="2904223" y="1156525"/>
                  </a:lnTo>
                  <a:lnTo>
                    <a:pt x="2727794" y="1682661"/>
                  </a:lnTo>
                  <a:lnTo>
                    <a:pt x="1882355" y="1387614"/>
                  </a:lnTo>
                  <a:lnTo>
                    <a:pt x="1227010" y="841959"/>
                  </a:lnTo>
                  <a:lnTo>
                    <a:pt x="609917" y="1350149"/>
                  </a:lnTo>
                  <a:lnTo>
                    <a:pt x="1007376" y="2045550"/>
                  </a:lnTo>
                  <a:lnTo>
                    <a:pt x="0" y="153173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2" name="Google Shape;262;p3"/>
            <p:cNvSpPr/>
            <p:nvPr/>
          </p:nvSpPr>
          <p:spPr>
            <a:xfrm>
              <a:off x="11842419" y="7054620"/>
              <a:ext cx="2524125" cy="2665729"/>
            </a:xfrm>
            <a:custGeom>
              <a:rect b="b" l="l" r="r" t="t"/>
              <a:pathLst>
                <a:path extrusionOk="0" h="2665729" w="2524125">
                  <a:moveTo>
                    <a:pt x="2523909" y="0"/>
                  </a:moveTo>
                  <a:lnTo>
                    <a:pt x="1755914" y="631748"/>
                  </a:lnTo>
                  <a:lnTo>
                    <a:pt x="1803450" y="1491272"/>
                  </a:lnTo>
                  <a:lnTo>
                    <a:pt x="1147698" y="1867509"/>
                  </a:lnTo>
                  <a:lnTo>
                    <a:pt x="188074" y="2006015"/>
                  </a:lnTo>
                  <a:lnTo>
                    <a:pt x="0" y="2400592"/>
                  </a:lnTo>
                  <a:lnTo>
                    <a:pt x="274357" y="2665375"/>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Blue B">
  <p:cSld name="OBJECT_2_1">
    <p:spTree>
      <p:nvGrpSpPr>
        <p:cNvPr id="263" name="Shape 263"/>
        <p:cNvGrpSpPr/>
        <p:nvPr/>
      </p:nvGrpSpPr>
      <p:grpSpPr>
        <a:xfrm>
          <a:off x="0" y="0"/>
          <a:ext cx="0" cy="0"/>
          <a:chOff x="0" y="0"/>
          <a:chExt cx="0" cy="0"/>
        </a:xfrm>
      </p:grpSpPr>
      <p:sp>
        <p:nvSpPr>
          <p:cNvPr id="264" name="Google Shape;264;p4"/>
          <p:cNvSpPr/>
          <p:nvPr/>
        </p:nvSpPr>
        <p:spPr>
          <a:xfrm>
            <a:off x="0" y="0"/>
            <a:ext cx="9201736" cy="5151907"/>
          </a:xfrm>
          <a:custGeom>
            <a:rect b="b" l="l" r="r" t="t"/>
            <a:pathLst>
              <a:path extrusionOk="0" h="9720580" w="17280255">
                <a:moveTo>
                  <a:pt x="0" y="9719995"/>
                </a:moveTo>
                <a:lnTo>
                  <a:pt x="17280001" y="9719995"/>
                </a:lnTo>
                <a:lnTo>
                  <a:pt x="17280001" y="0"/>
                </a:lnTo>
                <a:lnTo>
                  <a:pt x="0" y="0"/>
                </a:lnTo>
                <a:lnTo>
                  <a:pt x="0" y="9719995"/>
                </a:lnTo>
                <a:close/>
              </a:path>
            </a:pathLst>
          </a:custGeom>
          <a:solidFill>
            <a:srgbClr val="0099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nvGrpSpPr>
          <p:cNvPr id="265" name="Google Shape;265;p4"/>
          <p:cNvGrpSpPr/>
          <p:nvPr/>
        </p:nvGrpSpPr>
        <p:grpSpPr>
          <a:xfrm>
            <a:off x="320255" y="343979"/>
            <a:ext cx="1117936" cy="323279"/>
            <a:chOff x="214850" y="1758700"/>
            <a:chExt cx="7152500" cy="2068325"/>
          </a:xfrm>
        </p:grpSpPr>
        <p:sp>
          <p:nvSpPr>
            <p:cNvPr id="266" name="Google Shape;266;p4"/>
            <p:cNvSpPr/>
            <p:nvPr/>
          </p:nvSpPr>
          <p:spPr>
            <a:xfrm>
              <a:off x="2617425" y="3237075"/>
              <a:ext cx="346150" cy="442150"/>
            </a:xfrm>
            <a:custGeom>
              <a:rect b="b" l="l" r="r" t="t"/>
              <a:pathLst>
                <a:path extrusionOk="0" h="17686" w="13846">
                  <a:moveTo>
                    <a:pt x="5352" y="1745"/>
                  </a:moveTo>
                  <a:cubicBezTo>
                    <a:pt x="7679" y="1745"/>
                    <a:pt x="9308" y="2327"/>
                    <a:pt x="10355" y="3491"/>
                  </a:cubicBezTo>
                  <a:cubicBezTo>
                    <a:pt x="11286" y="4654"/>
                    <a:pt x="11868" y="6399"/>
                    <a:pt x="11868" y="8843"/>
                  </a:cubicBezTo>
                  <a:cubicBezTo>
                    <a:pt x="11868" y="11286"/>
                    <a:pt x="11286" y="13031"/>
                    <a:pt x="10355" y="14195"/>
                  </a:cubicBezTo>
                  <a:cubicBezTo>
                    <a:pt x="9308" y="15358"/>
                    <a:pt x="7679" y="15823"/>
                    <a:pt x="5352" y="15823"/>
                  </a:cubicBezTo>
                  <a:lnTo>
                    <a:pt x="1862" y="15823"/>
                  </a:lnTo>
                  <a:lnTo>
                    <a:pt x="1862" y="1745"/>
                  </a:lnTo>
                  <a:close/>
                  <a:moveTo>
                    <a:pt x="0" y="0"/>
                  </a:moveTo>
                  <a:lnTo>
                    <a:pt x="0" y="17685"/>
                  </a:lnTo>
                  <a:lnTo>
                    <a:pt x="5469" y="17685"/>
                  </a:lnTo>
                  <a:cubicBezTo>
                    <a:pt x="11053" y="17685"/>
                    <a:pt x="13846" y="14776"/>
                    <a:pt x="13846" y="8843"/>
                  </a:cubicBezTo>
                  <a:cubicBezTo>
                    <a:pt x="13846" y="5934"/>
                    <a:pt x="13148" y="3723"/>
                    <a:pt x="11752" y="2211"/>
                  </a:cubicBezTo>
                  <a:cubicBezTo>
                    <a:pt x="10355" y="815"/>
                    <a:pt x="8261" y="0"/>
                    <a:pt x="5469"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67" name="Google Shape;267;p4"/>
            <p:cNvSpPr/>
            <p:nvPr/>
          </p:nvSpPr>
          <p:spPr>
            <a:xfrm>
              <a:off x="3042100" y="3237075"/>
              <a:ext cx="398500" cy="442150"/>
            </a:xfrm>
            <a:custGeom>
              <a:rect b="b" l="l" r="r" t="t"/>
              <a:pathLst>
                <a:path extrusionOk="0" h="17686" w="15940">
                  <a:moveTo>
                    <a:pt x="8028" y="2327"/>
                  </a:moveTo>
                  <a:lnTo>
                    <a:pt x="11053" y="10355"/>
                  </a:lnTo>
                  <a:lnTo>
                    <a:pt x="4887" y="10355"/>
                  </a:lnTo>
                  <a:lnTo>
                    <a:pt x="8028" y="2327"/>
                  </a:lnTo>
                  <a:close/>
                  <a:moveTo>
                    <a:pt x="7097" y="0"/>
                  </a:moveTo>
                  <a:lnTo>
                    <a:pt x="0" y="17685"/>
                  </a:lnTo>
                  <a:lnTo>
                    <a:pt x="2094"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68" name="Google Shape;268;p4"/>
            <p:cNvSpPr/>
            <p:nvPr/>
          </p:nvSpPr>
          <p:spPr>
            <a:xfrm>
              <a:off x="3481300" y="3237075"/>
              <a:ext cx="360700" cy="442150"/>
            </a:xfrm>
            <a:custGeom>
              <a:rect b="b" l="l" r="r" t="t"/>
              <a:pathLst>
                <a:path extrusionOk="0" h="17686" w="14428">
                  <a:moveTo>
                    <a:pt x="1" y="0"/>
                  </a:moveTo>
                  <a:lnTo>
                    <a:pt x="1" y="1862"/>
                  </a:lnTo>
                  <a:lnTo>
                    <a:pt x="6283" y="1862"/>
                  </a:lnTo>
                  <a:lnTo>
                    <a:pt x="6283" y="17685"/>
                  </a:lnTo>
                  <a:lnTo>
                    <a:pt x="8145" y="17685"/>
                  </a:lnTo>
                  <a:lnTo>
                    <a:pt x="8145" y="1862"/>
                  </a:lnTo>
                  <a:lnTo>
                    <a:pt x="14428" y="1862"/>
                  </a:lnTo>
                  <a:lnTo>
                    <a:pt x="14428"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69" name="Google Shape;269;p4"/>
            <p:cNvSpPr/>
            <p:nvPr/>
          </p:nvSpPr>
          <p:spPr>
            <a:xfrm>
              <a:off x="3879800" y="3237075"/>
              <a:ext cx="398500" cy="442150"/>
            </a:xfrm>
            <a:custGeom>
              <a:rect b="b" l="l" r="r" t="t"/>
              <a:pathLst>
                <a:path extrusionOk="0" h="17686" w="15940">
                  <a:moveTo>
                    <a:pt x="8028" y="2327"/>
                  </a:moveTo>
                  <a:lnTo>
                    <a:pt x="11170" y="10355"/>
                  </a:lnTo>
                  <a:lnTo>
                    <a:pt x="4887" y="10355"/>
                  </a:lnTo>
                  <a:lnTo>
                    <a:pt x="8028" y="2327"/>
                  </a:lnTo>
                  <a:close/>
                  <a:moveTo>
                    <a:pt x="7098" y="0"/>
                  </a:moveTo>
                  <a:lnTo>
                    <a:pt x="0" y="17685"/>
                  </a:lnTo>
                  <a:lnTo>
                    <a:pt x="2095"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70" name="Google Shape;270;p4"/>
            <p:cNvSpPr/>
            <p:nvPr/>
          </p:nvSpPr>
          <p:spPr>
            <a:xfrm>
              <a:off x="4540075" y="3231250"/>
              <a:ext cx="285075" cy="453775"/>
            </a:xfrm>
            <a:custGeom>
              <a:rect b="b" l="l" r="r" t="t"/>
              <a:pathLst>
                <a:path extrusionOk="0" h="18151" w="11403">
                  <a:moveTo>
                    <a:pt x="5701" y="1"/>
                  </a:moveTo>
                  <a:cubicBezTo>
                    <a:pt x="4538" y="1"/>
                    <a:pt x="3491" y="233"/>
                    <a:pt x="2676" y="699"/>
                  </a:cubicBezTo>
                  <a:cubicBezTo>
                    <a:pt x="1862" y="1164"/>
                    <a:pt x="1280" y="1746"/>
                    <a:pt x="931" y="2444"/>
                  </a:cubicBezTo>
                  <a:cubicBezTo>
                    <a:pt x="582" y="3142"/>
                    <a:pt x="349" y="3840"/>
                    <a:pt x="349" y="4538"/>
                  </a:cubicBezTo>
                  <a:cubicBezTo>
                    <a:pt x="349" y="5585"/>
                    <a:pt x="582" y="6400"/>
                    <a:pt x="1047" y="7098"/>
                  </a:cubicBezTo>
                  <a:cubicBezTo>
                    <a:pt x="1513" y="7796"/>
                    <a:pt x="2095" y="8261"/>
                    <a:pt x="2676" y="8610"/>
                  </a:cubicBezTo>
                  <a:cubicBezTo>
                    <a:pt x="3374" y="8959"/>
                    <a:pt x="4189" y="9308"/>
                    <a:pt x="5352" y="9657"/>
                  </a:cubicBezTo>
                  <a:cubicBezTo>
                    <a:pt x="6283" y="10006"/>
                    <a:pt x="7097" y="10355"/>
                    <a:pt x="7563" y="10588"/>
                  </a:cubicBezTo>
                  <a:cubicBezTo>
                    <a:pt x="8145" y="10821"/>
                    <a:pt x="8610" y="11286"/>
                    <a:pt x="8959" y="11635"/>
                  </a:cubicBezTo>
                  <a:cubicBezTo>
                    <a:pt x="9308" y="12101"/>
                    <a:pt x="9541" y="12682"/>
                    <a:pt x="9541" y="13381"/>
                  </a:cubicBezTo>
                  <a:cubicBezTo>
                    <a:pt x="9541" y="14311"/>
                    <a:pt x="9192" y="15009"/>
                    <a:pt x="8494" y="15591"/>
                  </a:cubicBezTo>
                  <a:cubicBezTo>
                    <a:pt x="7912" y="16173"/>
                    <a:pt x="6981" y="16406"/>
                    <a:pt x="5701" y="16406"/>
                  </a:cubicBezTo>
                  <a:cubicBezTo>
                    <a:pt x="4421" y="16406"/>
                    <a:pt x="3374" y="16289"/>
                    <a:pt x="2444" y="15940"/>
                  </a:cubicBezTo>
                  <a:cubicBezTo>
                    <a:pt x="1513" y="15591"/>
                    <a:pt x="698" y="15126"/>
                    <a:pt x="0" y="14660"/>
                  </a:cubicBezTo>
                  <a:lnTo>
                    <a:pt x="0" y="16638"/>
                  </a:lnTo>
                  <a:cubicBezTo>
                    <a:pt x="1047" y="17220"/>
                    <a:pt x="1978" y="17569"/>
                    <a:pt x="2676" y="17802"/>
                  </a:cubicBezTo>
                  <a:cubicBezTo>
                    <a:pt x="3374" y="18034"/>
                    <a:pt x="4305" y="18151"/>
                    <a:pt x="5585" y="18151"/>
                  </a:cubicBezTo>
                  <a:cubicBezTo>
                    <a:pt x="7563" y="18151"/>
                    <a:pt x="9075" y="17685"/>
                    <a:pt x="10006" y="16755"/>
                  </a:cubicBezTo>
                  <a:cubicBezTo>
                    <a:pt x="10937" y="15707"/>
                    <a:pt x="11402" y="14544"/>
                    <a:pt x="11402" y="13148"/>
                  </a:cubicBezTo>
                  <a:cubicBezTo>
                    <a:pt x="11402" y="12101"/>
                    <a:pt x="11170" y="11286"/>
                    <a:pt x="10704" y="10588"/>
                  </a:cubicBezTo>
                  <a:cubicBezTo>
                    <a:pt x="10239" y="9890"/>
                    <a:pt x="9541" y="9425"/>
                    <a:pt x="8843" y="9076"/>
                  </a:cubicBezTo>
                  <a:cubicBezTo>
                    <a:pt x="8145" y="8727"/>
                    <a:pt x="7330" y="8378"/>
                    <a:pt x="6167" y="7912"/>
                  </a:cubicBezTo>
                  <a:cubicBezTo>
                    <a:pt x="5236" y="7680"/>
                    <a:pt x="4538" y="7330"/>
                    <a:pt x="3956" y="7098"/>
                  </a:cubicBezTo>
                  <a:cubicBezTo>
                    <a:pt x="3491" y="6865"/>
                    <a:pt x="3025" y="6516"/>
                    <a:pt x="2793" y="6051"/>
                  </a:cubicBezTo>
                  <a:cubicBezTo>
                    <a:pt x="2444" y="5585"/>
                    <a:pt x="2327" y="5120"/>
                    <a:pt x="2327" y="4422"/>
                  </a:cubicBezTo>
                  <a:cubicBezTo>
                    <a:pt x="2327" y="3607"/>
                    <a:pt x="2560" y="3026"/>
                    <a:pt x="3142" y="2444"/>
                  </a:cubicBezTo>
                  <a:cubicBezTo>
                    <a:pt x="3723" y="1978"/>
                    <a:pt x="4654" y="1746"/>
                    <a:pt x="5818" y="1746"/>
                  </a:cubicBezTo>
                  <a:cubicBezTo>
                    <a:pt x="6516" y="1746"/>
                    <a:pt x="7097" y="1746"/>
                    <a:pt x="7679" y="1978"/>
                  </a:cubicBezTo>
                  <a:cubicBezTo>
                    <a:pt x="8261" y="2095"/>
                    <a:pt x="8843" y="2328"/>
                    <a:pt x="9424" y="2677"/>
                  </a:cubicBezTo>
                  <a:cubicBezTo>
                    <a:pt x="9890" y="2909"/>
                    <a:pt x="10239" y="3142"/>
                    <a:pt x="10355" y="3142"/>
                  </a:cubicBezTo>
                  <a:lnTo>
                    <a:pt x="10355" y="1280"/>
                  </a:lnTo>
                  <a:cubicBezTo>
                    <a:pt x="9424" y="699"/>
                    <a:pt x="8610" y="466"/>
                    <a:pt x="8028" y="233"/>
                  </a:cubicBezTo>
                  <a:cubicBezTo>
                    <a:pt x="7447" y="117"/>
                    <a:pt x="6632" y="1"/>
                    <a:pt x="570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71" name="Google Shape;271;p4"/>
            <p:cNvSpPr/>
            <p:nvPr/>
          </p:nvSpPr>
          <p:spPr>
            <a:xfrm>
              <a:off x="4941475" y="3231250"/>
              <a:ext cx="340325" cy="453775"/>
            </a:xfrm>
            <a:custGeom>
              <a:rect b="b" l="l" r="r" t="t"/>
              <a:pathLst>
                <a:path extrusionOk="0" h="18151" w="13613">
                  <a:moveTo>
                    <a:pt x="8145" y="1"/>
                  </a:moveTo>
                  <a:cubicBezTo>
                    <a:pt x="5469" y="1"/>
                    <a:pt x="3374" y="815"/>
                    <a:pt x="2095" y="2328"/>
                  </a:cubicBezTo>
                  <a:cubicBezTo>
                    <a:pt x="698" y="3840"/>
                    <a:pt x="0" y="6051"/>
                    <a:pt x="0" y="9076"/>
                  </a:cubicBezTo>
                  <a:cubicBezTo>
                    <a:pt x="0" y="12101"/>
                    <a:pt x="698" y="14311"/>
                    <a:pt x="2095" y="15824"/>
                  </a:cubicBezTo>
                  <a:cubicBezTo>
                    <a:pt x="3374" y="17336"/>
                    <a:pt x="5469" y="18151"/>
                    <a:pt x="8145" y="18151"/>
                  </a:cubicBezTo>
                  <a:cubicBezTo>
                    <a:pt x="10006" y="18151"/>
                    <a:pt x="11751" y="17685"/>
                    <a:pt x="13613" y="16871"/>
                  </a:cubicBezTo>
                  <a:lnTo>
                    <a:pt x="13613" y="15009"/>
                  </a:lnTo>
                  <a:cubicBezTo>
                    <a:pt x="11984" y="15940"/>
                    <a:pt x="10239" y="16289"/>
                    <a:pt x="8377" y="16289"/>
                  </a:cubicBezTo>
                  <a:cubicBezTo>
                    <a:pt x="6167" y="16289"/>
                    <a:pt x="4538" y="15707"/>
                    <a:pt x="3491" y="14544"/>
                  </a:cubicBezTo>
                  <a:cubicBezTo>
                    <a:pt x="2444" y="13381"/>
                    <a:pt x="1978" y="11635"/>
                    <a:pt x="1978" y="9076"/>
                  </a:cubicBezTo>
                  <a:cubicBezTo>
                    <a:pt x="1978" y="6516"/>
                    <a:pt x="2444" y="4771"/>
                    <a:pt x="3491" y="3607"/>
                  </a:cubicBezTo>
                  <a:cubicBezTo>
                    <a:pt x="4538" y="2444"/>
                    <a:pt x="6167" y="1862"/>
                    <a:pt x="8377" y="1862"/>
                  </a:cubicBezTo>
                  <a:cubicBezTo>
                    <a:pt x="10123" y="1862"/>
                    <a:pt x="11868" y="2211"/>
                    <a:pt x="13613" y="3142"/>
                  </a:cubicBezTo>
                  <a:lnTo>
                    <a:pt x="13613" y="1280"/>
                  </a:lnTo>
                  <a:cubicBezTo>
                    <a:pt x="11751" y="466"/>
                    <a:pt x="10006"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72" name="Google Shape;272;p4"/>
            <p:cNvSpPr/>
            <p:nvPr/>
          </p:nvSpPr>
          <p:spPr>
            <a:xfrm>
              <a:off x="5438850" y="3237075"/>
              <a:ext cx="49475" cy="442150"/>
            </a:xfrm>
            <a:custGeom>
              <a:rect b="b" l="l" r="r" t="t"/>
              <a:pathLst>
                <a:path extrusionOk="0" h="17686" w="1979">
                  <a:moveTo>
                    <a:pt x="1" y="0"/>
                  </a:moveTo>
                  <a:lnTo>
                    <a:pt x="1" y="17685"/>
                  </a:lnTo>
                  <a:lnTo>
                    <a:pt x="1979" y="17685"/>
                  </a:lnTo>
                  <a:lnTo>
                    <a:pt x="197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73" name="Google Shape;273;p4"/>
            <p:cNvSpPr/>
            <p:nvPr/>
          </p:nvSpPr>
          <p:spPr>
            <a:xfrm>
              <a:off x="5651200" y="3237075"/>
              <a:ext cx="279250" cy="442150"/>
            </a:xfrm>
            <a:custGeom>
              <a:rect b="b" l="l" r="r" t="t"/>
              <a:pathLst>
                <a:path extrusionOk="0" h="17686" w="11170">
                  <a:moveTo>
                    <a:pt x="0" y="0"/>
                  </a:moveTo>
                  <a:lnTo>
                    <a:pt x="0" y="17685"/>
                  </a:lnTo>
                  <a:lnTo>
                    <a:pt x="11169" y="17685"/>
                  </a:lnTo>
                  <a:lnTo>
                    <a:pt x="11169" y="15823"/>
                  </a:lnTo>
                  <a:lnTo>
                    <a:pt x="1978" y="15823"/>
                  </a:lnTo>
                  <a:lnTo>
                    <a:pt x="1978" y="9773"/>
                  </a:lnTo>
                  <a:lnTo>
                    <a:pt x="10122" y="9773"/>
                  </a:lnTo>
                  <a:lnTo>
                    <a:pt x="10122" y="7912"/>
                  </a:lnTo>
                  <a:lnTo>
                    <a:pt x="1978" y="7912"/>
                  </a:lnTo>
                  <a:lnTo>
                    <a:pt x="1978" y="1862"/>
                  </a:lnTo>
                  <a:lnTo>
                    <a:pt x="11169" y="1862"/>
                  </a:lnTo>
                  <a:lnTo>
                    <a:pt x="1116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74" name="Google Shape;274;p4"/>
            <p:cNvSpPr/>
            <p:nvPr/>
          </p:nvSpPr>
          <p:spPr>
            <a:xfrm>
              <a:off x="6090400" y="3237075"/>
              <a:ext cx="366525" cy="442150"/>
            </a:xfrm>
            <a:custGeom>
              <a:rect b="b" l="l" r="r" t="t"/>
              <a:pathLst>
                <a:path extrusionOk="0" h="17686" w="14661">
                  <a:moveTo>
                    <a:pt x="1" y="0"/>
                  </a:moveTo>
                  <a:lnTo>
                    <a:pt x="1" y="17685"/>
                  </a:lnTo>
                  <a:lnTo>
                    <a:pt x="1862" y="17685"/>
                  </a:lnTo>
                  <a:lnTo>
                    <a:pt x="1862" y="2793"/>
                  </a:lnTo>
                  <a:lnTo>
                    <a:pt x="12450" y="17685"/>
                  </a:lnTo>
                  <a:lnTo>
                    <a:pt x="14660" y="17685"/>
                  </a:lnTo>
                  <a:lnTo>
                    <a:pt x="14660" y="0"/>
                  </a:lnTo>
                  <a:lnTo>
                    <a:pt x="12683" y="0"/>
                  </a:lnTo>
                  <a:lnTo>
                    <a:pt x="12683" y="14893"/>
                  </a:lnTo>
                  <a:lnTo>
                    <a:pt x="2211"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75" name="Google Shape;275;p4"/>
            <p:cNvSpPr/>
            <p:nvPr/>
          </p:nvSpPr>
          <p:spPr>
            <a:xfrm>
              <a:off x="6602325" y="3231250"/>
              <a:ext cx="337450" cy="453775"/>
            </a:xfrm>
            <a:custGeom>
              <a:rect b="b" l="l" r="r" t="t"/>
              <a:pathLst>
                <a:path extrusionOk="0" h="18151" w="13498">
                  <a:moveTo>
                    <a:pt x="8145" y="1"/>
                  </a:moveTo>
                  <a:cubicBezTo>
                    <a:pt x="5469" y="1"/>
                    <a:pt x="3375" y="815"/>
                    <a:pt x="1979" y="2328"/>
                  </a:cubicBezTo>
                  <a:cubicBezTo>
                    <a:pt x="699" y="3840"/>
                    <a:pt x="1" y="6051"/>
                    <a:pt x="1" y="9076"/>
                  </a:cubicBezTo>
                  <a:cubicBezTo>
                    <a:pt x="1" y="12101"/>
                    <a:pt x="699" y="14311"/>
                    <a:pt x="1979" y="15824"/>
                  </a:cubicBezTo>
                  <a:cubicBezTo>
                    <a:pt x="3375" y="17336"/>
                    <a:pt x="5469" y="18151"/>
                    <a:pt x="8145" y="18151"/>
                  </a:cubicBezTo>
                  <a:cubicBezTo>
                    <a:pt x="9890" y="18151"/>
                    <a:pt x="11752" y="17685"/>
                    <a:pt x="13497" y="16871"/>
                  </a:cubicBezTo>
                  <a:lnTo>
                    <a:pt x="13497" y="15009"/>
                  </a:lnTo>
                  <a:cubicBezTo>
                    <a:pt x="11985" y="15940"/>
                    <a:pt x="10239" y="16289"/>
                    <a:pt x="8378" y="16289"/>
                  </a:cubicBezTo>
                  <a:cubicBezTo>
                    <a:pt x="6167" y="16289"/>
                    <a:pt x="4538" y="15707"/>
                    <a:pt x="3491" y="14544"/>
                  </a:cubicBezTo>
                  <a:cubicBezTo>
                    <a:pt x="2444" y="13381"/>
                    <a:pt x="1979" y="11635"/>
                    <a:pt x="1979" y="9076"/>
                  </a:cubicBezTo>
                  <a:cubicBezTo>
                    <a:pt x="1979" y="6516"/>
                    <a:pt x="2444" y="4771"/>
                    <a:pt x="3491" y="3607"/>
                  </a:cubicBezTo>
                  <a:cubicBezTo>
                    <a:pt x="4538" y="2444"/>
                    <a:pt x="6167" y="1862"/>
                    <a:pt x="8378" y="1862"/>
                  </a:cubicBezTo>
                  <a:cubicBezTo>
                    <a:pt x="10123" y="1862"/>
                    <a:pt x="11868" y="2211"/>
                    <a:pt x="13497" y="3142"/>
                  </a:cubicBezTo>
                  <a:lnTo>
                    <a:pt x="13497" y="1280"/>
                  </a:lnTo>
                  <a:cubicBezTo>
                    <a:pt x="11752" y="466"/>
                    <a:pt x="9890"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76" name="Google Shape;276;p4"/>
            <p:cNvSpPr/>
            <p:nvPr/>
          </p:nvSpPr>
          <p:spPr>
            <a:xfrm>
              <a:off x="7085175" y="3237075"/>
              <a:ext cx="279250" cy="442150"/>
            </a:xfrm>
            <a:custGeom>
              <a:rect b="b" l="l" r="r" t="t"/>
              <a:pathLst>
                <a:path extrusionOk="0" h="17686" w="11170">
                  <a:moveTo>
                    <a:pt x="1" y="0"/>
                  </a:moveTo>
                  <a:lnTo>
                    <a:pt x="1" y="17685"/>
                  </a:lnTo>
                  <a:lnTo>
                    <a:pt x="11170" y="17685"/>
                  </a:lnTo>
                  <a:lnTo>
                    <a:pt x="11170" y="15823"/>
                  </a:lnTo>
                  <a:lnTo>
                    <a:pt x="1978" y="15823"/>
                  </a:lnTo>
                  <a:lnTo>
                    <a:pt x="1978" y="9773"/>
                  </a:lnTo>
                  <a:lnTo>
                    <a:pt x="10123" y="9773"/>
                  </a:lnTo>
                  <a:lnTo>
                    <a:pt x="10123" y="7912"/>
                  </a:lnTo>
                  <a:lnTo>
                    <a:pt x="1978" y="7912"/>
                  </a:lnTo>
                  <a:lnTo>
                    <a:pt x="1978" y="1862"/>
                  </a:lnTo>
                  <a:lnTo>
                    <a:pt x="11170" y="1862"/>
                  </a:lnTo>
                  <a:lnTo>
                    <a:pt x="11170"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77" name="Google Shape;277;p4"/>
            <p:cNvSpPr/>
            <p:nvPr/>
          </p:nvSpPr>
          <p:spPr>
            <a:xfrm>
              <a:off x="2605800" y="1852550"/>
              <a:ext cx="773725" cy="776625"/>
            </a:xfrm>
            <a:custGeom>
              <a:rect b="b" l="l" r="r" t="t"/>
              <a:pathLst>
                <a:path extrusionOk="0" h="31065" w="30949">
                  <a:moveTo>
                    <a:pt x="15125" y="7097"/>
                  </a:moveTo>
                  <a:lnTo>
                    <a:pt x="19081" y="18848"/>
                  </a:lnTo>
                  <a:lnTo>
                    <a:pt x="11169" y="18848"/>
                  </a:lnTo>
                  <a:lnTo>
                    <a:pt x="15125" y="7097"/>
                  </a:lnTo>
                  <a:close/>
                  <a:moveTo>
                    <a:pt x="11635" y="0"/>
                  </a:moveTo>
                  <a:lnTo>
                    <a:pt x="0" y="31065"/>
                  </a:lnTo>
                  <a:lnTo>
                    <a:pt x="7097" y="31065"/>
                  </a:lnTo>
                  <a:lnTo>
                    <a:pt x="9308" y="24317"/>
                  </a:lnTo>
                  <a:lnTo>
                    <a:pt x="20943" y="24317"/>
                  </a:lnTo>
                  <a:lnTo>
                    <a:pt x="23153" y="31065"/>
                  </a:lnTo>
                  <a:lnTo>
                    <a:pt x="30949" y="31065"/>
                  </a:lnTo>
                  <a:lnTo>
                    <a:pt x="19896"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78" name="Google Shape;278;p4"/>
            <p:cNvSpPr/>
            <p:nvPr/>
          </p:nvSpPr>
          <p:spPr>
            <a:xfrm>
              <a:off x="3481300" y="2021250"/>
              <a:ext cx="578850" cy="817350"/>
            </a:xfrm>
            <a:custGeom>
              <a:rect b="b" l="l" r="r" t="t"/>
              <a:pathLst>
                <a:path extrusionOk="0" h="32694" w="23154">
                  <a:moveTo>
                    <a:pt x="10937" y="5818"/>
                  </a:moveTo>
                  <a:cubicBezTo>
                    <a:pt x="12915" y="5818"/>
                    <a:pt x="14311" y="6399"/>
                    <a:pt x="15010" y="7446"/>
                  </a:cubicBezTo>
                  <a:cubicBezTo>
                    <a:pt x="15824" y="8610"/>
                    <a:pt x="16289" y="10355"/>
                    <a:pt x="16289" y="12566"/>
                  </a:cubicBezTo>
                  <a:cubicBezTo>
                    <a:pt x="16289" y="15009"/>
                    <a:pt x="15824" y="16754"/>
                    <a:pt x="14893" y="17801"/>
                  </a:cubicBezTo>
                  <a:cubicBezTo>
                    <a:pt x="13962" y="18848"/>
                    <a:pt x="12566" y="19430"/>
                    <a:pt x="10705" y="19430"/>
                  </a:cubicBezTo>
                  <a:cubicBezTo>
                    <a:pt x="10007" y="19430"/>
                    <a:pt x="9425" y="19314"/>
                    <a:pt x="8727" y="19197"/>
                  </a:cubicBezTo>
                  <a:cubicBezTo>
                    <a:pt x="8029" y="19081"/>
                    <a:pt x="7447" y="18848"/>
                    <a:pt x="6865" y="18499"/>
                  </a:cubicBezTo>
                  <a:lnTo>
                    <a:pt x="6865" y="7330"/>
                  </a:lnTo>
                  <a:cubicBezTo>
                    <a:pt x="6865" y="6283"/>
                    <a:pt x="8261" y="5818"/>
                    <a:pt x="10937" y="5818"/>
                  </a:cubicBezTo>
                  <a:close/>
                  <a:moveTo>
                    <a:pt x="11286" y="0"/>
                  </a:moveTo>
                  <a:cubicBezTo>
                    <a:pt x="8029" y="0"/>
                    <a:pt x="5236" y="466"/>
                    <a:pt x="3142" y="1396"/>
                  </a:cubicBezTo>
                  <a:cubicBezTo>
                    <a:pt x="1048" y="2444"/>
                    <a:pt x="1" y="3840"/>
                    <a:pt x="1" y="5701"/>
                  </a:cubicBezTo>
                  <a:lnTo>
                    <a:pt x="1" y="32694"/>
                  </a:lnTo>
                  <a:lnTo>
                    <a:pt x="6865" y="32694"/>
                  </a:lnTo>
                  <a:lnTo>
                    <a:pt x="6865" y="23735"/>
                  </a:lnTo>
                  <a:cubicBezTo>
                    <a:pt x="8378" y="24549"/>
                    <a:pt x="10356" y="25015"/>
                    <a:pt x="12799" y="25015"/>
                  </a:cubicBezTo>
                  <a:cubicBezTo>
                    <a:pt x="15940" y="25015"/>
                    <a:pt x="18500" y="23851"/>
                    <a:pt x="20362" y="21641"/>
                  </a:cubicBezTo>
                  <a:cubicBezTo>
                    <a:pt x="22223" y="19430"/>
                    <a:pt x="23154" y="16522"/>
                    <a:pt x="23154" y="12798"/>
                  </a:cubicBezTo>
                  <a:cubicBezTo>
                    <a:pt x="23154" y="8145"/>
                    <a:pt x="22107" y="4887"/>
                    <a:pt x="20013" y="2909"/>
                  </a:cubicBezTo>
                  <a:cubicBezTo>
                    <a:pt x="18035" y="931"/>
                    <a:pt x="15010" y="0"/>
                    <a:pt x="11286"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79" name="Google Shape;279;p4"/>
            <p:cNvSpPr/>
            <p:nvPr/>
          </p:nvSpPr>
          <p:spPr>
            <a:xfrm>
              <a:off x="4170675" y="2021250"/>
              <a:ext cx="578850" cy="817350"/>
            </a:xfrm>
            <a:custGeom>
              <a:rect b="b" l="l" r="r" t="t"/>
              <a:pathLst>
                <a:path extrusionOk="0" h="32694" w="23154">
                  <a:moveTo>
                    <a:pt x="10937" y="5818"/>
                  </a:moveTo>
                  <a:cubicBezTo>
                    <a:pt x="12915" y="5818"/>
                    <a:pt x="14195" y="6399"/>
                    <a:pt x="15009" y="7446"/>
                  </a:cubicBezTo>
                  <a:cubicBezTo>
                    <a:pt x="15823" y="8610"/>
                    <a:pt x="16172" y="10355"/>
                    <a:pt x="16172" y="12566"/>
                  </a:cubicBezTo>
                  <a:cubicBezTo>
                    <a:pt x="16172" y="15009"/>
                    <a:pt x="15707" y="16754"/>
                    <a:pt x="14893" y="17801"/>
                  </a:cubicBezTo>
                  <a:cubicBezTo>
                    <a:pt x="13962" y="18848"/>
                    <a:pt x="12566" y="19430"/>
                    <a:pt x="10704" y="19430"/>
                  </a:cubicBezTo>
                  <a:cubicBezTo>
                    <a:pt x="10006" y="19430"/>
                    <a:pt x="9308" y="19314"/>
                    <a:pt x="8610" y="19197"/>
                  </a:cubicBezTo>
                  <a:cubicBezTo>
                    <a:pt x="8028" y="19081"/>
                    <a:pt x="7330" y="18848"/>
                    <a:pt x="6748" y="18499"/>
                  </a:cubicBezTo>
                  <a:lnTo>
                    <a:pt x="6748" y="7330"/>
                  </a:lnTo>
                  <a:cubicBezTo>
                    <a:pt x="6748" y="6283"/>
                    <a:pt x="8144" y="5818"/>
                    <a:pt x="10937" y="5818"/>
                  </a:cubicBezTo>
                  <a:close/>
                  <a:moveTo>
                    <a:pt x="11170" y="0"/>
                  </a:moveTo>
                  <a:cubicBezTo>
                    <a:pt x="7912" y="0"/>
                    <a:pt x="5236" y="466"/>
                    <a:pt x="3142" y="1396"/>
                  </a:cubicBezTo>
                  <a:cubicBezTo>
                    <a:pt x="1047" y="2444"/>
                    <a:pt x="0" y="3840"/>
                    <a:pt x="0" y="5701"/>
                  </a:cubicBezTo>
                  <a:lnTo>
                    <a:pt x="0" y="32694"/>
                  </a:lnTo>
                  <a:lnTo>
                    <a:pt x="6748" y="32694"/>
                  </a:lnTo>
                  <a:lnTo>
                    <a:pt x="6748" y="23735"/>
                  </a:lnTo>
                  <a:cubicBezTo>
                    <a:pt x="8377" y="24549"/>
                    <a:pt x="10355" y="25015"/>
                    <a:pt x="12682" y="25015"/>
                  </a:cubicBezTo>
                  <a:cubicBezTo>
                    <a:pt x="15940" y="25015"/>
                    <a:pt x="18499" y="23851"/>
                    <a:pt x="20361" y="21641"/>
                  </a:cubicBezTo>
                  <a:cubicBezTo>
                    <a:pt x="22223" y="19430"/>
                    <a:pt x="23153" y="16522"/>
                    <a:pt x="23153" y="12798"/>
                  </a:cubicBezTo>
                  <a:cubicBezTo>
                    <a:pt x="23153" y="8145"/>
                    <a:pt x="22106" y="4887"/>
                    <a:pt x="20012" y="2909"/>
                  </a:cubicBezTo>
                  <a:cubicBezTo>
                    <a:pt x="17918" y="931"/>
                    <a:pt x="15009" y="0"/>
                    <a:pt x="1117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80" name="Google Shape;280;p4"/>
            <p:cNvSpPr/>
            <p:nvPr/>
          </p:nvSpPr>
          <p:spPr>
            <a:xfrm>
              <a:off x="4862925" y="2027050"/>
              <a:ext cx="456700" cy="619575"/>
            </a:xfrm>
            <a:custGeom>
              <a:rect b="b" l="l" r="r" t="t"/>
              <a:pathLst>
                <a:path extrusionOk="0" h="24783" w="18268">
                  <a:moveTo>
                    <a:pt x="9309" y="1"/>
                  </a:moveTo>
                  <a:cubicBezTo>
                    <a:pt x="7796" y="1"/>
                    <a:pt x="6284" y="350"/>
                    <a:pt x="4887" y="815"/>
                  </a:cubicBezTo>
                  <a:cubicBezTo>
                    <a:pt x="3491" y="1397"/>
                    <a:pt x="2328" y="2328"/>
                    <a:pt x="1397" y="3491"/>
                  </a:cubicBezTo>
                  <a:cubicBezTo>
                    <a:pt x="466" y="4655"/>
                    <a:pt x="1" y="6167"/>
                    <a:pt x="1" y="8029"/>
                  </a:cubicBezTo>
                  <a:cubicBezTo>
                    <a:pt x="1" y="10123"/>
                    <a:pt x="583" y="11752"/>
                    <a:pt x="1746" y="12915"/>
                  </a:cubicBezTo>
                  <a:cubicBezTo>
                    <a:pt x="2910" y="13963"/>
                    <a:pt x="4306" y="14777"/>
                    <a:pt x="6167" y="15126"/>
                  </a:cubicBezTo>
                  <a:cubicBezTo>
                    <a:pt x="7913" y="15475"/>
                    <a:pt x="9076" y="15824"/>
                    <a:pt x="9890" y="16173"/>
                  </a:cubicBezTo>
                  <a:cubicBezTo>
                    <a:pt x="10705" y="16522"/>
                    <a:pt x="11054" y="17104"/>
                    <a:pt x="11054" y="17802"/>
                  </a:cubicBezTo>
                  <a:cubicBezTo>
                    <a:pt x="11054" y="18384"/>
                    <a:pt x="10821" y="18965"/>
                    <a:pt x="10356" y="19315"/>
                  </a:cubicBezTo>
                  <a:cubicBezTo>
                    <a:pt x="9890" y="19664"/>
                    <a:pt x="9076" y="19780"/>
                    <a:pt x="8029" y="19780"/>
                  </a:cubicBezTo>
                  <a:cubicBezTo>
                    <a:pt x="5237" y="19780"/>
                    <a:pt x="2677" y="18849"/>
                    <a:pt x="117" y="16988"/>
                  </a:cubicBezTo>
                  <a:lnTo>
                    <a:pt x="117" y="23038"/>
                  </a:lnTo>
                  <a:cubicBezTo>
                    <a:pt x="1513" y="23619"/>
                    <a:pt x="2677" y="24085"/>
                    <a:pt x="3840" y="24317"/>
                  </a:cubicBezTo>
                  <a:cubicBezTo>
                    <a:pt x="5004" y="24666"/>
                    <a:pt x="6284" y="24783"/>
                    <a:pt x="7796" y="24783"/>
                  </a:cubicBezTo>
                  <a:cubicBezTo>
                    <a:pt x="10705" y="24783"/>
                    <a:pt x="13265" y="24201"/>
                    <a:pt x="15242" y="22921"/>
                  </a:cubicBezTo>
                  <a:cubicBezTo>
                    <a:pt x="17104" y="21758"/>
                    <a:pt x="18151" y="19780"/>
                    <a:pt x="18267" y="17104"/>
                  </a:cubicBezTo>
                  <a:cubicBezTo>
                    <a:pt x="18267" y="15359"/>
                    <a:pt x="17918" y="14079"/>
                    <a:pt x="17104" y="13148"/>
                  </a:cubicBezTo>
                  <a:cubicBezTo>
                    <a:pt x="16406" y="12217"/>
                    <a:pt x="15591" y="11519"/>
                    <a:pt x="14777" y="11170"/>
                  </a:cubicBezTo>
                  <a:cubicBezTo>
                    <a:pt x="13846" y="10705"/>
                    <a:pt x="12566" y="10356"/>
                    <a:pt x="11054" y="9890"/>
                  </a:cubicBezTo>
                  <a:cubicBezTo>
                    <a:pt x="9658" y="9541"/>
                    <a:pt x="8727" y="9192"/>
                    <a:pt x="8029" y="8843"/>
                  </a:cubicBezTo>
                  <a:cubicBezTo>
                    <a:pt x="7447" y="8494"/>
                    <a:pt x="7098" y="7913"/>
                    <a:pt x="7098" y="7098"/>
                  </a:cubicBezTo>
                  <a:cubicBezTo>
                    <a:pt x="7098" y="6516"/>
                    <a:pt x="7447" y="5935"/>
                    <a:pt x="8029" y="5586"/>
                  </a:cubicBezTo>
                  <a:cubicBezTo>
                    <a:pt x="8494" y="5237"/>
                    <a:pt x="9425" y="5120"/>
                    <a:pt x="10589" y="5120"/>
                  </a:cubicBezTo>
                  <a:cubicBezTo>
                    <a:pt x="11636" y="5120"/>
                    <a:pt x="12683" y="5237"/>
                    <a:pt x="13614" y="5586"/>
                  </a:cubicBezTo>
                  <a:cubicBezTo>
                    <a:pt x="14428" y="6051"/>
                    <a:pt x="15708" y="6633"/>
                    <a:pt x="17220" y="7563"/>
                  </a:cubicBezTo>
                  <a:lnTo>
                    <a:pt x="17220" y="2095"/>
                  </a:lnTo>
                  <a:cubicBezTo>
                    <a:pt x="16173" y="1397"/>
                    <a:pt x="15010" y="815"/>
                    <a:pt x="13846" y="583"/>
                  </a:cubicBezTo>
                  <a:cubicBezTo>
                    <a:pt x="12683" y="234"/>
                    <a:pt x="11170" y="1"/>
                    <a:pt x="9309"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81" name="Google Shape;281;p4"/>
            <p:cNvSpPr/>
            <p:nvPr/>
          </p:nvSpPr>
          <p:spPr>
            <a:xfrm>
              <a:off x="5453400" y="1826350"/>
              <a:ext cx="180375" cy="802825"/>
            </a:xfrm>
            <a:custGeom>
              <a:rect b="b" l="l" r="r" t="t"/>
              <a:pathLst>
                <a:path extrusionOk="0" h="32113" w="7215">
                  <a:moveTo>
                    <a:pt x="0" y="1"/>
                  </a:moveTo>
                  <a:lnTo>
                    <a:pt x="0" y="5353"/>
                  </a:lnTo>
                  <a:lnTo>
                    <a:pt x="7214" y="5353"/>
                  </a:lnTo>
                  <a:lnTo>
                    <a:pt x="7214" y="1"/>
                  </a:lnTo>
                  <a:close/>
                  <a:moveTo>
                    <a:pt x="233" y="8843"/>
                  </a:moveTo>
                  <a:lnTo>
                    <a:pt x="233" y="32113"/>
                  </a:lnTo>
                  <a:lnTo>
                    <a:pt x="7214" y="32113"/>
                  </a:lnTo>
                  <a:lnTo>
                    <a:pt x="7098" y="8843"/>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82" name="Google Shape;282;p4"/>
            <p:cNvSpPr/>
            <p:nvPr/>
          </p:nvSpPr>
          <p:spPr>
            <a:xfrm>
              <a:off x="5799525" y="1817625"/>
              <a:ext cx="171650" cy="811550"/>
            </a:xfrm>
            <a:custGeom>
              <a:rect b="b" l="l" r="r" t="t"/>
              <a:pathLst>
                <a:path extrusionOk="0" h="32462" w="6866">
                  <a:moveTo>
                    <a:pt x="1" y="1"/>
                  </a:moveTo>
                  <a:lnTo>
                    <a:pt x="1" y="32462"/>
                  </a:lnTo>
                  <a:lnTo>
                    <a:pt x="6865" y="32462"/>
                  </a:lnTo>
                  <a:lnTo>
                    <a:pt x="686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83" name="Google Shape;283;p4"/>
            <p:cNvSpPr/>
            <p:nvPr/>
          </p:nvSpPr>
          <p:spPr>
            <a:xfrm>
              <a:off x="6104950" y="2021250"/>
              <a:ext cx="599200" cy="625375"/>
            </a:xfrm>
            <a:custGeom>
              <a:rect b="b" l="l" r="r" t="t"/>
              <a:pathLst>
                <a:path extrusionOk="0" h="25015" w="23968">
                  <a:moveTo>
                    <a:pt x="11868" y="5469"/>
                  </a:moveTo>
                  <a:cubicBezTo>
                    <a:pt x="13613" y="5469"/>
                    <a:pt x="14893" y="6050"/>
                    <a:pt x="15824" y="7097"/>
                  </a:cubicBezTo>
                  <a:cubicBezTo>
                    <a:pt x="16638" y="8145"/>
                    <a:pt x="17103" y="9890"/>
                    <a:pt x="17103" y="12449"/>
                  </a:cubicBezTo>
                  <a:cubicBezTo>
                    <a:pt x="17103" y="14776"/>
                    <a:pt x="16638" y="16522"/>
                    <a:pt x="15707" y="17685"/>
                  </a:cubicBezTo>
                  <a:cubicBezTo>
                    <a:pt x="14893" y="18848"/>
                    <a:pt x="13613" y="19430"/>
                    <a:pt x="11868" y="19430"/>
                  </a:cubicBezTo>
                  <a:cubicBezTo>
                    <a:pt x="10123" y="19430"/>
                    <a:pt x="8843" y="18848"/>
                    <a:pt x="8028" y="17801"/>
                  </a:cubicBezTo>
                  <a:cubicBezTo>
                    <a:pt x="7214" y="16638"/>
                    <a:pt x="6865" y="14776"/>
                    <a:pt x="6865" y="12449"/>
                  </a:cubicBezTo>
                  <a:cubicBezTo>
                    <a:pt x="6865" y="9890"/>
                    <a:pt x="7214" y="8145"/>
                    <a:pt x="8028" y="7097"/>
                  </a:cubicBezTo>
                  <a:cubicBezTo>
                    <a:pt x="8843" y="6050"/>
                    <a:pt x="10123" y="5469"/>
                    <a:pt x="11868" y="5469"/>
                  </a:cubicBezTo>
                  <a:close/>
                  <a:moveTo>
                    <a:pt x="11868" y="0"/>
                  </a:moveTo>
                  <a:cubicBezTo>
                    <a:pt x="7912" y="0"/>
                    <a:pt x="4887" y="931"/>
                    <a:pt x="2909" y="2909"/>
                  </a:cubicBezTo>
                  <a:cubicBezTo>
                    <a:pt x="931" y="4887"/>
                    <a:pt x="0" y="8145"/>
                    <a:pt x="0" y="12449"/>
                  </a:cubicBezTo>
                  <a:cubicBezTo>
                    <a:pt x="0" y="16638"/>
                    <a:pt x="931" y="19779"/>
                    <a:pt x="2909" y="21873"/>
                  </a:cubicBezTo>
                  <a:cubicBezTo>
                    <a:pt x="4887" y="23968"/>
                    <a:pt x="7912" y="25015"/>
                    <a:pt x="11868" y="25015"/>
                  </a:cubicBezTo>
                  <a:cubicBezTo>
                    <a:pt x="15824" y="25015"/>
                    <a:pt x="18732" y="23968"/>
                    <a:pt x="20827" y="21757"/>
                  </a:cubicBezTo>
                  <a:cubicBezTo>
                    <a:pt x="22921" y="19663"/>
                    <a:pt x="23968" y="16522"/>
                    <a:pt x="23968" y="12449"/>
                  </a:cubicBezTo>
                  <a:cubicBezTo>
                    <a:pt x="23968" y="8145"/>
                    <a:pt x="22921" y="5003"/>
                    <a:pt x="20943" y="3025"/>
                  </a:cubicBezTo>
                  <a:cubicBezTo>
                    <a:pt x="18965" y="931"/>
                    <a:pt x="15940" y="0"/>
                    <a:pt x="11868"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84" name="Google Shape;284;p4"/>
            <p:cNvSpPr/>
            <p:nvPr/>
          </p:nvSpPr>
          <p:spPr>
            <a:xfrm>
              <a:off x="6811750" y="2024150"/>
              <a:ext cx="555600" cy="605025"/>
            </a:xfrm>
            <a:custGeom>
              <a:rect b="b" l="l" r="r" t="t"/>
              <a:pathLst>
                <a:path extrusionOk="0" h="24201" w="22224">
                  <a:moveTo>
                    <a:pt x="12217" y="1"/>
                  </a:moveTo>
                  <a:cubicBezTo>
                    <a:pt x="10239" y="1"/>
                    <a:pt x="8029" y="233"/>
                    <a:pt x="5586" y="815"/>
                  </a:cubicBezTo>
                  <a:cubicBezTo>
                    <a:pt x="3026" y="1397"/>
                    <a:pt x="1281" y="1978"/>
                    <a:pt x="1" y="2677"/>
                  </a:cubicBezTo>
                  <a:lnTo>
                    <a:pt x="1" y="24201"/>
                  </a:lnTo>
                  <a:lnTo>
                    <a:pt x="6982" y="24201"/>
                  </a:lnTo>
                  <a:lnTo>
                    <a:pt x="6982" y="6516"/>
                  </a:lnTo>
                  <a:cubicBezTo>
                    <a:pt x="7331" y="6283"/>
                    <a:pt x="7913" y="6051"/>
                    <a:pt x="8611" y="5934"/>
                  </a:cubicBezTo>
                  <a:cubicBezTo>
                    <a:pt x="9309" y="5818"/>
                    <a:pt x="10007" y="5702"/>
                    <a:pt x="10705" y="5702"/>
                  </a:cubicBezTo>
                  <a:cubicBezTo>
                    <a:pt x="13730" y="5702"/>
                    <a:pt x="15242" y="7098"/>
                    <a:pt x="15242" y="9774"/>
                  </a:cubicBezTo>
                  <a:lnTo>
                    <a:pt x="15242" y="24201"/>
                  </a:lnTo>
                  <a:lnTo>
                    <a:pt x="22223" y="24201"/>
                  </a:lnTo>
                  <a:lnTo>
                    <a:pt x="22223" y="8378"/>
                  </a:lnTo>
                  <a:cubicBezTo>
                    <a:pt x="22223" y="5353"/>
                    <a:pt x="21409" y="3258"/>
                    <a:pt x="19664" y="1978"/>
                  </a:cubicBezTo>
                  <a:cubicBezTo>
                    <a:pt x="18035" y="582"/>
                    <a:pt x="15591" y="1"/>
                    <a:pt x="12217"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85" name="Google Shape;285;p4"/>
            <p:cNvSpPr/>
            <p:nvPr/>
          </p:nvSpPr>
          <p:spPr>
            <a:xfrm>
              <a:off x="363175" y="1858350"/>
              <a:ext cx="1623075" cy="1873225"/>
            </a:xfrm>
            <a:custGeom>
              <a:rect b="b" l="l" r="r" t="t"/>
              <a:pathLst>
                <a:path extrusionOk="0" h="74929" w="64923">
                  <a:moveTo>
                    <a:pt x="2328" y="4073"/>
                  </a:moveTo>
                  <a:lnTo>
                    <a:pt x="60153" y="37465"/>
                  </a:lnTo>
                  <a:lnTo>
                    <a:pt x="2328" y="70856"/>
                  </a:lnTo>
                  <a:lnTo>
                    <a:pt x="2328" y="4073"/>
                  </a:lnTo>
                  <a:close/>
                  <a:moveTo>
                    <a:pt x="1" y="1"/>
                  </a:moveTo>
                  <a:lnTo>
                    <a:pt x="1" y="74928"/>
                  </a:lnTo>
                  <a:lnTo>
                    <a:pt x="64923" y="37465"/>
                  </a:lnTo>
                  <a:lnTo>
                    <a:pt x="1"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86" name="Google Shape;286;p4"/>
            <p:cNvSpPr/>
            <p:nvPr/>
          </p:nvSpPr>
          <p:spPr>
            <a:xfrm>
              <a:off x="366100" y="1893250"/>
              <a:ext cx="564300" cy="916275"/>
            </a:xfrm>
            <a:custGeom>
              <a:rect b="b" l="l" r="r" t="t"/>
              <a:pathLst>
                <a:path extrusionOk="0" h="36651" w="22572">
                  <a:moveTo>
                    <a:pt x="2095" y="1"/>
                  </a:moveTo>
                  <a:lnTo>
                    <a:pt x="0" y="1281"/>
                  </a:lnTo>
                  <a:lnTo>
                    <a:pt x="20478" y="36650"/>
                  </a:lnTo>
                  <a:lnTo>
                    <a:pt x="22572" y="35487"/>
                  </a:lnTo>
                  <a:lnTo>
                    <a:pt x="209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87" name="Google Shape;287;p4"/>
            <p:cNvSpPr/>
            <p:nvPr/>
          </p:nvSpPr>
          <p:spPr>
            <a:xfrm>
              <a:off x="366100" y="2780400"/>
              <a:ext cx="564300" cy="916275"/>
            </a:xfrm>
            <a:custGeom>
              <a:rect b="b" l="l" r="r" t="t"/>
              <a:pathLst>
                <a:path extrusionOk="0" h="36651" w="22572">
                  <a:moveTo>
                    <a:pt x="20478" y="1"/>
                  </a:moveTo>
                  <a:lnTo>
                    <a:pt x="0" y="35370"/>
                  </a:lnTo>
                  <a:lnTo>
                    <a:pt x="2095" y="36650"/>
                  </a:lnTo>
                  <a:lnTo>
                    <a:pt x="22572" y="1164"/>
                  </a:lnTo>
                  <a:lnTo>
                    <a:pt x="20478"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88" name="Google Shape;288;p4"/>
            <p:cNvSpPr/>
            <p:nvPr/>
          </p:nvSpPr>
          <p:spPr>
            <a:xfrm>
              <a:off x="904200" y="2765875"/>
              <a:ext cx="1023900" cy="58200"/>
            </a:xfrm>
            <a:custGeom>
              <a:rect b="b" l="l" r="r" t="t"/>
              <a:pathLst>
                <a:path extrusionOk="0" h="2328" w="40956">
                  <a:moveTo>
                    <a:pt x="1" y="0"/>
                  </a:moveTo>
                  <a:lnTo>
                    <a:pt x="1" y="2327"/>
                  </a:lnTo>
                  <a:lnTo>
                    <a:pt x="40955" y="2327"/>
                  </a:lnTo>
                  <a:lnTo>
                    <a:pt x="40955"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89" name="Google Shape;289;p4"/>
            <p:cNvSpPr/>
            <p:nvPr/>
          </p:nvSpPr>
          <p:spPr>
            <a:xfrm>
              <a:off x="217750" y="1758700"/>
              <a:ext cx="354875" cy="311475"/>
            </a:xfrm>
            <a:custGeom>
              <a:rect b="b" l="l" r="r" t="t"/>
              <a:pathLst>
                <a:path extrusionOk="0" h="12459" w="14195">
                  <a:moveTo>
                    <a:pt x="7131" y="1"/>
                  </a:moveTo>
                  <a:cubicBezTo>
                    <a:pt x="6082" y="1"/>
                    <a:pt x="5027" y="273"/>
                    <a:pt x="4073" y="845"/>
                  </a:cubicBezTo>
                  <a:cubicBezTo>
                    <a:pt x="1048" y="2591"/>
                    <a:pt x="1" y="6430"/>
                    <a:pt x="1746" y="9339"/>
                  </a:cubicBezTo>
                  <a:cubicBezTo>
                    <a:pt x="2919" y="11372"/>
                    <a:pt x="4985" y="12459"/>
                    <a:pt x="7132" y="12459"/>
                  </a:cubicBezTo>
                  <a:cubicBezTo>
                    <a:pt x="8180" y="12459"/>
                    <a:pt x="9247" y="12200"/>
                    <a:pt x="10239" y="11666"/>
                  </a:cubicBezTo>
                  <a:cubicBezTo>
                    <a:pt x="13264" y="9921"/>
                    <a:pt x="14195" y="6081"/>
                    <a:pt x="12566" y="3172"/>
                  </a:cubicBezTo>
                  <a:cubicBezTo>
                    <a:pt x="11394" y="1140"/>
                    <a:pt x="9276" y="1"/>
                    <a:pt x="713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90" name="Google Shape;290;p4"/>
            <p:cNvSpPr/>
            <p:nvPr/>
          </p:nvSpPr>
          <p:spPr>
            <a:xfrm>
              <a:off x="726775" y="2639925"/>
              <a:ext cx="354875" cy="310075"/>
            </a:xfrm>
            <a:custGeom>
              <a:rect b="b" l="l" r="r" t="t"/>
              <a:pathLst>
                <a:path extrusionOk="0" h="12403" w="14195">
                  <a:moveTo>
                    <a:pt x="7090" y="1"/>
                  </a:moveTo>
                  <a:cubicBezTo>
                    <a:pt x="6034" y="1"/>
                    <a:pt x="4957" y="272"/>
                    <a:pt x="3956" y="850"/>
                  </a:cubicBezTo>
                  <a:cubicBezTo>
                    <a:pt x="1048" y="2478"/>
                    <a:pt x="0" y="6318"/>
                    <a:pt x="1746" y="9343"/>
                  </a:cubicBezTo>
                  <a:cubicBezTo>
                    <a:pt x="2836" y="11290"/>
                    <a:pt x="4916" y="12402"/>
                    <a:pt x="7080" y="12402"/>
                  </a:cubicBezTo>
                  <a:cubicBezTo>
                    <a:pt x="8149" y="12402"/>
                    <a:pt x="9239" y="12131"/>
                    <a:pt x="10239" y="11554"/>
                  </a:cubicBezTo>
                  <a:cubicBezTo>
                    <a:pt x="13148" y="9808"/>
                    <a:pt x="14195" y="6085"/>
                    <a:pt x="12450" y="3060"/>
                  </a:cubicBezTo>
                  <a:cubicBezTo>
                    <a:pt x="11282" y="1113"/>
                    <a:pt x="9228" y="1"/>
                    <a:pt x="7090"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91" name="Google Shape;291;p4"/>
            <p:cNvSpPr/>
            <p:nvPr/>
          </p:nvSpPr>
          <p:spPr>
            <a:xfrm>
              <a:off x="214850" y="3515550"/>
              <a:ext cx="354875" cy="311475"/>
            </a:xfrm>
            <a:custGeom>
              <a:rect b="b" l="l" r="r" t="t"/>
              <a:pathLst>
                <a:path extrusionOk="0" h="12459" w="14195">
                  <a:moveTo>
                    <a:pt x="7130" y="0"/>
                  </a:moveTo>
                  <a:cubicBezTo>
                    <a:pt x="6082" y="0"/>
                    <a:pt x="5027" y="272"/>
                    <a:pt x="4072" y="845"/>
                  </a:cubicBezTo>
                  <a:cubicBezTo>
                    <a:pt x="1047" y="2590"/>
                    <a:pt x="0" y="6430"/>
                    <a:pt x="1745" y="9338"/>
                  </a:cubicBezTo>
                  <a:cubicBezTo>
                    <a:pt x="2918" y="11371"/>
                    <a:pt x="5037" y="12458"/>
                    <a:pt x="7183" y="12458"/>
                  </a:cubicBezTo>
                  <a:cubicBezTo>
                    <a:pt x="8231" y="12458"/>
                    <a:pt x="9285" y="12200"/>
                    <a:pt x="10239" y="11665"/>
                  </a:cubicBezTo>
                  <a:cubicBezTo>
                    <a:pt x="13264" y="9920"/>
                    <a:pt x="14195" y="6081"/>
                    <a:pt x="12566" y="3172"/>
                  </a:cubicBezTo>
                  <a:cubicBezTo>
                    <a:pt x="11393" y="1140"/>
                    <a:pt x="9276" y="0"/>
                    <a:pt x="713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292" name="Google Shape;292;p4"/>
            <p:cNvSpPr/>
            <p:nvPr/>
          </p:nvSpPr>
          <p:spPr>
            <a:xfrm>
              <a:off x="1741900" y="2635500"/>
              <a:ext cx="354900" cy="311475"/>
            </a:xfrm>
            <a:custGeom>
              <a:rect b="b" l="l" r="r" t="t"/>
              <a:pathLst>
                <a:path extrusionOk="0" h="12459" w="14196">
                  <a:moveTo>
                    <a:pt x="7064" y="1"/>
                  </a:moveTo>
                  <a:cubicBezTo>
                    <a:pt x="6016" y="1"/>
                    <a:pt x="4949" y="260"/>
                    <a:pt x="3957" y="794"/>
                  </a:cubicBezTo>
                  <a:cubicBezTo>
                    <a:pt x="932" y="2539"/>
                    <a:pt x="1" y="6379"/>
                    <a:pt x="1630" y="9287"/>
                  </a:cubicBezTo>
                  <a:cubicBezTo>
                    <a:pt x="2802" y="11319"/>
                    <a:pt x="4920" y="12459"/>
                    <a:pt x="7065" y="12459"/>
                  </a:cubicBezTo>
                  <a:cubicBezTo>
                    <a:pt x="8113" y="12459"/>
                    <a:pt x="9168" y="12187"/>
                    <a:pt x="10123" y="11614"/>
                  </a:cubicBezTo>
                  <a:cubicBezTo>
                    <a:pt x="13148" y="9869"/>
                    <a:pt x="14195" y="6146"/>
                    <a:pt x="12450" y="3121"/>
                  </a:cubicBezTo>
                  <a:cubicBezTo>
                    <a:pt x="11277" y="1088"/>
                    <a:pt x="9211" y="1"/>
                    <a:pt x="7064"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grpSp>
      <p:grpSp>
        <p:nvGrpSpPr>
          <p:cNvPr id="293" name="Google Shape;293;p4"/>
          <p:cNvGrpSpPr/>
          <p:nvPr/>
        </p:nvGrpSpPr>
        <p:grpSpPr>
          <a:xfrm>
            <a:off x="-115350" y="3688477"/>
            <a:ext cx="3086667" cy="1541220"/>
            <a:chOff x="0" y="6807601"/>
            <a:chExt cx="5834910" cy="2912909"/>
          </a:xfrm>
        </p:grpSpPr>
        <p:sp>
          <p:nvSpPr>
            <p:cNvPr id="294" name="Google Shape;294;p4"/>
            <p:cNvSpPr/>
            <p:nvPr/>
          </p:nvSpPr>
          <p:spPr>
            <a:xfrm>
              <a:off x="0" y="6807601"/>
              <a:ext cx="746125" cy="137795"/>
            </a:xfrm>
            <a:custGeom>
              <a:rect b="b" l="l" r="r" t="t"/>
              <a:pathLst>
                <a:path extrusionOk="0" h="137795" w="746125">
                  <a:moveTo>
                    <a:pt x="745970" y="137425"/>
                  </a:move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95" name="Google Shape;295;p4"/>
            <p:cNvSpPr/>
            <p:nvPr/>
          </p:nvSpPr>
          <p:spPr>
            <a:xfrm>
              <a:off x="0" y="6945026"/>
              <a:ext cx="746125" cy="756284"/>
            </a:xfrm>
            <a:custGeom>
              <a:rect b="b" l="l" r="r" t="t"/>
              <a:pathLst>
                <a:path extrusionOk="0" h="756284" w="746125">
                  <a:moveTo>
                    <a:pt x="0" y="211208"/>
                  </a:moveTo>
                  <a:lnTo>
                    <a:pt x="138744" y="756081"/>
                  </a:lnTo>
                  <a:lnTo>
                    <a:pt x="74597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96" name="Google Shape;296;p4"/>
            <p:cNvSpPr/>
            <p:nvPr/>
          </p:nvSpPr>
          <p:spPr>
            <a:xfrm>
              <a:off x="0" y="7156235"/>
              <a:ext cx="139065" cy="653415"/>
            </a:xfrm>
            <a:custGeom>
              <a:rect b="b" l="l" r="r" t="t"/>
              <a:pathLst>
                <a:path extrusionOk="0" h="653415" w="139065">
                  <a:moveTo>
                    <a:pt x="0" y="653059"/>
                  </a:moveTo>
                  <a:lnTo>
                    <a:pt x="138744" y="544873"/>
                  </a:ln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97" name="Google Shape;297;p4"/>
            <p:cNvSpPr/>
            <p:nvPr/>
          </p:nvSpPr>
          <p:spPr>
            <a:xfrm>
              <a:off x="2787241" y="9025743"/>
              <a:ext cx="766445" cy="353695"/>
            </a:xfrm>
            <a:custGeom>
              <a:rect b="b" l="l" r="r" t="t"/>
              <a:pathLst>
                <a:path extrusionOk="0" h="353695" w="766445">
                  <a:moveTo>
                    <a:pt x="674268" y="353263"/>
                  </a:moveTo>
                  <a:lnTo>
                    <a:pt x="0" y="0"/>
                  </a:lnTo>
                  <a:lnTo>
                    <a:pt x="765937" y="33096"/>
                  </a:lnTo>
                  <a:lnTo>
                    <a:pt x="674268" y="35326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98" name="Google Shape;298;p4"/>
            <p:cNvSpPr/>
            <p:nvPr/>
          </p:nvSpPr>
          <p:spPr>
            <a:xfrm>
              <a:off x="1034196" y="7143680"/>
              <a:ext cx="922655" cy="557529"/>
            </a:xfrm>
            <a:custGeom>
              <a:rect b="b" l="l" r="r" t="t"/>
              <a:pathLst>
                <a:path extrusionOk="0" h="557529" w="922655">
                  <a:moveTo>
                    <a:pt x="765936" y="557428"/>
                  </a:moveTo>
                  <a:lnTo>
                    <a:pt x="0" y="248373"/>
                  </a:lnTo>
                  <a:lnTo>
                    <a:pt x="922375" y="0"/>
                  </a:lnTo>
                  <a:lnTo>
                    <a:pt x="765936" y="55742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99" name="Google Shape;299;p4"/>
            <p:cNvSpPr/>
            <p:nvPr/>
          </p:nvSpPr>
          <p:spPr>
            <a:xfrm>
              <a:off x="3461509" y="8849150"/>
              <a:ext cx="496570" cy="530225"/>
            </a:xfrm>
            <a:custGeom>
              <a:rect b="b" l="l" r="r" t="t"/>
              <a:pathLst>
                <a:path extrusionOk="0" h="530225" w="496570">
                  <a:moveTo>
                    <a:pt x="91668" y="209689"/>
                  </a:moveTo>
                  <a:lnTo>
                    <a:pt x="0" y="529856"/>
                  </a:lnTo>
                  <a:lnTo>
                    <a:pt x="496239" y="0"/>
                  </a:lnTo>
                  <a:lnTo>
                    <a:pt x="91668" y="20968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00" name="Google Shape;300;p4"/>
            <p:cNvSpPr/>
            <p:nvPr/>
          </p:nvSpPr>
          <p:spPr>
            <a:xfrm>
              <a:off x="1800133" y="7143680"/>
              <a:ext cx="868680" cy="612775"/>
            </a:xfrm>
            <a:custGeom>
              <a:rect b="b" l="l" r="r" t="t"/>
              <a:pathLst>
                <a:path extrusionOk="0" h="612775" w="868680">
                  <a:moveTo>
                    <a:pt x="156438" y="0"/>
                  </a:moveTo>
                  <a:lnTo>
                    <a:pt x="0" y="557428"/>
                  </a:lnTo>
                  <a:lnTo>
                    <a:pt x="868438" y="612648"/>
                  </a:lnTo>
                  <a:lnTo>
                    <a:pt x="156438"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01" name="Google Shape;301;p4"/>
            <p:cNvSpPr/>
            <p:nvPr/>
          </p:nvSpPr>
          <p:spPr>
            <a:xfrm>
              <a:off x="2312578" y="7988141"/>
              <a:ext cx="512444" cy="1037590"/>
            </a:xfrm>
            <a:custGeom>
              <a:rect b="b" l="l" r="r" t="t"/>
              <a:pathLst>
                <a:path extrusionOk="0" h="1037590" w="512444">
                  <a:moveTo>
                    <a:pt x="474662" y="1037602"/>
                  </a:moveTo>
                  <a:lnTo>
                    <a:pt x="0" y="960335"/>
                  </a:lnTo>
                  <a:lnTo>
                    <a:pt x="512419" y="0"/>
                  </a:lnTo>
                  <a:lnTo>
                    <a:pt x="474662" y="1037602"/>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02" name="Google Shape;302;p4"/>
            <p:cNvSpPr/>
            <p:nvPr/>
          </p:nvSpPr>
          <p:spPr>
            <a:xfrm>
              <a:off x="1800133" y="7701108"/>
              <a:ext cx="1024889" cy="287654"/>
            </a:xfrm>
            <a:custGeom>
              <a:rect b="b" l="l" r="r" t="t"/>
              <a:pathLst>
                <a:path extrusionOk="0" h="287654" w="1024889">
                  <a:moveTo>
                    <a:pt x="868438" y="55219"/>
                  </a:moveTo>
                  <a:lnTo>
                    <a:pt x="0" y="0"/>
                  </a:lnTo>
                  <a:lnTo>
                    <a:pt x="1024864" y="287032"/>
                  </a:lnTo>
                  <a:lnTo>
                    <a:pt x="868438" y="5521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03" name="Google Shape;303;p4"/>
            <p:cNvSpPr/>
            <p:nvPr/>
          </p:nvSpPr>
          <p:spPr>
            <a:xfrm>
              <a:off x="1179863" y="9431585"/>
              <a:ext cx="655319" cy="288925"/>
            </a:xfrm>
            <a:custGeom>
              <a:rect b="b" l="l" r="r" t="t"/>
              <a:pathLst>
                <a:path extrusionOk="0" h="288925" w="655319">
                  <a:moveTo>
                    <a:pt x="654915" y="0"/>
                  </a:moveTo>
                  <a:lnTo>
                    <a:pt x="0" y="28841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04" name="Google Shape;304;p4"/>
            <p:cNvSpPr/>
            <p:nvPr/>
          </p:nvSpPr>
          <p:spPr>
            <a:xfrm>
              <a:off x="1028762" y="8760847"/>
              <a:ext cx="806450" cy="959484"/>
            </a:xfrm>
            <a:custGeom>
              <a:rect b="b" l="l" r="r" t="t"/>
              <a:pathLst>
                <a:path extrusionOk="0" h="959484" w="806450">
                  <a:moveTo>
                    <a:pt x="0" y="959148"/>
                  </a:moveTo>
                  <a:lnTo>
                    <a:pt x="652690" y="0"/>
                  </a:lnTo>
                  <a:lnTo>
                    <a:pt x="806017" y="67073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05" name="Google Shape;305;p4"/>
            <p:cNvSpPr/>
            <p:nvPr/>
          </p:nvSpPr>
          <p:spPr>
            <a:xfrm>
              <a:off x="988970" y="8495912"/>
              <a:ext cx="320675" cy="1224279"/>
            </a:xfrm>
            <a:custGeom>
              <a:rect b="b" l="l" r="r" t="t"/>
              <a:pathLst>
                <a:path extrusionOk="0" h="1224279" w="320675">
                  <a:moveTo>
                    <a:pt x="320333" y="0"/>
                  </a:moveTo>
                  <a:lnTo>
                    <a:pt x="0" y="122408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06" name="Google Shape;306;p4"/>
            <p:cNvSpPr/>
            <p:nvPr/>
          </p:nvSpPr>
          <p:spPr>
            <a:xfrm>
              <a:off x="1028762" y="8495912"/>
              <a:ext cx="652780" cy="1224279"/>
            </a:xfrm>
            <a:custGeom>
              <a:rect b="b" l="l" r="r" t="t"/>
              <a:pathLst>
                <a:path extrusionOk="0" h="1224279" w="652780">
                  <a:moveTo>
                    <a:pt x="0" y="1224083"/>
                  </a:moveTo>
                  <a:lnTo>
                    <a:pt x="652690" y="264934"/>
                  </a:lnTo>
                  <a:lnTo>
                    <a:pt x="280541"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07" name="Google Shape;307;p4"/>
            <p:cNvSpPr/>
            <p:nvPr/>
          </p:nvSpPr>
          <p:spPr>
            <a:xfrm>
              <a:off x="1681452" y="8760847"/>
              <a:ext cx="631189" cy="671195"/>
            </a:xfrm>
            <a:custGeom>
              <a:rect b="b" l="l" r="r" t="t"/>
              <a:pathLst>
                <a:path extrusionOk="0" h="671195" w="631189">
                  <a:moveTo>
                    <a:pt x="631126" y="187629"/>
                  </a:moveTo>
                  <a:lnTo>
                    <a:pt x="153327" y="670737"/>
                  </a:lnTo>
                  <a:lnTo>
                    <a:pt x="0" y="0"/>
                  </a:lnTo>
                  <a:lnTo>
                    <a:pt x="631126" y="187629"/>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08" name="Google Shape;308;p4"/>
            <p:cNvSpPr/>
            <p:nvPr/>
          </p:nvSpPr>
          <p:spPr>
            <a:xfrm>
              <a:off x="1309303" y="7701108"/>
              <a:ext cx="490855" cy="844550"/>
            </a:xfrm>
            <a:custGeom>
              <a:rect b="b" l="l" r="r" t="t"/>
              <a:pathLst>
                <a:path extrusionOk="0" h="844550" w="490855">
                  <a:moveTo>
                    <a:pt x="490829" y="0"/>
                  </a:moveTo>
                  <a:lnTo>
                    <a:pt x="0" y="794804"/>
                  </a:lnTo>
                  <a:lnTo>
                    <a:pt x="275082" y="844461"/>
                  </a:lnTo>
                  <a:lnTo>
                    <a:pt x="490829"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09" name="Google Shape;309;p4"/>
            <p:cNvSpPr/>
            <p:nvPr/>
          </p:nvSpPr>
          <p:spPr>
            <a:xfrm>
              <a:off x="1309303" y="8495912"/>
              <a:ext cx="372744" cy="265429"/>
            </a:xfrm>
            <a:custGeom>
              <a:rect b="b" l="l" r="r" t="t"/>
              <a:pathLst>
                <a:path extrusionOk="0" h="265429" w="372744">
                  <a:moveTo>
                    <a:pt x="372148" y="264934"/>
                  </a:moveTo>
                  <a:lnTo>
                    <a:pt x="0" y="0"/>
                  </a:lnTo>
                  <a:lnTo>
                    <a:pt x="275082" y="49657"/>
                  </a:lnTo>
                  <a:lnTo>
                    <a:pt x="372148" y="26493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10" name="Google Shape;310;p4"/>
            <p:cNvSpPr/>
            <p:nvPr/>
          </p:nvSpPr>
          <p:spPr>
            <a:xfrm>
              <a:off x="1584385" y="7701108"/>
              <a:ext cx="1240789" cy="844550"/>
            </a:xfrm>
            <a:custGeom>
              <a:rect b="b" l="l" r="r" t="t"/>
              <a:pathLst>
                <a:path extrusionOk="0" h="844550" w="1240789">
                  <a:moveTo>
                    <a:pt x="1240612" y="287032"/>
                  </a:moveTo>
                  <a:lnTo>
                    <a:pt x="215747" y="0"/>
                  </a:lnTo>
                  <a:lnTo>
                    <a:pt x="0" y="844461"/>
                  </a:lnTo>
                  <a:lnTo>
                    <a:pt x="1240612" y="287032"/>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11" name="Google Shape;311;p4"/>
            <p:cNvSpPr/>
            <p:nvPr/>
          </p:nvSpPr>
          <p:spPr>
            <a:xfrm>
              <a:off x="1584385" y="7988141"/>
              <a:ext cx="1240789" cy="960754"/>
            </a:xfrm>
            <a:custGeom>
              <a:rect b="b" l="l" r="r" t="t"/>
              <a:pathLst>
                <a:path extrusionOk="0" h="960754" w="1240789">
                  <a:moveTo>
                    <a:pt x="1240612" y="0"/>
                  </a:moveTo>
                  <a:lnTo>
                    <a:pt x="728192" y="960335"/>
                  </a:lnTo>
                  <a:lnTo>
                    <a:pt x="0" y="557428"/>
                  </a:lnTo>
                  <a:lnTo>
                    <a:pt x="1240612"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12" name="Google Shape;312;p4"/>
            <p:cNvSpPr/>
            <p:nvPr/>
          </p:nvSpPr>
          <p:spPr>
            <a:xfrm>
              <a:off x="1584385" y="8545569"/>
              <a:ext cx="728344" cy="403225"/>
            </a:xfrm>
            <a:custGeom>
              <a:rect b="b" l="l" r="r" t="t"/>
              <a:pathLst>
                <a:path extrusionOk="0" h="403225" w="728344">
                  <a:moveTo>
                    <a:pt x="728192" y="402907"/>
                  </a:moveTo>
                  <a:lnTo>
                    <a:pt x="97066" y="215277"/>
                  </a:lnTo>
                  <a:lnTo>
                    <a:pt x="0" y="0"/>
                  </a:lnTo>
                  <a:lnTo>
                    <a:pt x="728192" y="40290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13" name="Google Shape;313;p4"/>
            <p:cNvSpPr/>
            <p:nvPr/>
          </p:nvSpPr>
          <p:spPr>
            <a:xfrm>
              <a:off x="3768963" y="8289347"/>
              <a:ext cx="215900" cy="389254"/>
            </a:xfrm>
            <a:custGeom>
              <a:rect b="b" l="l" r="r" t="t"/>
              <a:pathLst>
                <a:path extrusionOk="0" h="389254" w="215900">
                  <a:moveTo>
                    <a:pt x="215760" y="90614"/>
                  </a:moveTo>
                  <a:lnTo>
                    <a:pt x="104813" y="0"/>
                  </a:lnTo>
                  <a:lnTo>
                    <a:pt x="0" y="388708"/>
                  </a:lnTo>
                  <a:lnTo>
                    <a:pt x="215760" y="9061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14" name="Google Shape;314;p4"/>
            <p:cNvSpPr/>
            <p:nvPr/>
          </p:nvSpPr>
          <p:spPr>
            <a:xfrm>
              <a:off x="3768963" y="8379961"/>
              <a:ext cx="215900" cy="469265"/>
            </a:xfrm>
            <a:custGeom>
              <a:rect b="b" l="l" r="r" t="t"/>
              <a:pathLst>
                <a:path extrusionOk="0" h="469265" w="215900">
                  <a:moveTo>
                    <a:pt x="215760" y="0"/>
                  </a:moveTo>
                  <a:lnTo>
                    <a:pt x="188785" y="469188"/>
                  </a:lnTo>
                  <a:lnTo>
                    <a:pt x="0" y="298094"/>
                  </a:lnTo>
                  <a:lnTo>
                    <a:pt x="21576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15" name="Google Shape;315;p4"/>
            <p:cNvSpPr/>
            <p:nvPr/>
          </p:nvSpPr>
          <p:spPr>
            <a:xfrm>
              <a:off x="3553178" y="8678056"/>
              <a:ext cx="405129" cy="381000"/>
            </a:xfrm>
            <a:custGeom>
              <a:rect b="b" l="l" r="r" t="t"/>
              <a:pathLst>
                <a:path extrusionOk="0" h="381000" w="405129">
                  <a:moveTo>
                    <a:pt x="404571" y="171094"/>
                  </a:moveTo>
                  <a:lnTo>
                    <a:pt x="0" y="380784"/>
                  </a:lnTo>
                  <a:lnTo>
                    <a:pt x="215785" y="0"/>
                  </a:lnTo>
                  <a:lnTo>
                    <a:pt x="404571" y="17109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16" name="Google Shape;316;p4"/>
            <p:cNvSpPr/>
            <p:nvPr/>
          </p:nvSpPr>
          <p:spPr>
            <a:xfrm>
              <a:off x="2787241" y="8678056"/>
              <a:ext cx="982345" cy="381000"/>
            </a:xfrm>
            <a:custGeom>
              <a:rect b="b" l="l" r="r" t="t"/>
              <a:pathLst>
                <a:path extrusionOk="0" h="381000" w="982345">
                  <a:moveTo>
                    <a:pt x="765937" y="380784"/>
                  </a:moveTo>
                  <a:lnTo>
                    <a:pt x="0" y="347687"/>
                  </a:lnTo>
                  <a:lnTo>
                    <a:pt x="981722" y="0"/>
                  </a:lnTo>
                  <a:lnTo>
                    <a:pt x="765937" y="38078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17" name="Google Shape;317;p4"/>
            <p:cNvSpPr/>
            <p:nvPr/>
          </p:nvSpPr>
          <p:spPr>
            <a:xfrm>
              <a:off x="2787241" y="7988141"/>
              <a:ext cx="982345" cy="1037590"/>
            </a:xfrm>
            <a:custGeom>
              <a:rect b="b" l="l" r="r" t="t"/>
              <a:pathLst>
                <a:path extrusionOk="0" h="1037590" w="982345">
                  <a:moveTo>
                    <a:pt x="37757" y="0"/>
                  </a:moveTo>
                  <a:lnTo>
                    <a:pt x="0" y="1037602"/>
                  </a:lnTo>
                  <a:lnTo>
                    <a:pt x="981722" y="689914"/>
                  </a:lnTo>
                  <a:lnTo>
                    <a:pt x="37757"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18" name="Google Shape;318;p4"/>
            <p:cNvSpPr/>
            <p:nvPr/>
          </p:nvSpPr>
          <p:spPr>
            <a:xfrm>
              <a:off x="3650307" y="7943932"/>
              <a:ext cx="223520" cy="734695"/>
            </a:xfrm>
            <a:custGeom>
              <a:rect b="b" l="l" r="r" t="t"/>
              <a:pathLst>
                <a:path extrusionOk="0" h="734695" w="223520">
                  <a:moveTo>
                    <a:pt x="223469" y="345414"/>
                  </a:moveTo>
                  <a:lnTo>
                    <a:pt x="118656" y="734123"/>
                  </a:lnTo>
                  <a:lnTo>
                    <a:pt x="0" y="0"/>
                  </a:lnTo>
                  <a:lnTo>
                    <a:pt x="223469" y="34541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19" name="Google Shape;319;p4"/>
            <p:cNvSpPr/>
            <p:nvPr/>
          </p:nvSpPr>
          <p:spPr>
            <a:xfrm>
              <a:off x="2824998" y="7943932"/>
              <a:ext cx="944245" cy="734695"/>
            </a:xfrm>
            <a:custGeom>
              <a:rect b="b" l="l" r="r" t="t"/>
              <a:pathLst>
                <a:path extrusionOk="0" h="734695" w="944245">
                  <a:moveTo>
                    <a:pt x="943965" y="734123"/>
                  </a:moveTo>
                  <a:lnTo>
                    <a:pt x="0" y="44208"/>
                  </a:lnTo>
                  <a:lnTo>
                    <a:pt x="825309" y="0"/>
                  </a:lnTo>
                  <a:lnTo>
                    <a:pt x="943965" y="73412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20" name="Google Shape;320;p4"/>
            <p:cNvSpPr/>
            <p:nvPr/>
          </p:nvSpPr>
          <p:spPr>
            <a:xfrm>
              <a:off x="988970" y="8495912"/>
              <a:ext cx="320675" cy="1224279"/>
            </a:xfrm>
            <a:custGeom>
              <a:rect b="b" l="l" r="r" t="t"/>
              <a:pathLst>
                <a:path extrusionOk="0" h="1224279" w="320675">
                  <a:moveTo>
                    <a:pt x="320333" y="0"/>
                  </a:moveTo>
                  <a:lnTo>
                    <a:pt x="0" y="122408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21" name="Google Shape;321;p4"/>
            <p:cNvSpPr/>
            <p:nvPr/>
          </p:nvSpPr>
          <p:spPr>
            <a:xfrm>
              <a:off x="533426" y="8495912"/>
              <a:ext cx="775969" cy="1224279"/>
            </a:xfrm>
            <a:custGeom>
              <a:rect b="b" l="l" r="r" t="t"/>
              <a:pathLst>
                <a:path extrusionOk="0" h="1224279" w="775969">
                  <a:moveTo>
                    <a:pt x="0" y="1224083"/>
                  </a:moveTo>
                  <a:lnTo>
                    <a:pt x="775877"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22" name="Google Shape;322;p4"/>
            <p:cNvSpPr/>
            <p:nvPr/>
          </p:nvSpPr>
          <p:spPr>
            <a:xfrm>
              <a:off x="759101" y="7701108"/>
              <a:ext cx="1041400" cy="795020"/>
            </a:xfrm>
            <a:custGeom>
              <a:rect b="b" l="l" r="r" t="t"/>
              <a:pathLst>
                <a:path extrusionOk="0" h="795020" w="1041400">
                  <a:moveTo>
                    <a:pt x="1041031" y="0"/>
                  </a:moveTo>
                  <a:lnTo>
                    <a:pt x="550202" y="794804"/>
                  </a:lnTo>
                  <a:lnTo>
                    <a:pt x="0" y="160108"/>
                  </a:lnTo>
                  <a:lnTo>
                    <a:pt x="1041031"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23" name="Google Shape;323;p4"/>
            <p:cNvSpPr/>
            <p:nvPr/>
          </p:nvSpPr>
          <p:spPr>
            <a:xfrm>
              <a:off x="759101" y="7392054"/>
              <a:ext cx="1041400" cy="469265"/>
            </a:xfrm>
            <a:custGeom>
              <a:rect b="b" l="l" r="r" t="t"/>
              <a:pathLst>
                <a:path extrusionOk="0" h="469265" w="1041400">
                  <a:moveTo>
                    <a:pt x="1041031" y="309054"/>
                  </a:moveTo>
                  <a:lnTo>
                    <a:pt x="275094" y="0"/>
                  </a:lnTo>
                  <a:lnTo>
                    <a:pt x="0" y="469163"/>
                  </a:lnTo>
                  <a:lnTo>
                    <a:pt x="1041031" y="30905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24" name="Google Shape;324;p4"/>
            <p:cNvSpPr/>
            <p:nvPr/>
          </p:nvSpPr>
          <p:spPr>
            <a:xfrm>
              <a:off x="439328" y="7861217"/>
              <a:ext cx="870585" cy="635000"/>
            </a:xfrm>
            <a:custGeom>
              <a:rect b="b" l="l" r="r" t="t"/>
              <a:pathLst>
                <a:path extrusionOk="0" h="635000" w="870585">
                  <a:moveTo>
                    <a:pt x="869975" y="634695"/>
                  </a:moveTo>
                  <a:lnTo>
                    <a:pt x="0" y="270446"/>
                  </a:lnTo>
                  <a:lnTo>
                    <a:pt x="319773" y="0"/>
                  </a:lnTo>
                  <a:lnTo>
                    <a:pt x="869975" y="634695"/>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25" name="Google Shape;325;p4"/>
            <p:cNvSpPr/>
            <p:nvPr/>
          </p:nvSpPr>
          <p:spPr>
            <a:xfrm>
              <a:off x="745970" y="6945026"/>
              <a:ext cx="288290" cy="916304"/>
            </a:xfrm>
            <a:custGeom>
              <a:rect b="b" l="l" r="r" t="t"/>
              <a:pathLst>
                <a:path extrusionOk="0" h="916304" w="288290">
                  <a:moveTo>
                    <a:pt x="288226" y="447027"/>
                  </a:moveTo>
                  <a:lnTo>
                    <a:pt x="0" y="0"/>
                  </a:lnTo>
                  <a:lnTo>
                    <a:pt x="13131" y="916190"/>
                  </a:lnTo>
                  <a:lnTo>
                    <a:pt x="288226" y="44702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26" name="Google Shape;326;p4"/>
            <p:cNvSpPr/>
            <p:nvPr/>
          </p:nvSpPr>
          <p:spPr>
            <a:xfrm>
              <a:off x="1034196" y="6823576"/>
              <a:ext cx="922655" cy="568959"/>
            </a:xfrm>
            <a:custGeom>
              <a:rect b="b" l="l" r="r" t="t"/>
              <a:pathLst>
                <a:path extrusionOk="0" h="568959" w="922655">
                  <a:moveTo>
                    <a:pt x="922375" y="320103"/>
                  </a:moveTo>
                  <a:lnTo>
                    <a:pt x="0" y="568477"/>
                  </a:lnTo>
                  <a:lnTo>
                    <a:pt x="318249" y="0"/>
                  </a:lnTo>
                  <a:lnTo>
                    <a:pt x="922375" y="32010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27" name="Google Shape;327;p4"/>
            <p:cNvSpPr/>
            <p:nvPr/>
          </p:nvSpPr>
          <p:spPr>
            <a:xfrm>
              <a:off x="745970" y="6823576"/>
              <a:ext cx="607060" cy="568959"/>
            </a:xfrm>
            <a:custGeom>
              <a:rect b="b" l="l" r="r" t="t"/>
              <a:pathLst>
                <a:path extrusionOk="0" h="568959" w="607060">
                  <a:moveTo>
                    <a:pt x="288226" y="568477"/>
                  </a:moveTo>
                  <a:lnTo>
                    <a:pt x="0" y="121450"/>
                  </a:lnTo>
                  <a:lnTo>
                    <a:pt x="606475" y="0"/>
                  </a:lnTo>
                  <a:lnTo>
                    <a:pt x="288226" y="56847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28" name="Google Shape;328;p4"/>
            <p:cNvSpPr/>
            <p:nvPr/>
          </p:nvSpPr>
          <p:spPr>
            <a:xfrm>
              <a:off x="4409335" y="9431801"/>
              <a:ext cx="1425575" cy="288290"/>
            </a:xfrm>
            <a:custGeom>
              <a:rect b="b" l="l" r="r" t="t"/>
              <a:pathLst>
                <a:path extrusionOk="0" h="288290" w="1425575">
                  <a:moveTo>
                    <a:pt x="1425130" y="288194"/>
                  </a:moveTo>
                  <a:lnTo>
                    <a:pt x="1290688" y="145872"/>
                  </a:lnTo>
                  <a:lnTo>
                    <a:pt x="0" y="0"/>
                  </a:lnTo>
                  <a:lnTo>
                    <a:pt x="968702" y="28819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29" name="Google Shape;329;p4"/>
            <p:cNvSpPr/>
            <p:nvPr/>
          </p:nvSpPr>
          <p:spPr>
            <a:xfrm>
              <a:off x="3957749" y="8849150"/>
              <a:ext cx="518795" cy="582929"/>
            </a:xfrm>
            <a:custGeom>
              <a:rect b="b" l="l" r="r" t="t"/>
              <a:pathLst>
                <a:path extrusionOk="0" h="582929" w="518795">
                  <a:moveTo>
                    <a:pt x="518591" y="424992"/>
                  </a:moveTo>
                  <a:lnTo>
                    <a:pt x="0" y="0"/>
                  </a:lnTo>
                  <a:lnTo>
                    <a:pt x="451586" y="582650"/>
                  </a:lnTo>
                  <a:lnTo>
                    <a:pt x="518591" y="424992"/>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30" name="Google Shape;330;p4"/>
            <p:cNvSpPr/>
            <p:nvPr/>
          </p:nvSpPr>
          <p:spPr>
            <a:xfrm>
              <a:off x="3461509" y="8849150"/>
              <a:ext cx="948054" cy="582929"/>
            </a:xfrm>
            <a:custGeom>
              <a:rect b="b" l="l" r="r" t="t"/>
              <a:pathLst>
                <a:path extrusionOk="0" h="582929" w="948054">
                  <a:moveTo>
                    <a:pt x="496239" y="0"/>
                  </a:moveTo>
                  <a:lnTo>
                    <a:pt x="0" y="529856"/>
                  </a:lnTo>
                  <a:lnTo>
                    <a:pt x="947826" y="582650"/>
                  </a:lnTo>
                  <a:lnTo>
                    <a:pt x="496239"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31" name="Google Shape;331;p4"/>
            <p:cNvSpPr/>
            <p:nvPr/>
          </p:nvSpPr>
          <p:spPr>
            <a:xfrm>
              <a:off x="4409335" y="9281966"/>
              <a:ext cx="1290954" cy="295909"/>
            </a:xfrm>
            <a:custGeom>
              <a:rect b="b" l="l" r="r" t="t"/>
              <a:pathLst>
                <a:path extrusionOk="0" h="295909" w="1290954">
                  <a:moveTo>
                    <a:pt x="1290688" y="295706"/>
                  </a:moveTo>
                  <a:lnTo>
                    <a:pt x="0" y="149834"/>
                  </a:lnTo>
                  <a:lnTo>
                    <a:pt x="977836" y="0"/>
                  </a:lnTo>
                  <a:lnTo>
                    <a:pt x="1290688" y="295706"/>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32" name="Google Shape;332;p4"/>
            <p:cNvSpPr/>
            <p:nvPr/>
          </p:nvSpPr>
          <p:spPr>
            <a:xfrm>
              <a:off x="4409335" y="9274143"/>
              <a:ext cx="977900" cy="158115"/>
            </a:xfrm>
            <a:custGeom>
              <a:rect b="b" l="l" r="r" t="t"/>
              <a:pathLst>
                <a:path extrusionOk="0" h="158115" w="977900">
                  <a:moveTo>
                    <a:pt x="0" y="157657"/>
                  </a:moveTo>
                  <a:lnTo>
                    <a:pt x="67005" y="0"/>
                  </a:lnTo>
                  <a:lnTo>
                    <a:pt x="977836" y="7823"/>
                  </a:lnTo>
                  <a:lnTo>
                    <a:pt x="0" y="15765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33" name="Google Shape;333;p4"/>
            <p:cNvSpPr/>
            <p:nvPr/>
          </p:nvSpPr>
          <p:spPr>
            <a:xfrm>
              <a:off x="533426" y="8495912"/>
              <a:ext cx="775969" cy="1224279"/>
            </a:xfrm>
            <a:custGeom>
              <a:rect b="b" l="l" r="r" t="t"/>
              <a:pathLst>
                <a:path extrusionOk="0" h="1224279" w="775969">
                  <a:moveTo>
                    <a:pt x="775877" y="0"/>
                  </a:moveTo>
                  <a:lnTo>
                    <a:pt x="0" y="122408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34" name="Google Shape;334;p4"/>
            <p:cNvSpPr/>
            <p:nvPr/>
          </p:nvSpPr>
          <p:spPr>
            <a:xfrm>
              <a:off x="396199" y="8302669"/>
              <a:ext cx="913130" cy="1417320"/>
            </a:xfrm>
            <a:custGeom>
              <a:rect b="b" l="l" r="r" t="t"/>
              <a:pathLst>
                <a:path extrusionOk="0" h="1417320" w="913130">
                  <a:moveTo>
                    <a:pt x="47989" y="1417326"/>
                  </a:moveTo>
                  <a:lnTo>
                    <a:pt x="0" y="0"/>
                  </a:lnTo>
                  <a:lnTo>
                    <a:pt x="913104" y="19324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35" name="Google Shape;335;p4"/>
            <p:cNvSpPr/>
            <p:nvPr/>
          </p:nvSpPr>
          <p:spPr>
            <a:xfrm>
              <a:off x="396199" y="8131664"/>
              <a:ext cx="913130" cy="364490"/>
            </a:xfrm>
            <a:custGeom>
              <a:rect b="b" l="l" r="r" t="t"/>
              <a:pathLst>
                <a:path extrusionOk="0" h="364490" w="913130">
                  <a:moveTo>
                    <a:pt x="913104" y="364248"/>
                  </a:moveTo>
                  <a:lnTo>
                    <a:pt x="43129" y="0"/>
                  </a:lnTo>
                  <a:lnTo>
                    <a:pt x="0" y="171005"/>
                  </a:lnTo>
                  <a:lnTo>
                    <a:pt x="913104" y="36424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36" name="Google Shape;336;p4"/>
            <p:cNvSpPr/>
            <p:nvPr/>
          </p:nvSpPr>
          <p:spPr>
            <a:xfrm>
              <a:off x="0" y="8302669"/>
              <a:ext cx="444500" cy="1417320"/>
            </a:xfrm>
            <a:custGeom>
              <a:rect b="b" l="l" r="r" t="t"/>
              <a:pathLst>
                <a:path extrusionOk="0" h="1417320" w="444500">
                  <a:moveTo>
                    <a:pt x="0" y="1245494"/>
                  </a:moveTo>
                  <a:lnTo>
                    <a:pt x="396199" y="0"/>
                  </a:lnTo>
                  <a:lnTo>
                    <a:pt x="444188" y="1417326"/>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37" name="Google Shape;337;p4"/>
            <p:cNvSpPr/>
            <p:nvPr/>
          </p:nvSpPr>
          <p:spPr>
            <a:xfrm>
              <a:off x="0" y="8164210"/>
              <a:ext cx="396240" cy="1384300"/>
            </a:xfrm>
            <a:custGeom>
              <a:rect b="b" l="l" r="r" t="t"/>
              <a:pathLst>
                <a:path extrusionOk="0" h="1384300" w="396240">
                  <a:moveTo>
                    <a:pt x="0" y="0"/>
                  </a:moveTo>
                  <a:lnTo>
                    <a:pt x="396199" y="138459"/>
                  </a:lnTo>
                  <a:lnTo>
                    <a:pt x="0" y="1383953"/>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38" name="Google Shape;338;p4"/>
            <p:cNvSpPr/>
            <p:nvPr/>
          </p:nvSpPr>
          <p:spPr>
            <a:xfrm>
              <a:off x="241272" y="6945026"/>
              <a:ext cx="518159" cy="916304"/>
            </a:xfrm>
            <a:custGeom>
              <a:rect b="b" l="l" r="r" t="t"/>
              <a:pathLst>
                <a:path extrusionOk="0" h="916304" w="518159">
                  <a:moveTo>
                    <a:pt x="517829" y="916190"/>
                  </a:moveTo>
                  <a:lnTo>
                    <a:pt x="504698" y="0"/>
                  </a:lnTo>
                  <a:lnTo>
                    <a:pt x="0" y="855471"/>
                  </a:lnTo>
                  <a:lnTo>
                    <a:pt x="517829" y="91619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39" name="Google Shape;339;p4"/>
            <p:cNvSpPr/>
            <p:nvPr/>
          </p:nvSpPr>
          <p:spPr>
            <a:xfrm>
              <a:off x="241272" y="7800499"/>
              <a:ext cx="518159" cy="331470"/>
            </a:xfrm>
            <a:custGeom>
              <a:rect b="b" l="l" r="r" t="t"/>
              <a:pathLst>
                <a:path extrusionOk="0" h="331470" w="518159">
                  <a:moveTo>
                    <a:pt x="517829" y="60718"/>
                  </a:moveTo>
                  <a:lnTo>
                    <a:pt x="198056" y="331165"/>
                  </a:lnTo>
                  <a:lnTo>
                    <a:pt x="0" y="0"/>
                  </a:lnTo>
                  <a:lnTo>
                    <a:pt x="517829" y="6071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40" name="Google Shape;340;p4"/>
            <p:cNvSpPr/>
            <p:nvPr/>
          </p:nvSpPr>
          <p:spPr>
            <a:xfrm>
              <a:off x="138744" y="6945026"/>
              <a:ext cx="607695" cy="855979"/>
            </a:xfrm>
            <a:custGeom>
              <a:rect b="b" l="l" r="r" t="t"/>
              <a:pathLst>
                <a:path extrusionOk="0" h="855979" w="607695">
                  <a:moveTo>
                    <a:pt x="607225" y="0"/>
                  </a:moveTo>
                  <a:lnTo>
                    <a:pt x="0" y="756081"/>
                  </a:lnTo>
                  <a:lnTo>
                    <a:pt x="102527" y="855471"/>
                  </a:lnTo>
                  <a:lnTo>
                    <a:pt x="607225"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41" name="Google Shape;341;p4"/>
            <p:cNvSpPr/>
            <p:nvPr/>
          </p:nvSpPr>
          <p:spPr>
            <a:xfrm>
              <a:off x="241272" y="7800499"/>
              <a:ext cx="198120" cy="502284"/>
            </a:xfrm>
            <a:custGeom>
              <a:rect b="b" l="l" r="r" t="t"/>
              <a:pathLst>
                <a:path extrusionOk="0" h="502284" w="198120">
                  <a:moveTo>
                    <a:pt x="198056" y="331165"/>
                  </a:moveTo>
                  <a:lnTo>
                    <a:pt x="154927" y="502170"/>
                  </a:lnTo>
                  <a:lnTo>
                    <a:pt x="0" y="0"/>
                  </a:lnTo>
                  <a:lnTo>
                    <a:pt x="198056" y="331165"/>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42" name="Google Shape;342;p4"/>
            <p:cNvSpPr/>
            <p:nvPr/>
          </p:nvSpPr>
          <p:spPr>
            <a:xfrm>
              <a:off x="0" y="8164210"/>
              <a:ext cx="396240" cy="139065"/>
            </a:xfrm>
            <a:custGeom>
              <a:rect b="b" l="l" r="r" t="t"/>
              <a:pathLst>
                <a:path extrusionOk="0" h="139065" w="396240">
                  <a:moveTo>
                    <a:pt x="396199" y="138459"/>
                  </a:move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43" name="Google Shape;343;p4"/>
            <p:cNvSpPr/>
            <p:nvPr/>
          </p:nvSpPr>
          <p:spPr>
            <a:xfrm>
              <a:off x="0" y="7800499"/>
              <a:ext cx="396240" cy="502284"/>
            </a:xfrm>
            <a:custGeom>
              <a:rect b="b" l="l" r="r" t="t"/>
              <a:pathLst>
                <a:path extrusionOk="0" h="502284" w="396240">
                  <a:moveTo>
                    <a:pt x="0" y="110250"/>
                  </a:moveTo>
                  <a:lnTo>
                    <a:pt x="241272" y="0"/>
                  </a:lnTo>
                  <a:lnTo>
                    <a:pt x="396199" y="50217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44" name="Google Shape;344;p4"/>
            <p:cNvSpPr/>
            <p:nvPr/>
          </p:nvSpPr>
          <p:spPr>
            <a:xfrm>
              <a:off x="0" y="7701108"/>
              <a:ext cx="139065" cy="108584"/>
            </a:xfrm>
            <a:custGeom>
              <a:rect b="b" l="l" r="r" t="t"/>
              <a:pathLst>
                <a:path extrusionOk="0" h="108584" w="139065">
                  <a:moveTo>
                    <a:pt x="138744" y="0"/>
                  </a:moveTo>
                  <a:lnTo>
                    <a:pt x="0" y="108186"/>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45" name="Google Shape;345;p4"/>
            <p:cNvSpPr/>
            <p:nvPr/>
          </p:nvSpPr>
          <p:spPr>
            <a:xfrm>
              <a:off x="0" y="7701108"/>
              <a:ext cx="241300" cy="210184"/>
            </a:xfrm>
            <a:custGeom>
              <a:rect b="b" l="l" r="r" t="t"/>
              <a:pathLst>
                <a:path extrusionOk="0" h="210184" w="241300">
                  <a:moveTo>
                    <a:pt x="0" y="209640"/>
                  </a:moveTo>
                  <a:lnTo>
                    <a:pt x="241272" y="99390"/>
                  </a:lnTo>
                  <a:lnTo>
                    <a:pt x="138744"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46" name="Google Shape;346;p4"/>
            <p:cNvSpPr/>
            <p:nvPr/>
          </p:nvSpPr>
          <p:spPr>
            <a:xfrm>
              <a:off x="1179863" y="9431585"/>
              <a:ext cx="655319" cy="288925"/>
            </a:xfrm>
            <a:custGeom>
              <a:rect b="b" l="l" r="r" t="t"/>
              <a:pathLst>
                <a:path extrusionOk="0" h="288925" w="655319">
                  <a:moveTo>
                    <a:pt x="654915" y="0"/>
                  </a:moveTo>
                  <a:lnTo>
                    <a:pt x="0" y="28841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47" name="Google Shape;347;p4"/>
            <p:cNvSpPr/>
            <p:nvPr/>
          </p:nvSpPr>
          <p:spPr>
            <a:xfrm>
              <a:off x="1834779" y="9431585"/>
              <a:ext cx="20955" cy="288925"/>
            </a:xfrm>
            <a:custGeom>
              <a:rect b="b" l="l" r="r" t="t"/>
              <a:pathLst>
                <a:path extrusionOk="0" h="288925" w="20955">
                  <a:moveTo>
                    <a:pt x="20541" y="288410"/>
                  </a:move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48" name="Google Shape;348;p4"/>
            <p:cNvSpPr/>
            <p:nvPr/>
          </p:nvSpPr>
          <p:spPr>
            <a:xfrm>
              <a:off x="1834779" y="8948477"/>
              <a:ext cx="478155" cy="771525"/>
            </a:xfrm>
            <a:custGeom>
              <a:rect b="b" l="l" r="r" t="t"/>
              <a:pathLst>
                <a:path extrusionOk="0" h="771525" w="478155">
                  <a:moveTo>
                    <a:pt x="477799" y="0"/>
                  </a:moveTo>
                  <a:lnTo>
                    <a:pt x="0" y="483108"/>
                  </a:lnTo>
                  <a:lnTo>
                    <a:pt x="20541" y="77151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49" name="Google Shape;349;p4"/>
            <p:cNvSpPr/>
            <p:nvPr/>
          </p:nvSpPr>
          <p:spPr>
            <a:xfrm>
              <a:off x="1930948" y="8948477"/>
              <a:ext cx="381635" cy="771525"/>
            </a:xfrm>
            <a:custGeom>
              <a:rect b="b" l="l" r="r" t="t"/>
              <a:pathLst>
                <a:path extrusionOk="0" h="771525" w="381635">
                  <a:moveTo>
                    <a:pt x="0" y="771518"/>
                  </a:moveTo>
                  <a:lnTo>
                    <a:pt x="381629"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50" name="Google Shape;350;p4"/>
            <p:cNvSpPr/>
            <p:nvPr/>
          </p:nvSpPr>
          <p:spPr>
            <a:xfrm>
              <a:off x="3563191" y="9431801"/>
              <a:ext cx="1815464" cy="288290"/>
            </a:xfrm>
            <a:custGeom>
              <a:rect b="b" l="l" r="r" t="t"/>
              <a:pathLst>
                <a:path extrusionOk="0" h="288290" w="1815464">
                  <a:moveTo>
                    <a:pt x="1814846" y="288194"/>
                  </a:moveTo>
                  <a:lnTo>
                    <a:pt x="846144" y="0"/>
                  </a:lnTo>
                  <a:lnTo>
                    <a:pt x="0" y="288194"/>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51" name="Google Shape;351;p4"/>
            <p:cNvSpPr/>
            <p:nvPr/>
          </p:nvSpPr>
          <p:spPr>
            <a:xfrm>
              <a:off x="3042761" y="9379007"/>
              <a:ext cx="1367154" cy="340995"/>
            </a:xfrm>
            <a:custGeom>
              <a:rect b="b" l="l" r="r" t="t"/>
              <a:pathLst>
                <a:path extrusionOk="0" h="340995" w="1367154">
                  <a:moveTo>
                    <a:pt x="1366573" y="52793"/>
                  </a:moveTo>
                  <a:lnTo>
                    <a:pt x="418747" y="0"/>
                  </a:lnTo>
                  <a:lnTo>
                    <a:pt x="0" y="34098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52" name="Google Shape;352;p4"/>
            <p:cNvSpPr/>
            <p:nvPr/>
          </p:nvSpPr>
          <p:spPr>
            <a:xfrm>
              <a:off x="3563191" y="9431801"/>
              <a:ext cx="846454" cy="288290"/>
            </a:xfrm>
            <a:custGeom>
              <a:rect b="b" l="l" r="r" t="t"/>
              <a:pathLst>
                <a:path extrusionOk="0" h="288290" w="846454">
                  <a:moveTo>
                    <a:pt x="0" y="288194"/>
                  </a:moveTo>
                  <a:lnTo>
                    <a:pt x="846144"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53" name="Google Shape;353;p4"/>
            <p:cNvSpPr/>
            <p:nvPr/>
          </p:nvSpPr>
          <p:spPr>
            <a:xfrm>
              <a:off x="2704769" y="9025743"/>
              <a:ext cx="756920" cy="694690"/>
            </a:xfrm>
            <a:custGeom>
              <a:rect b="b" l="l" r="r" t="t"/>
              <a:pathLst>
                <a:path extrusionOk="0" h="694690" w="756920">
                  <a:moveTo>
                    <a:pt x="756740" y="353263"/>
                  </a:moveTo>
                  <a:lnTo>
                    <a:pt x="82472" y="0"/>
                  </a:lnTo>
                  <a:lnTo>
                    <a:pt x="0" y="694251"/>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54" name="Google Shape;354;p4"/>
            <p:cNvSpPr/>
            <p:nvPr/>
          </p:nvSpPr>
          <p:spPr>
            <a:xfrm>
              <a:off x="3042761" y="9379007"/>
              <a:ext cx="419100" cy="340995"/>
            </a:xfrm>
            <a:custGeom>
              <a:rect b="b" l="l" r="r" t="t"/>
              <a:pathLst>
                <a:path extrusionOk="0" h="340995" w="419100">
                  <a:moveTo>
                    <a:pt x="0" y="340988"/>
                  </a:moveTo>
                  <a:lnTo>
                    <a:pt x="418747"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55" name="Google Shape;355;p4"/>
            <p:cNvSpPr/>
            <p:nvPr/>
          </p:nvSpPr>
          <p:spPr>
            <a:xfrm>
              <a:off x="2312578" y="8948477"/>
              <a:ext cx="474980" cy="771525"/>
            </a:xfrm>
            <a:custGeom>
              <a:rect b="b" l="l" r="r" t="t"/>
              <a:pathLst>
                <a:path extrusionOk="0" h="771525" w="474980">
                  <a:moveTo>
                    <a:pt x="474662" y="77266"/>
                  </a:moveTo>
                  <a:lnTo>
                    <a:pt x="0" y="0"/>
                  </a:lnTo>
                  <a:lnTo>
                    <a:pt x="255203" y="77151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56" name="Google Shape;356;p4"/>
            <p:cNvSpPr/>
            <p:nvPr/>
          </p:nvSpPr>
          <p:spPr>
            <a:xfrm>
              <a:off x="2704769" y="9025743"/>
              <a:ext cx="82550" cy="694690"/>
            </a:xfrm>
            <a:custGeom>
              <a:rect b="b" l="l" r="r" t="t"/>
              <a:pathLst>
                <a:path extrusionOk="0" h="694690" w="82550">
                  <a:moveTo>
                    <a:pt x="0" y="694251"/>
                  </a:moveTo>
                  <a:lnTo>
                    <a:pt x="82472"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57" name="Google Shape;357;p4"/>
            <p:cNvSpPr/>
            <p:nvPr/>
          </p:nvSpPr>
          <p:spPr>
            <a:xfrm>
              <a:off x="1930948" y="8948477"/>
              <a:ext cx="381635" cy="771525"/>
            </a:xfrm>
            <a:custGeom>
              <a:rect b="b" l="l" r="r" t="t"/>
              <a:pathLst>
                <a:path extrusionOk="0" h="771525" w="381635">
                  <a:moveTo>
                    <a:pt x="381629" y="0"/>
                  </a:moveTo>
                  <a:lnTo>
                    <a:pt x="0" y="771518"/>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58" name="Google Shape;358;p4"/>
            <p:cNvSpPr/>
            <p:nvPr/>
          </p:nvSpPr>
          <p:spPr>
            <a:xfrm>
              <a:off x="2312578" y="8948477"/>
              <a:ext cx="255269" cy="771525"/>
            </a:xfrm>
            <a:custGeom>
              <a:rect b="b" l="l" r="r" t="t"/>
              <a:pathLst>
                <a:path extrusionOk="0" h="771525" w="255269">
                  <a:moveTo>
                    <a:pt x="255203" y="771518"/>
                  </a:moveTo>
                  <a:lnTo>
                    <a:pt x="0"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59" name="Google Shape;359;p4"/>
            <p:cNvSpPr/>
            <p:nvPr/>
          </p:nvSpPr>
          <p:spPr>
            <a:xfrm>
              <a:off x="4476341" y="8816016"/>
              <a:ext cx="911225" cy="466090"/>
            </a:xfrm>
            <a:custGeom>
              <a:rect b="b" l="l" r="r" t="t"/>
              <a:pathLst>
                <a:path extrusionOk="0" h="466090" w="911225">
                  <a:moveTo>
                    <a:pt x="910831" y="465950"/>
                  </a:moveTo>
                  <a:lnTo>
                    <a:pt x="0" y="458127"/>
                  </a:lnTo>
                  <a:lnTo>
                    <a:pt x="344462" y="0"/>
                  </a:lnTo>
                  <a:lnTo>
                    <a:pt x="910831" y="46595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60" name="Google Shape;360;p4"/>
            <p:cNvSpPr/>
            <p:nvPr/>
          </p:nvSpPr>
          <p:spPr>
            <a:xfrm>
              <a:off x="3957749" y="8816016"/>
              <a:ext cx="863600" cy="458470"/>
            </a:xfrm>
            <a:custGeom>
              <a:rect b="b" l="l" r="r" t="t"/>
              <a:pathLst>
                <a:path extrusionOk="0" h="458470" w="863600">
                  <a:moveTo>
                    <a:pt x="518591" y="458127"/>
                  </a:moveTo>
                  <a:lnTo>
                    <a:pt x="0" y="33134"/>
                  </a:lnTo>
                  <a:lnTo>
                    <a:pt x="863053" y="0"/>
                  </a:lnTo>
                  <a:lnTo>
                    <a:pt x="518591" y="458127"/>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61" name="Google Shape;361;p4"/>
            <p:cNvSpPr/>
            <p:nvPr/>
          </p:nvSpPr>
          <p:spPr>
            <a:xfrm>
              <a:off x="3957749" y="8379961"/>
              <a:ext cx="863600" cy="469265"/>
            </a:xfrm>
            <a:custGeom>
              <a:rect b="b" l="l" r="r" t="t"/>
              <a:pathLst>
                <a:path extrusionOk="0" h="469265" w="863600">
                  <a:moveTo>
                    <a:pt x="26974" y="0"/>
                  </a:moveTo>
                  <a:lnTo>
                    <a:pt x="0" y="469188"/>
                  </a:lnTo>
                  <a:lnTo>
                    <a:pt x="863053" y="436054"/>
                  </a:lnTo>
                  <a:lnTo>
                    <a:pt x="26974" y="0"/>
                  </a:lnTo>
                </a:path>
              </a:pathLst>
            </a:custGeom>
            <a:noFill/>
            <a:ln cap="flat" cmpd="sng" w="9525">
              <a:solidFill>
                <a:srgbClr val="1335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Blue C">
  <p:cSld name="OBJECT_2_2">
    <p:spTree>
      <p:nvGrpSpPr>
        <p:cNvPr id="362" name="Shape 362"/>
        <p:cNvGrpSpPr/>
        <p:nvPr/>
      </p:nvGrpSpPr>
      <p:grpSpPr>
        <a:xfrm>
          <a:off x="0" y="0"/>
          <a:ext cx="0" cy="0"/>
          <a:chOff x="0" y="0"/>
          <a:chExt cx="0" cy="0"/>
        </a:xfrm>
      </p:grpSpPr>
      <p:sp>
        <p:nvSpPr>
          <p:cNvPr id="363" name="Google Shape;363;p5"/>
          <p:cNvSpPr/>
          <p:nvPr/>
        </p:nvSpPr>
        <p:spPr>
          <a:xfrm>
            <a:off x="0" y="0"/>
            <a:ext cx="9201736" cy="5151907"/>
          </a:xfrm>
          <a:custGeom>
            <a:rect b="b" l="l" r="r" t="t"/>
            <a:pathLst>
              <a:path extrusionOk="0" h="9720580" w="17280255">
                <a:moveTo>
                  <a:pt x="0" y="9719995"/>
                </a:moveTo>
                <a:lnTo>
                  <a:pt x="17280001" y="9719995"/>
                </a:lnTo>
                <a:lnTo>
                  <a:pt x="17280001" y="0"/>
                </a:lnTo>
                <a:lnTo>
                  <a:pt x="0" y="0"/>
                </a:lnTo>
                <a:lnTo>
                  <a:pt x="0" y="9719995"/>
                </a:lnTo>
                <a:close/>
              </a:path>
            </a:pathLst>
          </a:custGeom>
          <a:solidFill>
            <a:srgbClr val="0099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nvGrpSpPr>
          <p:cNvPr id="364" name="Google Shape;364;p5"/>
          <p:cNvGrpSpPr/>
          <p:nvPr/>
        </p:nvGrpSpPr>
        <p:grpSpPr>
          <a:xfrm>
            <a:off x="320255" y="343979"/>
            <a:ext cx="1117936" cy="323279"/>
            <a:chOff x="214850" y="1758700"/>
            <a:chExt cx="7152500" cy="2068325"/>
          </a:xfrm>
        </p:grpSpPr>
        <p:sp>
          <p:nvSpPr>
            <p:cNvPr id="365" name="Google Shape;365;p5"/>
            <p:cNvSpPr/>
            <p:nvPr/>
          </p:nvSpPr>
          <p:spPr>
            <a:xfrm>
              <a:off x="2617425" y="3237075"/>
              <a:ext cx="346150" cy="442150"/>
            </a:xfrm>
            <a:custGeom>
              <a:rect b="b" l="l" r="r" t="t"/>
              <a:pathLst>
                <a:path extrusionOk="0" h="17686" w="13846">
                  <a:moveTo>
                    <a:pt x="5352" y="1745"/>
                  </a:moveTo>
                  <a:cubicBezTo>
                    <a:pt x="7679" y="1745"/>
                    <a:pt x="9308" y="2327"/>
                    <a:pt x="10355" y="3491"/>
                  </a:cubicBezTo>
                  <a:cubicBezTo>
                    <a:pt x="11286" y="4654"/>
                    <a:pt x="11868" y="6399"/>
                    <a:pt x="11868" y="8843"/>
                  </a:cubicBezTo>
                  <a:cubicBezTo>
                    <a:pt x="11868" y="11286"/>
                    <a:pt x="11286" y="13031"/>
                    <a:pt x="10355" y="14195"/>
                  </a:cubicBezTo>
                  <a:cubicBezTo>
                    <a:pt x="9308" y="15358"/>
                    <a:pt x="7679" y="15823"/>
                    <a:pt x="5352" y="15823"/>
                  </a:cubicBezTo>
                  <a:lnTo>
                    <a:pt x="1862" y="15823"/>
                  </a:lnTo>
                  <a:lnTo>
                    <a:pt x="1862" y="1745"/>
                  </a:lnTo>
                  <a:close/>
                  <a:moveTo>
                    <a:pt x="0" y="0"/>
                  </a:moveTo>
                  <a:lnTo>
                    <a:pt x="0" y="17685"/>
                  </a:lnTo>
                  <a:lnTo>
                    <a:pt x="5469" y="17685"/>
                  </a:lnTo>
                  <a:cubicBezTo>
                    <a:pt x="11053" y="17685"/>
                    <a:pt x="13846" y="14776"/>
                    <a:pt x="13846" y="8843"/>
                  </a:cubicBezTo>
                  <a:cubicBezTo>
                    <a:pt x="13846" y="5934"/>
                    <a:pt x="13148" y="3723"/>
                    <a:pt x="11752" y="2211"/>
                  </a:cubicBezTo>
                  <a:cubicBezTo>
                    <a:pt x="10355" y="815"/>
                    <a:pt x="8261" y="0"/>
                    <a:pt x="5469"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66" name="Google Shape;366;p5"/>
            <p:cNvSpPr/>
            <p:nvPr/>
          </p:nvSpPr>
          <p:spPr>
            <a:xfrm>
              <a:off x="3042100" y="3237075"/>
              <a:ext cx="398500" cy="442150"/>
            </a:xfrm>
            <a:custGeom>
              <a:rect b="b" l="l" r="r" t="t"/>
              <a:pathLst>
                <a:path extrusionOk="0" h="17686" w="15940">
                  <a:moveTo>
                    <a:pt x="8028" y="2327"/>
                  </a:moveTo>
                  <a:lnTo>
                    <a:pt x="11053" y="10355"/>
                  </a:lnTo>
                  <a:lnTo>
                    <a:pt x="4887" y="10355"/>
                  </a:lnTo>
                  <a:lnTo>
                    <a:pt x="8028" y="2327"/>
                  </a:lnTo>
                  <a:close/>
                  <a:moveTo>
                    <a:pt x="7097" y="0"/>
                  </a:moveTo>
                  <a:lnTo>
                    <a:pt x="0" y="17685"/>
                  </a:lnTo>
                  <a:lnTo>
                    <a:pt x="2094"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67" name="Google Shape;367;p5"/>
            <p:cNvSpPr/>
            <p:nvPr/>
          </p:nvSpPr>
          <p:spPr>
            <a:xfrm>
              <a:off x="3481300" y="3237075"/>
              <a:ext cx="360700" cy="442150"/>
            </a:xfrm>
            <a:custGeom>
              <a:rect b="b" l="l" r="r" t="t"/>
              <a:pathLst>
                <a:path extrusionOk="0" h="17686" w="14428">
                  <a:moveTo>
                    <a:pt x="1" y="0"/>
                  </a:moveTo>
                  <a:lnTo>
                    <a:pt x="1" y="1862"/>
                  </a:lnTo>
                  <a:lnTo>
                    <a:pt x="6283" y="1862"/>
                  </a:lnTo>
                  <a:lnTo>
                    <a:pt x="6283" y="17685"/>
                  </a:lnTo>
                  <a:lnTo>
                    <a:pt x="8145" y="17685"/>
                  </a:lnTo>
                  <a:lnTo>
                    <a:pt x="8145" y="1862"/>
                  </a:lnTo>
                  <a:lnTo>
                    <a:pt x="14428" y="1862"/>
                  </a:lnTo>
                  <a:lnTo>
                    <a:pt x="14428"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68" name="Google Shape;368;p5"/>
            <p:cNvSpPr/>
            <p:nvPr/>
          </p:nvSpPr>
          <p:spPr>
            <a:xfrm>
              <a:off x="3879800" y="3237075"/>
              <a:ext cx="398500" cy="442150"/>
            </a:xfrm>
            <a:custGeom>
              <a:rect b="b" l="l" r="r" t="t"/>
              <a:pathLst>
                <a:path extrusionOk="0" h="17686" w="15940">
                  <a:moveTo>
                    <a:pt x="8028" y="2327"/>
                  </a:moveTo>
                  <a:lnTo>
                    <a:pt x="11170" y="10355"/>
                  </a:lnTo>
                  <a:lnTo>
                    <a:pt x="4887" y="10355"/>
                  </a:lnTo>
                  <a:lnTo>
                    <a:pt x="8028" y="2327"/>
                  </a:lnTo>
                  <a:close/>
                  <a:moveTo>
                    <a:pt x="7098" y="0"/>
                  </a:moveTo>
                  <a:lnTo>
                    <a:pt x="0" y="17685"/>
                  </a:lnTo>
                  <a:lnTo>
                    <a:pt x="2095"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69" name="Google Shape;369;p5"/>
            <p:cNvSpPr/>
            <p:nvPr/>
          </p:nvSpPr>
          <p:spPr>
            <a:xfrm>
              <a:off x="4540075" y="3231250"/>
              <a:ext cx="285075" cy="453775"/>
            </a:xfrm>
            <a:custGeom>
              <a:rect b="b" l="l" r="r" t="t"/>
              <a:pathLst>
                <a:path extrusionOk="0" h="18151" w="11403">
                  <a:moveTo>
                    <a:pt x="5701" y="1"/>
                  </a:moveTo>
                  <a:cubicBezTo>
                    <a:pt x="4538" y="1"/>
                    <a:pt x="3491" y="233"/>
                    <a:pt x="2676" y="699"/>
                  </a:cubicBezTo>
                  <a:cubicBezTo>
                    <a:pt x="1862" y="1164"/>
                    <a:pt x="1280" y="1746"/>
                    <a:pt x="931" y="2444"/>
                  </a:cubicBezTo>
                  <a:cubicBezTo>
                    <a:pt x="582" y="3142"/>
                    <a:pt x="349" y="3840"/>
                    <a:pt x="349" y="4538"/>
                  </a:cubicBezTo>
                  <a:cubicBezTo>
                    <a:pt x="349" y="5585"/>
                    <a:pt x="582" y="6400"/>
                    <a:pt x="1047" y="7098"/>
                  </a:cubicBezTo>
                  <a:cubicBezTo>
                    <a:pt x="1513" y="7796"/>
                    <a:pt x="2095" y="8261"/>
                    <a:pt x="2676" y="8610"/>
                  </a:cubicBezTo>
                  <a:cubicBezTo>
                    <a:pt x="3374" y="8959"/>
                    <a:pt x="4189" y="9308"/>
                    <a:pt x="5352" y="9657"/>
                  </a:cubicBezTo>
                  <a:cubicBezTo>
                    <a:pt x="6283" y="10006"/>
                    <a:pt x="7097" y="10355"/>
                    <a:pt x="7563" y="10588"/>
                  </a:cubicBezTo>
                  <a:cubicBezTo>
                    <a:pt x="8145" y="10821"/>
                    <a:pt x="8610" y="11286"/>
                    <a:pt x="8959" y="11635"/>
                  </a:cubicBezTo>
                  <a:cubicBezTo>
                    <a:pt x="9308" y="12101"/>
                    <a:pt x="9541" y="12682"/>
                    <a:pt x="9541" y="13381"/>
                  </a:cubicBezTo>
                  <a:cubicBezTo>
                    <a:pt x="9541" y="14311"/>
                    <a:pt x="9192" y="15009"/>
                    <a:pt x="8494" y="15591"/>
                  </a:cubicBezTo>
                  <a:cubicBezTo>
                    <a:pt x="7912" y="16173"/>
                    <a:pt x="6981" y="16406"/>
                    <a:pt x="5701" y="16406"/>
                  </a:cubicBezTo>
                  <a:cubicBezTo>
                    <a:pt x="4421" y="16406"/>
                    <a:pt x="3374" y="16289"/>
                    <a:pt x="2444" y="15940"/>
                  </a:cubicBezTo>
                  <a:cubicBezTo>
                    <a:pt x="1513" y="15591"/>
                    <a:pt x="698" y="15126"/>
                    <a:pt x="0" y="14660"/>
                  </a:cubicBezTo>
                  <a:lnTo>
                    <a:pt x="0" y="16638"/>
                  </a:lnTo>
                  <a:cubicBezTo>
                    <a:pt x="1047" y="17220"/>
                    <a:pt x="1978" y="17569"/>
                    <a:pt x="2676" y="17802"/>
                  </a:cubicBezTo>
                  <a:cubicBezTo>
                    <a:pt x="3374" y="18034"/>
                    <a:pt x="4305" y="18151"/>
                    <a:pt x="5585" y="18151"/>
                  </a:cubicBezTo>
                  <a:cubicBezTo>
                    <a:pt x="7563" y="18151"/>
                    <a:pt x="9075" y="17685"/>
                    <a:pt x="10006" y="16755"/>
                  </a:cubicBezTo>
                  <a:cubicBezTo>
                    <a:pt x="10937" y="15707"/>
                    <a:pt x="11402" y="14544"/>
                    <a:pt x="11402" y="13148"/>
                  </a:cubicBezTo>
                  <a:cubicBezTo>
                    <a:pt x="11402" y="12101"/>
                    <a:pt x="11170" y="11286"/>
                    <a:pt x="10704" y="10588"/>
                  </a:cubicBezTo>
                  <a:cubicBezTo>
                    <a:pt x="10239" y="9890"/>
                    <a:pt x="9541" y="9425"/>
                    <a:pt x="8843" y="9076"/>
                  </a:cubicBezTo>
                  <a:cubicBezTo>
                    <a:pt x="8145" y="8727"/>
                    <a:pt x="7330" y="8378"/>
                    <a:pt x="6167" y="7912"/>
                  </a:cubicBezTo>
                  <a:cubicBezTo>
                    <a:pt x="5236" y="7680"/>
                    <a:pt x="4538" y="7330"/>
                    <a:pt x="3956" y="7098"/>
                  </a:cubicBezTo>
                  <a:cubicBezTo>
                    <a:pt x="3491" y="6865"/>
                    <a:pt x="3025" y="6516"/>
                    <a:pt x="2793" y="6051"/>
                  </a:cubicBezTo>
                  <a:cubicBezTo>
                    <a:pt x="2444" y="5585"/>
                    <a:pt x="2327" y="5120"/>
                    <a:pt x="2327" y="4422"/>
                  </a:cubicBezTo>
                  <a:cubicBezTo>
                    <a:pt x="2327" y="3607"/>
                    <a:pt x="2560" y="3026"/>
                    <a:pt x="3142" y="2444"/>
                  </a:cubicBezTo>
                  <a:cubicBezTo>
                    <a:pt x="3723" y="1978"/>
                    <a:pt x="4654" y="1746"/>
                    <a:pt x="5818" y="1746"/>
                  </a:cubicBezTo>
                  <a:cubicBezTo>
                    <a:pt x="6516" y="1746"/>
                    <a:pt x="7097" y="1746"/>
                    <a:pt x="7679" y="1978"/>
                  </a:cubicBezTo>
                  <a:cubicBezTo>
                    <a:pt x="8261" y="2095"/>
                    <a:pt x="8843" y="2328"/>
                    <a:pt x="9424" y="2677"/>
                  </a:cubicBezTo>
                  <a:cubicBezTo>
                    <a:pt x="9890" y="2909"/>
                    <a:pt x="10239" y="3142"/>
                    <a:pt x="10355" y="3142"/>
                  </a:cubicBezTo>
                  <a:lnTo>
                    <a:pt x="10355" y="1280"/>
                  </a:lnTo>
                  <a:cubicBezTo>
                    <a:pt x="9424" y="699"/>
                    <a:pt x="8610" y="466"/>
                    <a:pt x="8028" y="233"/>
                  </a:cubicBezTo>
                  <a:cubicBezTo>
                    <a:pt x="7447" y="117"/>
                    <a:pt x="6632" y="1"/>
                    <a:pt x="570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70" name="Google Shape;370;p5"/>
            <p:cNvSpPr/>
            <p:nvPr/>
          </p:nvSpPr>
          <p:spPr>
            <a:xfrm>
              <a:off x="4941475" y="3231250"/>
              <a:ext cx="340325" cy="453775"/>
            </a:xfrm>
            <a:custGeom>
              <a:rect b="b" l="l" r="r" t="t"/>
              <a:pathLst>
                <a:path extrusionOk="0" h="18151" w="13613">
                  <a:moveTo>
                    <a:pt x="8145" y="1"/>
                  </a:moveTo>
                  <a:cubicBezTo>
                    <a:pt x="5469" y="1"/>
                    <a:pt x="3374" y="815"/>
                    <a:pt x="2095" y="2328"/>
                  </a:cubicBezTo>
                  <a:cubicBezTo>
                    <a:pt x="698" y="3840"/>
                    <a:pt x="0" y="6051"/>
                    <a:pt x="0" y="9076"/>
                  </a:cubicBezTo>
                  <a:cubicBezTo>
                    <a:pt x="0" y="12101"/>
                    <a:pt x="698" y="14311"/>
                    <a:pt x="2095" y="15824"/>
                  </a:cubicBezTo>
                  <a:cubicBezTo>
                    <a:pt x="3374" y="17336"/>
                    <a:pt x="5469" y="18151"/>
                    <a:pt x="8145" y="18151"/>
                  </a:cubicBezTo>
                  <a:cubicBezTo>
                    <a:pt x="10006" y="18151"/>
                    <a:pt x="11751" y="17685"/>
                    <a:pt x="13613" y="16871"/>
                  </a:cubicBezTo>
                  <a:lnTo>
                    <a:pt x="13613" y="15009"/>
                  </a:lnTo>
                  <a:cubicBezTo>
                    <a:pt x="11984" y="15940"/>
                    <a:pt x="10239" y="16289"/>
                    <a:pt x="8377" y="16289"/>
                  </a:cubicBezTo>
                  <a:cubicBezTo>
                    <a:pt x="6167" y="16289"/>
                    <a:pt x="4538" y="15707"/>
                    <a:pt x="3491" y="14544"/>
                  </a:cubicBezTo>
                  <a:cubicBezTo>
                    <a:pt x="2444" y="13381"/>
                    <a:pt x="1978" y="11635"/>
                    <a:pt x="1978" y="9076"/>
                  </a:cubicBezTo>
                  <a:cubicBezTo>
                    <a:pt x="1978" y="6516"/>
                    <a:pt x="2444" y="4771"/>
                    <a:pt x="3491" y="3607"/>
                  </a:cubicBezTo>
                  <a:cubicBezTo>
                    <a:pt x="4538" y="2444"/>
                    <a:pt x="6167" y="1862"/>
                    <a:pt x="8377" y="1862"/>
                  </a:cubicBezTo>
                  <a:cubicBezTo>
                    <a:pt x="10123" y="1862"/>
                    <a:pt x="11868" y="2211"/>
                    <a:pt x="13613" y="3142"/>
                  </a:cubicBezTo>
                  <a:lnTo>
                    <a:pt x="13613" y="1280"/>
                  </a:lnTo>
                  <a:cubicBezTo>
                    <a:pt x="11751" y="466"/>
                    <a:pt x="10006"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71" name="Google Shape;371;p5"/>
            <p:cNvSpPr/>
            <p:nvPr/>
          </p:nvSpPr>
          <p:spPr>
            <a:xfrm>
              <a:off x="5438850" y="3237075"/>
              <a:ext cx="49475" cy="442150"/>
            </a:xfrm>
            <a:custGeom>
              <a:rect b="b" l="l" r="r" t="t"/>
              <a:pathLst>
                <a:path extrusionOk="0" h="17686" w="1979">
                  <a:moveTo>
                    <a:pt x="1" y="0"/>
                  </a:moveTo>
                  <a:lnTo>
                    <a:pt x="1" y="17685"/>
                  </a:lnTo>
                  <a:lnTo>
                    <a:pt x="1979" y="17685"/>
                  </a:lnTo>
                  <a:lnTo>
                    <a:pt x="197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72" name="Google Shape;372;p5"/>
            <p:cNvSpPr/>
            <p:nvPr/>
          </p:nvSpPr>
          <p:spPr>
            <a:xfrm>
              <a:off x="5651200" y="3237075"/>
              <a:ext cx="279250" cy="442150"/>
            </a:xfrm>
            <a:custGeom>
              <a:rect b="b" l="l" r="r" t="t"/>
              <a:pathLst>
                <a:path extrusionOk="0" h="17686" w="11170">
                  <a:moveTo>
                    <a:pt x="0" y="0"/>
                  </a:moveTo>
                  <a:lnTo>
                    <a:pt x="0" y="17685"/>
                  </a:lnTo>
                  <a:lnTo>
                    <a:pt x="11169" y="17685"/>
                  </a:lnTo>
                  <a:lnTo>
                    <a:pt x="11169" y="15823"/>
                  </a:lnTo>
                  <a:lnTo>
                    <a:pt x="1978" y="15823"/>
                  </a:lnTo>
                  <a:lnTo>
                    <a:pt x="1978" y="9773"/>
                  </a:lnTo>
                  <a:lnTo>
                    <a:pt x="10122" y="9773"/>
                  </a:lnTo>
                  <a:lnTo>
                    <a:pt x="10122" y="7912"/>
                  </a:lnTo>
                  <a:lnTo>
                    <a:pt x="1978" y="7912"/>
                  </a:lnTo>
                  <a:lnTo>
                    <a:pt x="1978" y="1862"/>
                  </a:lnTo>
                  <a:lnTo>
                    <a:pt x="11169" y="1862"/>
                  </a:lnTo>
                  <a:lnTo>
                    <a:pt x="1116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73" name="Google Shape;373;p5"/>
            <p:cNvSpPr/>
            <p:nvPr/>
          </p:nvSpPr>
          <p:spPr>
            <a:xfrm>
              <a:off x="6090400" y="3237075"/>
              <a:ext cx="366525" cy="442150"/>
            </a:xfrm>
            <a:custGeom>
              <a:rect b="b" l="l" r="r" t="t"/>
              <a:pathLst>
                <a:path extrusionOk="0" h="17686" w="14661">
                  <a:moveTo>
                    <a:pt x="1" y="0"/>
                  </a:moveTo>
                  <a:lnTo>
                    <a:pt x="1" y="17685"/>
                  </a:lnTo>
                  <a:lnTo>
                    <a:pt x="1862" y="17685"/>
                  </a:lnTo>
                  <a:lnTo>
                    <a:pt x="1862" y="2793"/>
                  </a:lnTo>
                  <a:lnTo>
                    <a:pt x="12450" y="17685"/>
                  </a:lnTo>
                  <a:lnTo>
                    <a:pt x="14660" y="17685"/>
                  </a:lnTo>
                  <a:lnTo>
                    <a:pt x="14660" y="0"/>
                  </a:lnTo>
                  <a:lnTo>
                    <a:pt x="12683" y="0"/>
                  </a:lnTo>
                  <a:lnTo>
                    <a:pt x="12683" y="14893"/>
                  </a:lnTo>
                  <a:lnTo>
                    <a:pt x="2211"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74" name="Google Shape;374;p5"/>
            <p:cNvSpPr/>
            <p:nvPr/>
          </p:nvSpPr>
          <p:spPr>
            <a:xfrm>
              <a:off x="6602325" y="3231250"/>
              <a:ext cx="337450" cy="453775"/>
            </a:xfrm>
            <a:custGeom>
              <a:rect b="b" l="l" r="r" t="t"/>
              <a:pathLst>
                <a:path extrusionOk="0" h="18151" w="13498">
                  <a:moveTo>
                    <a:pt x="8145" y="1"/>
                  </a:moveTo>
                  <a:cubicBezTo>
                    <a:pt x="5469" y="1"/>
                    <a:pt x="3375" y="815"/>
                    <a:pt x="1979" y="2328"/>
                  </a:cubicBezTo>
                  <a:cubicBezTo>
                    <a:pt x="699" y="3840"/>
                    <a:pt x="1" y="6051"/>
                    <a:pt x="1" y="9076"/>
                  </a:cubicBezTo>
                  <a:cubicBezTo>
                    <a:pt x="1" y="12101"/>
                    <a:pt x="699" y="14311"/>
                    <a:pt x="1979" y="15824"/>
                  </a:cubicBezTo>
                  <a:cubicBezTo>
                    <a:pt x="3375" y="17336"/>
                    <a:pt x="5469" y="18151"/>
                    <a:pt x="8145" y="18151"/>
                  </a:cubicBezTo>
                  <a:cubicBezTo>
                    <a:pt x="9890" y="18151"/>
                    <a:pt x="11752" y="17685"/>
                    <a:pt x="13497" y="16871"/>
                  </a:cubicBezTo>
                  <a:lnTo>
                    <a:pt x="13497" y="15009"/>
                  </a:lnTo>
                  <a:cubicBezTo>
                    <a:pt x="11985" y="15940"/>
                    <a:pt x="10239" y="16289"/>
                    <a:pt x="8378" y="16289"/>
                  </a:cubicBezTo>
                  <a:cubicBezTo>
                    <a:pt x="6167" y="16289"/>
                    <a:pt x="4538" y="15707"/>
                    <a:pt x="3491" y="14544"/>
                  </a:cubicBezTo>
                  <a:cubicBezTo>
                    <a:pt x="2444" y="13381"/>
                    <a:pt x="1979" y="11635"/>
                    <a:pt x="1979" y="9076"/>
                  </a:cubicBezTo>
                  <a:cubicBezTo>
                    <a:pt x="1979" y="6516"/>
                    <a:pt x="2444" y="4771"/>
                    <a:pt x="3491" y="3607"/>
                  </a:cubicBezTo>
                  <a:cubicBezTo>
                    <a:pt x="4538" y="2444"/>
                    <a:pt x="6167" y="1862"/>
                    <a:pt x="8378" y="1862"/>
                  </a:cubicBezTo>
                  <a:cubicBezTo>
                    <a:pt x="10123" y="1862"/>
                    <a:pt x="11868" y="2211"/>
                    <a:pt x="13497" y="3142"/>
                  </a:cubicBezTo>
                  <a:lnTo>
                    <a:pt x="13497" y="1280"/>
                  </a:lnTo>
                  <a:cubicBezTo>
                    <a:pt x="11752" y="466"/>
                    <a:pt x="9890"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75" name="Google Shape;375;p5"/>
            <p:cNvSpPr/>
            <p:nvPr/>
          </p:nvSpPr>
          <p:spPr>
            <a:xfrm>
              <a:off x="7085175" y="3237075"/>
              <a:ext cx="279250" cy="442150"/>
            </a:xfrm>
            <a:custGeom>
              <a:rect b="b" l="l" r="r" t="t"/>
              <a:pathLst>
                <a:path extrusionOk="0" h="17686" w="11170">
                  <a:moveTo>
                    <a:pt x="1" y="0"/>
                  </a:moveTo>
                  <a:lnTo>
                    <a:pt x="1" y="17685"/>
                  </a:lnTo>
                  <a:lnTo>
                    <a:pt x="11170" y="17685"/>
                  </a:lnTo>
                  <a:lnTo>
                    <a:pt x="11170" y="15823"/>
                  </a:lnTo>
                  <a:lnTo>
                    <a:pt x="1978" y="15823"/>
                  </a:lnTo>
                  <a:lnTo>
                    <a:pt x="1978" y="9773"/>
                  </a:lnTo>
                  <a:lnTo>
                    <a:pt x="10123" y="9773"/>
                  </a:lnTo>
                  <a:lnTo>
                    <a:pt x="10123" y="7912"/>
                  </a:lnTo>
                  <a:lnTo>
                    <a:pt x="1978" y="7912"/>
                  </a:lnTo>
                  <a:lnTo>
                    <a:pt x="1978" y="1862"/>
                  </a:lnTo>
                  <a:lnTo>
                    <a:pt x="11170" y="1862"/>
                  </a:lnTo>
                  <a:lnTo>
                    <a:pt x="11170"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76" name="Google Shape;376;p5"/>
            <p:cNvSpPr/>
            <p:nvPr/>
          </p:nvSpPr>
          <p:spPr>
            <a:xfrm>
              <a:off x="2605800" y="1852550"/>
              <a:ext cx="773725" cy="776625"/>
            </a:xfrm>
            <a:custGeom>
              <a:rect b="b" l="l" r="r" t="t"/>
              <a:pathLst>
                <a:path extrusionOk="0" h="31065" w="30949">
                  <a:moveTo>
                    <a:pt x="15125" y="7097"/>
                  </a:moveTo>
                  <a:lnTo>
                    <a:pt x="19081" y="18848"/>
                  </a:lnTo>
                  <a:lnTo>
                    <a:pt x="11169" y="18848"/>
                  </a:lnTo>
                  <a:lnTo>
                    <a:pt x="15125" y="7097"/>
                  </a:lnTo>
                  <a:close/>
                  <a:moveTo>
                    <a:pt x="11635" y="0"/>
                  </a:moveTo>
                  <a:lnTo>
                    <a:pt x="0" y="31065"/>
                  </a:lnTo>
                  <a:lnTo>
                    <a:pt x="7097" y="31065"/>
                  </a:lnTo>
                  <a:lnTo>
                    <a:pt x="9308" y="24317"/>
                  </a:lnTo>
                  <a:lnTo>
                    <a:pt x="20943" y="24317"/>
                  </a:lnTo>
                  <a:lnTo>
                    <a:pt x="23153" y="31065"/>
                  </a:lnTo>
                  <a:lnTo>
                    <a:pt x="30949" y="31065"/>
                  </a:lnTo>
                  <a:lnTo>
                    <a:pt x="19896"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77" name="Google Shape;377;p5"/>
            <p:cNvSpPr/>
            <p:nvPr/>
          </p:nvSpPr>
          <p:spPr>
            <a:xfrm>
              <a:off x="3481300" y="2021250"/>
              <a:ext cx="578850" cy="817350"/>
            </a:xfrm>
            <a:custGeom>
              <a:rect b="b" l="l" r="r" t="t"/>
              <a:pathLst>
                <a:path extrusionOk="0" h="32694" w="23154">
                  <a:moveTo>
                    <a:pt x="10937" y="5818"/>
                  </a:moveTo>
                  <a:cubicBezTo>
                    <a:pt x="12915" y="5818"/>
                    <a:pt x="14311" y="6399"/>
                    <a:pt x="15010" y="7446"/>
                  </a:cubicBezTo>
                  <a:cubicBezTo>
                    <a:pt x="15824" y="8610"/>
                    <a:pt x="16289" y="10355"/>
                    <a:pt x="16289" y="12566"/>
                  </a:cubicBezTo>
                  <a:cubicBezTo>
                    <a:pt x="16289" y="15009"/>
                    <a:pt x="15824" y="16754"/>
                    <a:pt x="14893" y="17801"/>
                  </a:cubicBezTo>
                  <a:cubicBezTo>
                    <a:pt x="13962" y="18848"/>
                    <a:pt x="12566" y="19430"/>
                    <a:pt x="10705" y="19430"/>
                  </a:cubicBezTo>
                  <a:cubicBezTo>
                    <a:pt x="10007" y="19430"/>
                    <a:pt x="9425" y="19314"/>
                    <a:pt x="8727" y="19197"/>
                  </a:cubicBezTo>
                  <a:cubicBezTo>
                    <a:pt x="8029" y="19081"/>
                    <a:pt x="7447" y="18848"/>
                    <a:pt x="6865" y="18499"/>
                  </a:cubicBezTo>
                  <a:lnTo>
                    <a:pt x="6865" y="7330"/>
                  </a:lnTo>
                  <a:cubicBezTo>
                    <a:pt x="6865" y="6283"/>
                    <a:pt x="8261" y="5818"/>
                    <a:pt x="10937" y="5818"/>
                  </a:cubicBezTo>
                  <a:close/>
                  <a:moveTo>
                    <a:pt x="11286" y="0"/>
                  </a:moveTo>
                  <a:cubicBezTo>
                    <a:pt x="8029" y="0"/>
                    <a:pt x="5236" y="466"/>
                    <a:pt x="3142" y="1396"/>
                  </a:cubicBezTo>
                  <a:cubicBezTo>
                    <a:pt x="1048" y="2444"/>
                    <a:pt x="1" y="3840"/>
                    <a:pt x="1" y="5701"/>
                  </a:cubicBezTo>
                  <a:lnTo>
                    <a:pt x="1" y="32694"/>
                  </a:lnTo>
                  <a:lnTo>
                    <a:pt x="6865" y="32694"/>
                  </a:lnTo>
                  <a:lnTo>
                    <a:pt x="6865" y="23735"/>
                  </a:lnTo>
                  <a:cubicBezTo>
                    <a:pt x="8378" y="24549"/>
                    <a:pt x="10356" y="25015"/>
                    <a:pt x="12799" y="25015"/>
                  </a:cubicBezTo>
                  <a:cubicBezTo>
                    <a:pt x="15940" y="25015"/>
                    <a:pt x="18500" y="23851"/>
                    <a:pt x="20362" y="21641"/>
                  </a:cubicBezTo>
                  <a:cubicBezTo>
                    <a:pt x="22223" y="19430"/>
                    <a:pt x="23154" y="16522"/>
                    <a:pt x="23154" y="12798"/>
                  </a:cubicBezTo>
                  <a:cubicBezTo>
                    <a:pt x="23154" y="8145"/>
                    <a:pt x="22107" y="4887"/>
                    <a:pt x="20013" y="2909"/>
                  </a:cubicBezTo>
                  <a:cubicBezTo>
                    <a:pt x="18035" y="931"/>
                    <a:pt x="15010" y="0"/>
                    <a:pt x="11286"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78" name="Google Shape;378;p5"/>
            <p:cNvSpPr/>
            <p:nvPr/>
          </p:nvSpPr>
          <p:spPr>
            <a:xfrm>
              <a:off x="4170675" y="2021250"/>
              <a:ext cx="578850" cy="817350"/>
            </a:xfrm>
            <a:custGeom>
              <a:rect b="b" l="l" r="r" t="t"/>
              <a:pathLst>
                <a:path extrusionOk="0" h="32694" w="23154">
                  <a:moveTo>
                    <a:pt x="10937" y="5818"/>
                  </a:moveTo>
                  <a:cubicBezTo>
                    <a:pt x="12915" y="5818"/>
                    <a:pt x="14195" y="6399"/>
                    <a:pt x="15009" y="7446"/>
                  </a:cubicBezTo>
                  <a:cubicBezTo>
                    <a:pt x="15823" y="8610"/>
                    <a:pt x="16172" y="10355"/>
                    <a:pt x="16172" y="12566"/>
                  </a:cubicBezTo>
                  <a:cubicBezTo>
                    <a:pt x="16172" y="15009"/>
                    <a:pt x="15707" y="16754"/>
                    <a:pt x="14893" y="17801"/>
                  </a:cubicBezTo>
                  <a:cubicBezTo>
                    <a:pt x="13962" y="18848"/>
                    <a:pt x="12566" y="19430"/>
                    <a:pt x="10704" y="19430"/>
                  </a:cubicBezTo>
                  <a:cubicBezTo>
                    <a:pt x="10006" y="19430"/>
                    <a:pt x="9308" y="19314"/>
                    <a:pt x="8610" y="19197"/>
                  </a:cubicBezTo>
                  <a:cubicBezTo>
                    <a:pt x="8028" y="19081"/>
                    <a:pt x="7330" y="18848"/>
                    <a:pt x="6748" y="18499"/>
                  </a:cubicBezTo>
                  <a:lnTo>
                    <a:pt x="6748" y="7330"/>
                  </a:lnTo>
                  <a:cubicBezTo>
                    <a:pt x="6748" y="6283"/>
                    <a:pt x="8144" y="5818"/>
                    <a:pt x="10937" y="5818"/>
                  </a:cubicBezTo>
                  <a:close/>
                  <a:moveTo>
                    <a:pt x="11170" y="0"/>
                  </a:moveTo>
                  <a:cubicBezTo>
                    <a:pt x="7912" y="0"/>
                    <a:pt x="5236" y="466"/>
                    <a:pt x="3142" y="1396"/>
                  </a:cubicBezTo>
                  <a:cubicBezTo>
                    <a:pt x="1047" y="2444"/>
                    <a:pt x="0" y="3840"/>
                    <a:pt x="0" y="5701"/>
                  </a:cubicBezTo>
                  <a:lnTo>
                    <a:pt x="0" y="32694"/>
                  </a:lnTo>
                  <a:lnTo>
                    <a:pt x="6748" y="32694"/>
                  </a:lnTo>
                  <a:lnTo>
                    <a:pt x="6748" y="23735"/>
                  </a:lnTo>
                  <a:cubicBezTo>
                    <a:pt x="8377" y="24549"/>
                    <a:pt x="10355" y="25015"/>
                    <a:pt x="12682" y="25015"/>
                  </a:cubicBezTo>
                  <a:cubicBezTo>
                    <a:pt x="15940" y="25015"/>
                    <a:pt x="18499" y="23851"/>
                    <a:pt x="20361" y="21641"/>
                  </a:cubicBezTo>
                  <a:cubicBezTo>
                    <a:pt x="22223" y="19430"/>
                    <a:pt x="23153" y="16522"/>
                    <a:pt x="23153" y="12798"/>
                  </a:cubicBezTo>
                  <a:cubicBezTo>
                    <a:pt x="23153" y="8145"/>
                    <a:pt x="22106" y="4887"/>
                    <a:pt x="20012" y="2909"/>
                  </a:cubicBezTo>
                  <a:cubicBezTo>
                    <a:pt x="17918" y="931"/>
                    <a:pt x="15009" y="0"/>
                    <a:pt x="1117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79" name="Google Shape;379;p5"/>
            <p:cNvSpPr/>
            <p:nvPr/>
          </p:nvSpPr>
          <p:spPr>
            <a:xfrm>
              <a:off x="4862925" y="2027050"/>
              <a:ext cx="456700" cy="619575"/>
            </a:xfrm>
            <a:custGeom>
              <a:rect b="b" l="l" r="r" t="t"/>
              <a:pathLst>
                <a:path extrusionOk="0" h="24783" w="18268">
                  <a:moveTo>
                    <a:pt x="9309" y="1"/>
                  </a:moveTo>
                  <a:cubicBezTo>
                    <a:pt x="7796" y="1"/>
                    <a:pt x="6284" y="350"/>
                    <a:pt x="4887" y="815"/>
                  </a:cubicBezTo>
                  <a:cubicBezTo>
                    <a:pt x="3491" y="1397"/>
                    <a:pt x="2328" y="2328"/>
                    <a:pt x="1397" y="3491"/>
                  </a:cubicBezTo>
                  <a:cubicBezTo>
                    <a:pt x="466" y="4655"/>
                    <a:pt x="1" y="6167"/>
                    <a:pt x="1" y="8029"/>
                  </a:cubicBezTo>
                  <a:cubicBezTo>
                    <a:pt x="1" y="10123"/>
                    <a:pt x="583" y="11752"/>
                    <a:pt x="1746" y="12915"/>
                  </a:cubicBezTo>
                  <a:cubicBezTo>
                    <a:pt x="2910" y="13963"/>
                    <a:pt x="4306" y="14777"/>
                    <a:pt x="6167" y="15126"/>
                  </a:cubicBezTo>
                  <a:cubicBezTo>
                    <a:pt x="7913" y="15475"/>
                    <a:pt x="9076" y="15824"/>
                    <a:pt x="9890" y="16173"/>
                  </a:cubicBezTo>
                  <a:cubicBezTo>
                    <a:pt x="10705" y="16522"/>
                    <a:pt x="11054" y="17104"/>
                    <a:pt x="11054" y="17802"/>
                  </a:cubicBezTo>
                  <a:cubicBezTo>
                    <a:pt x="11054" y="18384"/>
                    <a:pt x="10821" y="18965"/>
                    <a:pt x="10356" y="19315"/>
                  </a:cubicBezTo>
                  <a:cubicBezTo>
                    <a:pt x="9890" y="19664"/>
                    <a:pt x="9076" y="19780"/>
                    <a:pt x="8029" y="19780"/>
                  </a:cubicBezTo>
                  <a:cubicBezTo>
                    <a:pt x="5237" y="19780"/>
                    <a:pt x="2677" y="18849"/>
                    <a:pt x="117" y="16988"/>
                  </a:cubicBezTo>
                  <a:lnTo>
                    <a:pt x="117" y="23038"/>
                  </a:lnTo>
                  <a:cubicBezTo>
                    <a:pt x="1513" y="23619"/>
                    <a:pt x="2677" y="24085"/>
                    <a:pt x="3840" y="24317"/>
                  </a:cubicBezTo>
                  <a:cubicBezTo>
                    <a:pt x="5004" y="24666"/>
                    <a:pt x="6284" y="24783"/>
                    <a:pt x="7796" y="24783"/>
                  </a:cubicBezTo>
                  <a:cubicBezTo>
                    <a:pt x="10705" y="24783"/>
                    <a:pt x="13265" y="24201"/>
                    <a:pt x="15242" y="22921"/>
                  </a:cubicBezTo>
                  <a:cubicBezTo>
                    <a:pt x="17104" y="21758"/>
                    <a:pt x="18151" y="19780"/>
                    <a:pt x="18267" y="17104"/>
                  </a:cubicBezTo>
                  <a:cubicBezTo>
                    <a:pt x="18267" y="15359"/>
                    <a:pt x="17918" y="14079"/>
                    <a:pt x="17104" y="13148"/>
                  </a:cubicBezTo>
                  <a:cubicBezTo>
                    <a:pt x="16406" y="12217"/>
                    <a:pt x="15591" y="11519"/>
                    <a:pt x="14777" y="11170"/>
                  </a:cubicBezTo>
                  <a:cubicBezTo>
                    <a:pt x="13846" y="10705"/>
                    <a:pt x="12566" y="10356"/>
                    <a:pt x="11054" y="9890"/>
                  </a:cubicBezTo>
                  <a:cubicBezTo>
                    <a:pt x="9658" y="9541"/>
                    <a:pt x="8727" y="9192"/>
                    <a:pt x="8029" y="8843"/>
                  </a:cubicBezTo>
                  <a:cubicBezTo>
                    <a:pt x="7447" y="8494"/>
                    <a:pt x="7098" y="7913"/>
                    <a:pt x="7098" y="7098"/>
                  </a:cubicBezTo>
                  <a:cubicBezTo>
                    <a:pt x="7098" y="6516"/>
                    <a:pt x="7447" y="5935"/>
                    <a:pt x="8029" y="5586"/>
                  </a:cubicBezTo>
                  <a:cubicBezTo>
                    <a:pt x="8494" y="5237"/>
                    <a:pt x="9425" y="5120"/>
                    <a:pt x="10589" y="5120"/>
                  </a:cubicBezTo>
                  <a:cubicBezTo>
                    <a:pt x="11636" y="5120"/>
                    <a:pt x="12683" y="5237"/>
                    <a:pt x="13614" y="5586"/>
                  </a:cubicBezTo>
                  <a:cubicBezTo>
                    <a:pt x="14428" y="6051"/>
                    <a:pt x="15708" y="6633"/>
                    <a:pt x="17220" y="7563"/>
                  </a:cubicBezTo>
                  <a:lnTo>
                    <a:pt x="17220" y="2095"/>
                  </a:lnTo>
                  <a:cubicBezTo>
                    <a:pt x="16173" y="1397"/>
                    <a:pt x="15010" y="815"/>
                    <a:pt x="13846" y="583"/>
                  </a:cubicBezTo>
                  <a:cubicBezTo>
                    <a:pt x="12683" y="234"/>
                    <a:pt x="11170" y="1"/>
                    <a:pt x="9309"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80" name="Google Shape;380;p5"/>
            <p:cNvSpPr/>
            <p:nvPr/>
          </p:nvSpPr>
          <p:spPr>
            <a:xfrm>
              <a:off x="5453400" y="1826350"/>
              <a:ext cx="180375" cy="802825"/>
            </a:xfrm>
            <a:custGeom>
              <a:rect b="b" l="l" r="r" t="t"/>
              <a:pathLst>
                <a:path extrusionOk="0" h="32113" w="7215">
                  <a:moveTo>
                    <a:pt x="0" y="1"/>
                  </a:moveTo>
                  <a:lnTo>
                    <a:pt x="0" y="5353"/>
                  </a:lnTo>
                  <a:lnTo>
                    <a:pt x="7214" y="5353"/>
                  </a:lnTo>
                  <a:lnTo>
                    <a:pt x="7214" y="1"/>
                  </a:lnTo>
                  <a:close/>
                  <a:moveTo>
                    <a:pt x="233" y="8843"/>
                  </a:moveTo>
                  <a:lnTo>
                    <a:pt x="233" y="32113"/>
                  </a:lnTo>
                  <a:lnTo>
                    <a:pt x="7214" y="32113"/>
                  </a:lnTo>
                  <a:lnTo>
                    <a:pt x="7098" y="8843"/>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81" name="Google Shape;381;p5"/>
            <p:cNvSpPr/>
            <p:nvPr/>
          </p:nvSpPr>
          <p:spPr>
            <a:xfrm>
              <a:off x="5799525" y="1817625"/>
              <a:ext cx="171650" cy="811550"/>
            </a:xfrm>
            <a:custGeom>
              <a:rect b="b" l="l" r="r" t="t"/>
              <a:pathLst>
                <a:path extrusionOk="0" h="32462" w="6866">
                  <a:moveTo>
                    <a:pt x="1" y="1"/>
                  </a:moveTo>
                  <a:lnTo>
                    <a:pt x="1" y="32462"/>
                  </a:lnTo>
                  <a:lnTo>
                    <a:pt x="6865" y="32462"/>
                  </a:lnTo>
                  <a:lnTo>
                    <a:pt x="686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82" name="Google Shape;382;p5"/>
            <p:cNvSpPr/>
            <p:nvPr/>
          </p:nvSpPr>
          <p:spPr>
            <a:xfrm>
              <a:off x="6104950" y="2021250"/>
              <a:ext cx="599200" cy="625375"/>
            </a:xfrm>
            <a:custGeom>
              <a:rect b="b" l="l" r="r" t="t"/>
              <a:pathLst>
                <a:path extrusionOk="0" h="25015" w="23968">
                  <a:moveTo>
                    <a:pt x="11868" y="5469"/>
                  </a:moveTo>
                  <a:cubicBezTo>
                    <a:pt x="13613" y="5469"/>
                    <a:pt x="14893" y="6050"/>
                    <a:pt x="15824" y="7097"/>
                  </a:cubicBezTo>
                  <a:cubicBezTo>
                    <a:pt x="16638" y="8145"/>
                    <a:pt x="17103" y="9890"/>
                    <a:pt x="17103" y="12449"/>
                  </a:cubicBezTo>
                  <a:cubicBezTo>
                    <a:pt x="17103" y="14776"/>
                    <a:pt x="16638" y="16522"/>
                    <a:pt x="15707" y="17685"/>
                  </a:cubicBezTo>
                  <a:cubicBezTo>
                    <a:pt x="14893" y="18848"/>
                    <a:pt x="13613" y="19430"/>
                    <a:pt x="11868" y="19430"/>
                  </a:cubicBezTo>
                  <a:cubicBezTo>
                    <a:pt x="10123" y="19430"/>
                    <a:pt x="8843" y="18848"/>
                    <a:pt x="8028" y="17801"/>
                  </a:cubicBezTo>
                  <a:cubicBezTo>
                    <a:pt x="7214" y="16638"/>
                    <a:pt x="6865" y="14776"/>
                    <a:pt x="6865" y="12449"/>
                  </a:cubicBezTo>
                  <a:cubicBezTo>
                    <a:pt x="6865" y="9890"/>
                    <a:pt x="7214" y="8145"/>
                    <a:pt x="8028" y="7097"/>
                  </a:cubicBezTo>
                  <a:cubicBezTo>
                    <a:pt x="8843" y="6050"/>
                    <a:pt x="10123" y="5469"/>
                    <a:pt x="11868" y="5469"/>
                  </a:cubicBezTo>
                  <a:close/>
                  <a:moveTo>
                    <a:pt x="11868" y="0"/>
                  </a:moveTo>
                  <a:cubicBezTo>
                    <a:pt x="7912" y="0"/>
                    <a:pt x="4887" y="931"/>
                    <a:pt x="2909" y="2909"/>
                  </a:cubicBezTo>
                  <a:cubicBezTo>
                    <a:pt x="931" y="4887"/>
                    <a:pt x="0" y="8145"/>
                    <a:pt x="0" y="12449"/>
                  </a:cubicBezTo>
                  <a:cubicBezTo>
                    <a:pt x="0" y="16638"/>
                    <a:pt x="931" y="19779"/>
                    <a:pt x="2909" y="21873"/>
                  </a:cubicBezTo>
                  <a:cubicBezTo>
                    <a:pt x="4887" y="23968"/>
                    <a:pt x="7912" y="25015"/>
                    <a:pt x="11868" y="25015"/>
                  </a:cubicBezTo>
                  <a:cubicBezTo>
                    <a:pt x="15824" y="25015"/>
                    <a:pt x="18732" y="23968"/>
                    <a:pt x="20827" y="21757"/>
                  </a:cubicBezTo>
                  <a:cubicBezTo>
                    <a:pt x="22921" y="19663"/>
                    <a:pt x="23968" y="16522"/>
                    <a:pt x="23968" y="12449"/>
                  </a:cubicBezTo>
                  <a:cubicBezTo>
                    <a:pt x="23968" y="8145"/>
                    <a:pt x="22921" y="5003"/>
                    <a:pt x="20943" y="3025"/>
                  </a:cubicBezTo>
                  <a:cubicBezTo>
                    <a:pt x="18965" y="931"/>
                    <a:pt x="15940" y="0"/>
                    <a:pt x="11868"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83" name="Google Shape;383;p5"/>
            <p:cNvSpPr/>
            <p:nvPr/>
          </p:nvSpPr>
          <p:spPr>
            <a:xfrm>
              <a:off x="6811750" y="2024150"/>
              <a:ext cx="555600" cy="605025"/>
            </a:xfrm>
            <a:custGeom>
              <a:rect b="b" l="l" r="r" t="t"/>
              <a:pathLst>
                <a:path extrusionOk="0" h="24201" w="22224">
                  <a:moveTo>
                    <a:pt x="12217" y="1"/>
                  </a:moveTo>
                  <a:cubicBezTo>
                    <a:pt x="10239" y="1"/>
                    <a:pt x="8029" y="233"/>
                    <a:pt x="5586" y="815"/>
                  </a:cubicBezTo>
                  <a:cubicBezTo>
                    <a:pt x="3026" y="1397"/>
                    <a:pt x="1281" y="1978"/>
                    <a:pt x="1" y="2677"/>
                  </a:cubicBezTo>
                  <a:lnTo>
                    <a:pt x="1" y="24201"/>
                  </a:lnTo>
                  <a:lnTo>
                    <a:pt x="6982" y="24201"/>
                  </a:lnTo>
                  <a:lnTo>
                    <a:pt x="6982" y="6516"/>
                  </a:lnTo>
                  <a:cubicBezTo>
                    <a:pt x="7331" y="6283"/>
                    <a:pt x="7913" y="6051"/>
                    <a:pt x="8611" y="5934"/>
                  </a:cubicBezTo>
                  <a:cubicBezTo>
                    <a:pt x="9309" y="5818"/>
                    <a:pt x="10007" y="5702"/>
                    <a:pt x="10705" y="5702"/>
                  </a:cubicBezTo>
                  <a:cubicBezTo>
                    <a:pt x="13730" y="5702"/>
                    <a:pt x="15242" y="7098"/>
                    <a:pt x="15242" y="9774"/>
                  </a:cubicBezTo>
                  <a:lnTo>
                    <a:pt x="15242" y="24201"/>
                  </a:lnTo>
                  <a:lnTo>
                    <a:pt x="22223" y="24201"/>
                  </a:lnTo>
                  <a:lnTo>
                    <a:pt x="22223" y="8378"/>
                  </a:lnTo>
                  <a:cubicBezTo>
                    <a:pt x="22223" y="5353"/>
                    <a:pt x="21409" y="3258"/>
                    <a:pt x="19664" y="1978"/>
                  </a:cubicBezTo>
                  <a:cubicBezTo>
                    <a:pt x="18035" y="582"/>
                    <a:pt x="15591" y="1"/>
                    <a:pt x="12217"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84" name="Google Shape;384;p5"/>
            <p:cNvSpPr/>
            <p:nvPr/>
          </p:nvSpPr>
          <p:spPr>
            <a:xfrm>
              <a:off x="363175" y="1858350"/>
              <a:ext cx="1623075" cy="1873225"/>
            </a:xfrm>
            <a:custGeom>
              <a:rect b="b" l="l" r="r" t="t"/>
              <a:pathLst>
                <a:path extrusionOk="0" h="74929" w="64923">
                  <a:moveTo>
                    <a:pt x="2328" y="4073"/>
                  </a:moveTo>
                  <a:lnTo>
                    <a:pt x="60153" y="37465"/>
                  </a:lnTo>
                  <a:lnTo>
                    <a:pt x="2328" y="70856"/>
                  </a:lnTo>
                  <a:lnTo>
                    <a:pt x="2328" y="4073"/>
                  </a:lnTo>
                  <a:close/>
                  <a:moveTo>
                    <a:pt x="1" y="1"/>
                  </a:moveTo>
                  <a:lnTo>
                    <a:pt x="1" y="74928"/>
                  </a:lnTo>
                  <a:lnTo>
                    <a:pt x="64923" y="37465"/>
                  </a:lnTo>
                  <a:lnTo>
                    <a:pt x="1"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85" name="Google Shape;385;p5"/>
            <p:cNvSpPr/>
            <p:nvPr/>
          </p:nvSpPr>
          <p:spPr>
            <a:xfrm>
              <a:off x="366100" y="1893250"/>
              <a:ext cx="564300" cy="916275"/>
            </a:xfrm>
            <a:custGeom>
              <a:rect b="b" l="l" r="r" t="t"/>
              <a:pathLst>
                <a:path extrusionOk="0" h="36651" w="22572">
                  <a:moveTo>
                    <a:pt x="2095" y="1"/>
                  </a:moveTo>
                  <a:lnTo>
                    <a:pt x="0" y="1281"/>
                  </a:lnTo>
                  <a:lnTo>
                    <a:pt x="20478" y="36650"/>
                  </a:lnTo>
                  <a:lnTo>
                    <a:pt x="22572" y="35487"/>
                  </a:lnTo>
                  <a:lnTo>
                    <a:pt x="209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86" name="Google Shape;386;p5"/>
            <p:cNvSpPr/>
            <p:nvPr/>
          </p:nvSpPr>
          <p:spPr>
            <a:xfrm>
              <a:off x="366100" y="2780400"/>
              <a:ext cx="564300" cy="916275"/>
            </a:xfrm>
            <a:custGeom>
              <a:rect b="b" l="l" r="r" t="t"/>
              <a:pathLst>
                <a:path extrusionOk="0" h="36651" w="22572">
                  <a:moveTo>
                    <a:pt x="20478" y="1"/>
                  </a:moveTo>
                  <a:lnTo>
                    <a:pt x="0" y="35370"/>
                  </a:lnTo>
                  <a:lnTo>
                    <a:pt x="2095" y="36650"/>
                  </a:lnTo>
                  <a:lnTo>
                    <a:pt x="22572" y="1164"/>
                  </a:lnTo>
                  <a:lnTo>
                    <a:pt x="20478"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87" name="Google Shape;387;p5"/>
            <p:cNvSpPr/>
            <p:nvPr/>
          </p:nvSpPr>
          <p:spPr>
            <a:xfrm>
              <a:off x="904200" y="2765875"/>
              <a:ext cx="1023900" cy="58200"/>
            </a:xfrm>
            <a:custGeom>
              <a:rect b="b" l="l" r="r" t="t"/>
              <a:pathLst>
                <a:path extrusionOk="0" h="2328" w="40956">
                  <a:moveTo>
                    <a:pt x="1" y="0"/>
                  </a:moveTo>
                  <a:lnTo>
                    <a:pt x="1" y="2327"/>
                  </a:lnTo>
                  <a:lnTo>
                    <a:pt x="40955" y="2327"/>
                  </a:lnTo>
                  <a:lnTo>
                    <a:pt x="40955"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88" name="Google Shape;388;p5"/>
            <p:cNvSpPr/>
            <p:nvPr/>
          </p:nvSpPr>
          <p:spPr>
            <a:xfrm>
              <a:off x="217750" y="1758700"/>
              <a:ext cx="354875" cy="311475"/>
            </a:xfrm>
            <a:custGeom>
              <a:rect b="b" l="l" r="r" t="t"/>
              <a:pathLst>
                <a:path extrusionOk="0" h="12459" w="14195">
                  <a:moveTo>
                    <a:pt x="7131" y="1"/>
                  </a:moveTo>
                  <a:cubicBezTo>
                    <a:pt x="6082" y="1"/>
                    <a:pt x="5027" y="273"/>
                    <a:pt x="4073" y="845"/>
                  </a:cubicBezTo>
                  <a:cubicBezTo>
                    <a:pt x="1048" y="2591"/>
                    <a:pt x="1" y="6430"/>
                    <a:pt x="1746" y="9339"/>
                  </a:cubicBezTo>
                  <a:cubicBezTo>
                    <a:pt x="2919" y="11372"/>
                    <a:pt x="4985" y="12459"/>
                    <a:pt x="7132" y="12459"/>
                  </a:cubicBezTo>
                  <a:cubicBezTo>
                    <a:pt x="8180" y="12459"/>
                    <a:pt x="9247" y="12200"/>
                    <a:pt x="10239" y="11666"/>
                  </a:cubicBezTo>
                  <a:cubicBezTo>
                    <a:pt x="13264" y="9921"/>
                    <a:pt x="14195" y="6081"/>
                    <a:pt x="12566" y="3172"/>
                  </a:cubicBezTo>
                  <a:cubicBezTo>
                    <a:pt x="11394" y="1140"/>
                    <a:pt x="9276" y="1"/>
                    <a:pt x="713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89" name="Google Shape;389;p5"/>
            <p:cNvSpPr/>
            <p:nvPr/>
          </p:nvSpPr>
          <p:spPr>
            <a:xfrm>
              <a:off x="726775" y="2639925"/>
              <a:ext cx="354875" cy="310075"/>
            </a:xfrm>
            <a:custGeom>
              <a:rect b="b" l="l" r="r" t="t"/>
              <a:pathLst>
                <a:path extrusionOk="0" h="12403" w="14195">
                  <a:moveTo>
                    <a:pt x="7090" y="1"/>
                  </a:moveTo>
                  <a:cubicBezTo>
                    <a:pt x="6034" y="1"/>
                    <a:pt x="4957" y="272"/>
                    <a:pt x="3956" y="850"/>
                  </a:cubicBezTo>
                  <a:cubicBezTo>
                    <a:pt x="1048" y="2478"/>
                    <a:pt x="0" y="6318"/>
                    <a:pt x="1746" y="9343"/>
                  </a:cubicBezTo>
                  <a:cubicBezTo>
                    <a:pt x="2836" y="11290"/>
                    <a:pt x="4916" y="12402"/>
                    <a:pt x="7080" y="12402"/>
                  </a:cubicBezTo>
                  <a:cubicBezTo>
                    <a:pt x="8149" y="12402"/>
                    <a:pt x="9239" y="12131"/>
                    <a:pt x="10239" y="11554"/>
                  </a:cubicBezTo>
                  <a:cubicBezTo>
                    <a:pt x="13148" y="9808"/>
                    <a:pt x="14195" y="6085"/>
                    <a:pt x="12450" y="3060"/>
                  </a:cubicBezTo>
                  <a:cubicBezTo>
                    <a:pt x="11282" y="1113"/>
                    <a:pt x="9228" y="1"/>
                    <a:pt x="7090"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90" name="Google Shape;390;p5"/>
            <p:cNvSpPr/>
            <p:nvPr/>
          </p:nvSpPr>
          <p:spPr>
            <a:xfrm>
              <a:off x="214850" y="3515550"/>
              <a:ext cx="354875" cy="311475"/>
            </a:xfrm>
            <a:custGeom>
              <a:rect b="b" l="l" r="r" t="t"/>
              <a:pathLst>
                <a:path extrusionOk="0" h="12459" w="14195">
                  <a:moveTo>
                    <a:pt x="7130" y="0"/>
                  </a:moveTo>
                  <a:cubicBezTo>
                    <a:pt x="6082" y="0"/>
                    <a:pt x="5027" y="272"/>
                    <a:pt x="4072" y="845"/>
                  </a:cubicBezTo>
                  <a:cubicBezTo>
                    <a:pt x="1047" y="2590"/>
                    <a:pt x="0" y="6430"/>
                    <a:pt x="1745" y="9338"/>
                  </a:cubicBezTo>
                  <a:cubicBezTo>
                    <a:pt x="2918" y="11371"/>
                    <a:pt x="5037" y="12458"/>
                    <a:pt x="7183" y="12458"/>
                  </a:cubicBezTo>
                  <a:cubicBezTo>
                    <a:pt x="8231" y="12458"/>
                    <a:pt x="9285" y="12200"/>
                    <a:pt x="10239" y="11665"/>
                  </a:cubicBezTo>
                  <a:cubicBezTo>
                    <a:pt x="13264" y="9920"/>
                    <a:pt x="14195" y="6081"/>
                    <a:pt x="12566" y="3172"/>
                  </a:cubicBezTo>
                  <a:cubicBezTo>
                    <a:pt x="11393" y="1140"/>
                    <a:pt x="9276" y="0"/>
                    <a:pt x="713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391" name="Google Shape;391;p5"/>
            <p:cNvSpPr/>
            <p:nvPr/>
          </p:nvSpPr>
          <p:spPr>
            <a:xfrm>
              <a:off x="1741900" y="2635500"/>
              <a:ext cx="354900" cy="311475"/>
            </a:xfrm>
            <a:custGeom>
              <a:rect b="b" l="l" r="r" t="t"/>
              <a:pathLst>
                <a:path extrusionOk="0" h="12459" w="14196">
                  <a:moveTo>
                    <a:pt x="7064" y="1"/>
                  </a:moveTo>
                  <a:cubicBezTo>
                    <a:pt x="6016" y="1"/>
                    <a:pt x="4949" y="260"/>
                    <a:pt x="3957" y="794"/>
                  </a:cubicBezTo>
                  <a:cubicBezTo>
                    <a:pt x="932" y="2539"/>
                    <a:pt x="1" y="6379"/>
                    <a:pt x="1630" y="9287"/>
                  </a:cubicBezTo>
                  <a:cubicBezTo>
                    <a:pt x="2802" y="11319"/>
                    <a:pt x="4920" y="12459"/>
                    <a:pt x="7065" y="12459"/>
                  </a:cubicBezTo>
                  <a:cubicBezTo>
                    <a:pt x="8113" y="12459"/>
                    <a:pt x="9168" y="12187"/>
                    <a:pt x="10123" y="11614"/>
                  </a:cubicBezTo>
                  <a:cubicBezTo>
                    <a:pt x="13148" y="9869"/>
                    <a:pt x="14195" y="6146"/>
                    <a:pt x="12450" y="3121"/>
                  </a:cubicBezTo>
                  <a:cubicBezTo>
                    <a:pt x="11277" y="1088"/>
                    <a:pt x="9211" y="1"/>
                    <a:pt x="7064"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header">
  <p:cSld name="OBJECT_1">
    <p:spTree>
      <p:nvGrpSpPr>
        <p:cNvPr id="392" name="Shape 392"/>
        <p:cNvGrpSpPr/>
        <p:nvPr/>
      </p:nvGrpSpPr>
      <p:grpSpPr>
        <a:xfrm>
          <a:off x="0" y="0"/>
          <a:ext cx="0" cy="0"/>
          <a:chOff x="0" y="0"/>
          <a:chExt cx="0" cy="0"/>
        </a:xfrm>
      </p:grpSpPr>
      <p:sp>
        <p:nvSpPr>
          <p:cNvPr id="393" name="Google Shape;393;p6"/>
          <p:cNvSpPr/>
          <p:nvPr/>
        </p:nvSpPr>
        <p:spPr>
          <a:xfrm>
            <a:off x="0" y="0"/>
            <a:ext cx="9158535" cy="1059795"/>
          </a:xfrm>
          <a:custGeom>
            <a:rect b="b" l="l" r="r" t="t"/>
            <a:pathLst>
              <a:path extrusionOk="0" h="1999614" w="17280255">
                <a:moveTo>
                  <a:pt x="0" y="1999386"/>
                </a:moveTo>
                <a:lnTo>
                  <a:pt x="17279988" y="1999386"/>
                </a:lnTo>
                <a:lnTo>
                  <a:pt x="17279988" y="0"/>
                </a:lnTo>
                <a:lnTo>
                  <a:pt x="0" y="0"/>
                </a:lnTo>
                <a:lnTo>
                  <a:pt x="0" y="1999386"/>
                </a:lnTo>
                <a:close/>
              </a:path>
            </a:pathLst>
          </a:custGeom>
          <a:solidFill>
            <a:srgbClr val="1335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94" name="Google Shape;394;p6"/>
          <p:cNvSpPr/>
          <p:nvPr/>
        </p:nvSpPr>
        <p:spPr>
          <a:xfrm>
            <a:off x="1737726" y="256679"/>
            <a:ext cx="0" cy="494055"/>
          </a:xfrm>
          <a:custGeom>
            <a:rect b="b" l="l" r="r" t="t"/>
            <a:pathLst>
              <a:path extrusionOk="0" h="932180" w="120000">
                <a:moveTo>
                  <a:pt x="0" y="0"/>
                </a:moveTo>
                <a:lnTo>
                  <a:pt x="0" y="931621"/>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nvGrpSpPr>
          <p:cNvPr id="395" name="Google Shape;395;p6"/>
          <p:cNvGrpSpPr/>
          <p:nvPr/>
        </p:nvGrpSpPr>
        <p:grpSpPr>
          <a:xfrm>
            <a:off x="-1548" y="5097414"/>
            <a:ext cx="9146322" cy="46089"/>
            <a:chOff x="0" y="5096547"/>
            <a:chExt cx="9144493" cy="46107"/>
          </a:xfrm>
        </p:grpSpPr>
        <p:sp>
          <p:nvSpPr>
            <p:cNvPr id="396" name="Google Shape;396;p6"/>
            <p:cNvSpPr/>
            <p:nvPr/>
          </p:nvSpPr>
          <p:spPr>
            <a:xfrm>
              <a:off x="0"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B3B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97" name="Google Shape;397;p6"/>
            <p:cNvSpPr/>
            <p:nvPr/>
          </p:nvSpPr>
          <p:spPr>
            <a:xfrm>
              <a:off x="1523984"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FBD6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98" name="Google Shape;398;p6"/>
            <p:cNvSpPr/>
            <p:nvPr/>
          </p:nvSpPr>
          <p:spPr>
            <a:xfrm>
              <a:off x="3047968" y="5096547"/>
              <a:ext cx="1524572" cy="46107"/>
            </a:xfrm>
            <a:custGeom>
              <a:rect b="b" l="l" r="r" t="t"/>
              <a:pathLst>
                <a:path extrusionOk="0" h="86995" w="2876550">
                  <a:moveTo>
                    <a:pt x="2876207" y="86893"/>
                  </a:moveTo>
                  <a:lnTo>
                    <a:pt x="0" y="86893"/>
                  </a:lnTo>
                  <a:lnTo>
                    <a:pt x="0" y="0"/>
                  </a:lnTo>
                  <a:lnTo>
                    <a:pt x="2876207" y="0"/>
                  </a:lnTo>
                  <a:lnTo>
                    <a:pt x="2876207" y="86893"/>
                  </a:lnTo>
                  <a:close/>
                </a:path>
              </a:pathLst>
            </a:custGeom>
            <a:solidFill>
              <a:srgbClr val="A6D4D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399" name="Google Shape;399;p6"/>
            <p:cNvSpPr/>
            <p:nvPr/>
          </p:nvSpPr>
          <p:spPr>
            <a:xfrm>
              <a:off x="4571952" y="5096547"/>
              <a:ext cx="1524572" cy="46107"/>
            </a:xfrm>
            <a:custGeom>
              <a:rect b="b" l="l" r="r" t="t"/>
              <a:pathLst>
                <a:path extrusionOk="0" h="86995" w="2876550">
                  <a:moveTo>
                    <a:pt x="2876207" y="86893"/>
                  </a:moveTo>
                  <a:lnTo>
                    <a:pt x="0" y="86893"/>
                  </a:lnTo>
                  <a:lnTo>
                    <a:pt x="0" y="0"/>
                  </a:lnTo>
                  <a:lnTo>
                    <a:pt x="2876207" y="0"/>
                  </a:lnTo>
                  <a:lnTo>
                    <a:pt x="2876207" y="86893"/>
                  </a:lnTo>
                  <a:close/>
                </a:path>
              </a:pathLst>
            </a:custGeom>
            <a:solidFill>
              <a:srgbClr val="FF3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00" name="Google Shape;400;p6"/>
            <p:cNvSpPr/>
            <p:nvPr/>
          </p:nvSpPr>
          <p:spPr>
            <a:xfrm>
              <a:off x="6095937"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770F7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01" name="Google Shape;401;p6"/>
            <p:cNvSpPr/>
            <p:nvPr/>
          </p:nvSpPr>
          <p:spPr>
            <a:xfrm>
              <a:off x="7619922" y="5096547"/>
              <a:ext cx="1524571"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6D757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sp>
        <p:nvSpPr>
          <p:cNvPr id="402" name="Google Shape;402;p6"/>
          <p:cNvSpPr txBox="1"/>
          <p:nvPr>
            <p:ph type="title"/>
          </p:nvPr>
        </p:nvSpPr>
        <p:spPr>
          <a:xfrm>
            <a:off x="2036076" y="440639"/>
            <a:ext cx="1921500" cy="176700"/>
          </a:xfrm>
          <a:prstGeom prst="rect">
            <a:avLst/>
          </a:prstGeom>
        </p:spPr>
        <p:txBody>
          <a:bodyPr anchorCtr="0" anchor="t" bIns="0" lIns="0" spcFirstLastPara="1" rIns="0" wrap="square" tIns="0">
            <a:noAutofit/>
          </a:bodyPr>
          <a:lstStyle>
            <a:lvl1pPr lvl="0">
              <a:spcBef>
                <a:spcPts val="0"/>
              </a:spcBef>
              <a:spcAft>
                <a:spcPts val="0"/>
              </a:spcAft>
              <a:buNone/>
              <a:defRPr b="1" sz="1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grpSp>
        <p:nvGrpSpPr>
          <p:cNvPr id="403" name="Google Shape;403;p6"/>
          <p:cNvGrpSpPr/>
          <p:nvPr/>
        </p:nvGrpSpPr>
        <p:grpSpPr>
          <a:xfrm>
            <a:off x="320255" y="343979"/>
            <a:ext cx="1117936" cy="323279"/>
            <a:chOff x="214850" y="1758700"/>
            <a:chExt cx="7152500" cy="2068325"/>
          </a:xfrm>
        </p:grpSpPr>
        <p:sp>
          <p:nvSpPr>
            <p:cNvPr id="404" name="Google Shape;404;p6"/>
            <p:cNvSpPr/>
            <p:nvPr/>
          </p:nvSpPr>
          <p:spPr>
            <a:xfrm>
              <a:off x="2617425" y="3237075"/>
              <a:ext cx="346150" cy="442150"/>
            </a:xfrm>
            <a:custGeom>
              <a:rect b="b" l="l" r="r" t="t"/>
              <a:pathLst>
                <a:path extrusionOk="0" h="17686" w="13846">
                  <a:moveTo>
                    <a:pt x="5352" y="1745"/>
                  </a:moveTo>
                  <a:cubicBezTo>
                    <a:pt x="7679" y="1745"/>
                    <a:pt x="9308" y="2327"/>
                    <a:pt x="10355" y="3491"/>
                  </a:cubicBezTo>
                  <a:cubicBezTo>
                    <a:pt x="11286" y="4654"/>
                    <a:pt x="11868" y="6399"/>
                    <a:pt x="11868" y="8843"/>
                  </a:cubicBezTo>
                  <a:cubicBezTo>
                    <a:pt x="11868" y="11286"/>
                    <a:pt x="11286" y="13031"/>
                    <a:pt x="10355" y="14195"/>
                  </a:cubicBezTo>
                  <a:cubicBezTo>
                    <a:pt x="9308" y="15358"/>
                    <a:pt x="7679" y="15823"/>
                    <a:pt x="5352" y="15823"/>
                  </a:cubicBezTo>
                  <a:lnTo>
                    <a:pt x="1862" y="15823"/>
                  </a:lnTo>
                  <a:lnTo>
                    <a:pt x="1862" y="1745"/>
                  </a:lnTo>
                  <a:close/>
                  <a:moveTo>
                    <a:pt x="0" y="0"/>
                  </a:moveTo>
                  <a:lnTo>
                    <a:pt x="0" y="17685"/>
                  </a:lnTo>
                  <a:lnTo>
                    <a:pt x="5469" y="17685"/>
                  </a:lnTo>
                  <a:cubicBezTo>
                    <a:pt x="11053" y="17685"/>
                    <a:pt x="13846" y="14776"/>
                    <a:pt x="13846" y="8843"/>
                  </a:cubicBezTo>
                  <a:cubicBezTo>
                    <a:pt x="13846" y="5934"/>
                    <a:pt x="13148" y="3723"/>
                    <a:pt x="11752" y="2211"/>
                  </a:cubicBezTo>
                  <a:cubicBezTo>
                    <a:pt x="10355" y="815"/>
                    <a:pt x="8261" y="0"/>
                    <a:pt x="5469"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05" name="Google Shape;405;p6"/>
            <p:cNvSpPr/>
            <p:nvPr/>
          </p:nvSpPr>
          <p:spPr>
            <a:xfrm>
              <a:off x="3042100" y="3237075"/>
              <a:ext cx="398500" cy="442150"/>
            </a:xfrm>
            <a:custGeom>
              <a:rect b="b" l="l" r="r" t="t"/>
              <a:pathLst>
                <a:path extrusionOk="0" h="17686" w="15940">
                  <a:moveTo>
                    <a:pt x="8028" y="2327"/>
                  </a:moveTo>
                  <a:lnTo>
                    <a:pt x="11053" y="10355"/>
                  </a:lnTo>
                  <a:lnTo>
                    <a:pt x="4887" y="10355"/>
                  </a:lnTo>
                  <a:lnTo>
                    <a:pt x="8028" y="2327"/>
                  </a:lnTo>
                  <a:close/>
                  <a:moveTo>
                    <a:pt x="7097" y="0"/>
                  </a:moveTo>
                  <a:lnTo>
                    <a:pt x="0" y="17685"/>
                  </a:lnTo>
                  <a:lnTo>
                    <a:pt x="2094"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06" name="Google Shape;406;p6"/>
            <p:cNvSpPr/>
            <p:nvPr/>
          </p:nvSpPr>
          <p:spPr>
            <a:xfrm>
              <a:off x="3481300" y="3237075"/>
              <a:ext cx="360700" cy="442150"/>
            </a:xfrm>
            <a:custGeom>
              <a:rect b="b" l="l" r="r" t="t"/>
              <a:pathLst>
                <a:path extrusionOk="0" h="17686" w="14428">
                  <a:moveTo>
                    <a:pt x="1" y="0"/>
                  </a:moveTo>
                  <a:lnTo>
                    <a:pt x="1" y="1862"/>
                  </a:lnTo>
                  <a:lnTo>
                    <a:pt x="6283" y="1862"/>
                  </a:lnTo>
                  <a:lnTo>
                    <a:pt x="6283" y="17685"/>
                  </a:lnTo>
                  <a:lnTo>
                    <a:pt x="8145" y="17685"/>
                  </a:lnTo>
                  <a:lnTo>
                    <a:pt x="8145" y="1862"/>
                  </a:lnTo>
                  <a:lnTo>
                    <a:pt x="14428" y="1862"/>
                  </a:lnTo>
                  <a:lnTo>
                    <a:pt x="14428"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07" name="Google Shape;407;p6"/>
            <p:cNvSpPr/>
            <p:nvPr/>
          </p:nvSpPr>
          <p:spPr>
            <a:xfrm>
              <a:off x="3879800" y="3237075"/>
              <a:ext cx="398500" cy="442150"/>
            </a:xfrm>
            <a:custGeom>
              <a:rect b="b" l="l" r="r" t="t"/>
              <a:pathLst>
                <a:path extrusionOk="0" h="17686" w="15940">
                  <a:moveTo>
                    <a:pt x="8028" y="2327"/>
                  </a:moveTo>
                  <a:lnTo>
                    <a:pt x="11170" y="10355"/>
                  </a:lnTo>
                  <a:lnTo>
                    <a:pt x="4887" y="10355"/>
                  </a:lnTo>
                  <a:lnTo>
                    <a:pt x="8028" y="2327"/>
                  </a:lnTo>
                  <a:close/>
                  <a:moveTo>
                    <a:pt x="7098" y="0"/>
                  </a:moveTo>
                  <a:lnTo>
                    <a:pt x="0" y="17685"/>
                  </a:lnTo>
                  <a:lnTo>
                    <a:pt x="2095"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08" name="Google Shape;408;p6"/>
            <p:cNvSpPr/>
            <p:nvPr/>
          </p:nvSpPr>
          <p:spPr>
            <a:xfrm>
              <a:off x="4540075" y="3231250"/>
              <a:ext cx="285075" cy="453775"/>
            </a:xfrm>
            <a:custGeom>
              <a:rect b="b" l="l" r="r" t="t"/>
              <a:pathLst>
                <a:path extrusionOk="0" h="18151" w="11403">
                  <a:moveTo>
                    <a:pt x="5701" y="1"/>
                  </a:moveTo>
                  <a:cubicBezTo>
                    <a:pt x="4538" y="1"/>
                    <a:pt x="3491" y="233"/>
                    <a:pt x="2676" y="699"/>
                  </a:cubicBezTo>
                  <a:cubicBezTo>
                    <a:pt x="1862" y="1164"/>
                    <a:pt x="1280" y="1746"/>
                    <a:pt x="931" y="2444"/>
                  </a:cubicBezTo>
                  <a:cubicBezTo>
                    <a:pt x="582" y="3142"/>
                    <a:pt x="349" y="3840"/>
                    <a:pt x="349" y="4538"/>
                  </a:cubicBezTo>
                  <a:cubicBezTo>
                    <a:pt x="349" y="5585"/>
                    <a:pt x="582" y="6400"/>
                    <a:pt x="1047" y="7098"/>
                  </a:cubicBezTo>
                  <a:cubicBezTo>
                    <a:pt x="1513" y="7796"/>
                    <a:pt x="2095" y="8261"/>
                    <a:pt x="2676" y="8610"/>
                  </a:cubicBezTo>
                  <a:cubicBezTo>
                    <a:pt x="3374" y="8959"/>
                    <a:pt x="4189" y="9308"/>
                    <a:pt x="5352" y="9657"/>
                  </a:cubicBezTo>
                  <a:cubicBezTo>
                    <a:pt x="6283" y="10006"/>
                    <a:pt x="7097" y="10355"/>
                    <a:pt x="7563" y="10588"/>
                  </a:cubicBezTo>
                  <a:cubicBezTo>
                    <a:pt x="8145" y="10821"/>
                    <a:pt x="8610" y="11286"/>
                    <a:pt x="8959" y="11635"/>
                  </a:cubicBezTo>
                  <a:cubicBezTo>
                    <a:pt x="9308" y="12101"/>
                    <a:pt x="9541" y="12682"/>
                    <a:pt x="9541" y="13381"/>
                  </a:cubicBezTo>
                  <a:cubicBezTo>
                    <a:pt x="9541" y="14311"/>
                    <a:pt x="9192" y="15009"/>
                    <a:pt x="8494" y="15591"/>
                  </a:cubicBezTo>
                  <a:cubicBezTo>
                    <a:pt x="7912" y="16173"/>
                    <a:pt x="6981" y="16406"/>
                    <a:pt x="5701" y="16406"/>
                  </a:cubicBezTo>
                  <a:cubicBezTo>
                    <a:pt x="4421" y="16406"/>
                    <a:pt x="3374" y="16289"/>
                    <a:pt x="2444" y="15940"/>
                  </a:cubicBezTo>
                  <a:cubicBezTo>
                    <a:pt x="1513" y="15591"/>
                    <a:pt x="698" y="15126"/>
                    <a:pt x="0" y="14660"/>
                  </a:cubicBezTo>
                  <a:lnTo>
                    <a:pt x="0" y="16638"/>
                  </a:lnTo>
                  <a:cubicBezTo>
                    <a:pt x="1047" y="17220"/>
                    <a:pt x="1978" y="17569"/>
                    <a:pt x="2676" y="17802"/>
                  </a:cubicBezTo>
                  <a:cubicBezTo>
                    <a:pt x="3374" y="18034"/>
                    <a:pt x="4305" y="18151"/>
                    <a:pt x="5585" y="18151"/>
                  </a:cubicBezTo>
                  <a:cubicBezTo>
                    <a:pt x="7563" y="18151"/>
                    <a:pt x="9075" y="17685"/>
                    <a:pt x="10006" y="16755"/>
                  </a:cubicBezTo>
                  <a:cubicBezTo>
                    <a:pt x="10937" y="15707"/>
                    <a:pt x="11402" y="14544"/>
                    <a:pt x="11402" y="13148"/>
                  </a:cubicBezTo>
                  <a:cubicBezTo>
                    <a:pt x="11402" y="12101"/>
                    <a:pt x="11170" y="11286"/>
                    <a:pt x="10704" y="10588"/>
                  </a:cubicBezTo>
                  <a:cubicBezTo>
                    <a:pt x="10239" y="9890"/>
                    <a:pt x="9541" y="9425"/>
                    <a:pt x="8843" y="9076"/>
                  </a:cubicBezTo>
                  <a:cubicBezTo>
                    <a:pt x="8145" y="8727"/>
                    <a:pt x="7330" y="8378"/>
                    <a:pt x="6167" y="7912"/>
                  </a:cubicBezTo>
                  <a:cubicBezTo>
                    <a:pt x="5236" y="7680"/>
                    <a:pt x="4538" y="7330"/>
                    <a:pt x="3956" y="7098"/>
                  </a:cubicBezTo>
                  <a:cubicBezTo>
                    <a:pt x="3491" y="6865"/>
                    <a:pt x="3025" y="6516"/>
                    <a:pt x="2793" y="6051"/>
                  </a:cubicBezTo>
                  <a:cubicBezTo>
                    <a:pt x="2444" y="5585"/>
                    <a:pt x="2327" y="5120"/>
                    <a:pt x="2327" y="4422"/>
                  </a:cubicBezTo>
                  <a:cubicBezTo>
                    <a:pt x="2327" y="3607"/>
                    <a:pt x="2560" y="3026"/>
                    <a:pt x="3142" y="2444"/>
                  </a:cubicBezTo>
                  <a:cubicBezTo>
                    <a:pt x="3723" y="1978"/>
                    <a:pt x="4654" y="1746"/>
                    <a:pt x="5818" y="1746"/>
                  </a:cubicBezTo>
                  <a:cubicBezTo>
                    <a:pt x="6516" y="1746"/>
                    <a:pt x="7097" y="1746"/>
                    <a:pt x="7679" y="1978"/>
                  </a:cubicBezTo>
                  <a:cubicBezTo>
                    <a:pt x="8261" y="2095"/>
                    <a:pt x="8843" y="2328"/>
                    <a:pt x="9424" y="2677"/>
                  </a:cubicBezTo>
                  <a:cubicBezTo>
                    <a:pt x="9890" y="2909"/>
                    <a:pt x="10239" y="3142"/>
                    <a:pt x="10355" y="3142"/>
                  </a:cubicBezTo>
                  <a:lnTo>
                    <a:pt x="10355" y="1280"/>
                  </a:lnTo>
                  <a:cubicBezTo>
                    <a:pt x="9424" y="699"/>
                    <a:pt x="8610" y="466"/>
                    <a:pt x="8028" y="233"/>
                  </a:cubicBezTo>
                  <a:cubicBezTo>
                    <a:pt x="7447" y="117"/>
                    <a:pt x="6632" y="1"/>
                    <a:pt x="570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09" name="Google Shape;409;p6"/>
            <p:cNvSpPr/>
            <p:nvPr/>
          </p:nvSpPr>
          <p:spPr>
            <a:xfrm>
              <a:off x="4941475" y="3231250"/>
              <a:ext cx="340325" cy="453775"/>
            </a:xfrm>
            <a:custGeom>
              <a:rect b="b" l="l" r="r" t="t"/>
              <a:pathLst>
                <a:path extrusionOk="0" h="18151" w="13613">
                  <a:moveTo>
                    <a:pt x="8145" y="1"/>
                  </a:moveTo>
                  <a:cubicBezTo>
                    <a:pt x="5469" y="1"/>
                    <a:pt x="3374" y="815"/>
                    <a:pt x="2095" y="2328"/>
                  </a:cubicBezTo>
                  <a:cubicBezTo>
                    <a:pt x="698" y="3840"/>
                    <a:pt x="0" y="6051"/>
                    <a:pt x="0" y="9076"/>
                  </a:cubicBezTo>
                  <a:cubicBezTo>
                    <a:pt x="0" y="12101"/>
                    <a:pt x="698" y="14311"/>
                    <a:pt x="2095" y="15824"/>
                  </a:cubicBezTo>
                  <a:cubicBezTo>
                    <a:pt x="3374" y="17336"/>
                    <a:pt x="5469" y="18151"/>
                    <a:pt x="8145" y="18151"/>
                  </a:cubicBezTo>
                  <a:cubicBezTo>
                    <a:pt x="10006" y="18151"/>
                    <a:pt x="11751" y="17685"/>
                    <a:pt x="13613" y="16871"/>
                  </a:cubicBezTo>
                  <a:lnTo>
                    <a:pt x="13613" y="15009"/>
                  </a:lnTo>
                  <a:cubicBezTo>
                    <a:pt x="11984" y="15940"/>
                    <a:pt x="10239" y="16289"/>
                    <a:pt x="8377" y="16289"/>
                  </a:cubicBezTo>
                  <a:cubicBezTo>
                    <a:pt x="6167" y="16289"/>
                    <a:pt x="4538" y="15707"/>
                    <a:pt x="3491" y="14544"/>
                  </a:cubicBezTo>
                  <a:cubicBezTo>
                    <a:pt x="2444" y="13381"/>
                    <a:pt x="1978" y="11635"/>
                    <a:pt x="1978" y="9076"/>
                  </a:cubicBezTo>
                  <a:cubicBezTo>
                    <a:pt x="1978" y="6516"/>
                    <a:pt x="2444" y="4771"/>
                    <a:pt x="3491" y="3607"/>
                  </a:cubicBezTo>
                  <a:cubicBezTo>
                    <a:pt x="4538" y="2444"/>
                    <a:pt x="6167" y="1862"/>
                    <a:pt x="8377" y="1862"/>
                  </a:cubicBezTo>
                  <a:cubicBezTo>
                    <a:pt x="10123" y="1862"/>
                    <a:pt x="11868" y="2211"/>
                    <a:pt x="13613" y="3142"/>
                  </a:cubicBezTo>
                  <a:lnTo>
                    <a:pt x="13613" y="1280"/>
                  </a:lnTo>
                  <a:cubicBezTo>
                    <a:pt x="11751" y="466"/>
                    <a:pt x="10006"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10" name="Google Shape;410;p6"/>
            <p:cNvSpPr/>
            <p:nvPr/>
          </p:nvSpPr>
          <p:spPr>
            <a:xfrm>
              <a:off x="5438850" y="3237075"/>
              <a:ext cx="49475" cy="442150"/>
            </a:xfrm>
            <a:custGeom>
              <a:rect b="b" l="l" r="r" t="t"/>
              <a:pathLst>
                <a:path extrusionOk="0" h="17686" w="1979">
                  <a:moveTo>
                    <a:pt x="1" y="0"/>
                  </a:moveTo>
                  <a:lnTo>
                    <a:pt x="1" y="17685"/>
                  </a:lnTo>
                  <a:lnTo>
                    <a:pt x="1979" y="17685"/>
                  </a:lnTo>
                  <a:lnTo>
                    <a:pt x="197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11" name="Google Shape;411;p6"/>
            <p:cNvSpPr/>
            <p:nvPr/>
          </p:nvSpPr>
          <p:spPr>
            <a:xfrm>
              <a:off x="5651200" y="3237075"/>
              <a:ext cx="279250" cy="442150"/>
            </a:xfrm>
            <a:custGeom>
              <a:rect b="b" l="l" r="r" t="t"/>
              <a:pathLst>
                <a:path extrusionOk="0" h="17686" w="11170">
                  <a:moveTo>
                    <a:pt x="0" y="0"/>
                  </a:moveTo>
                  <a:lnTo>
                    <a:pt x="0" y="17685"/>
                  </a:lnTo>
                  <a:lnTo>
                    <a:pt x="11169" y="17685"/>
                  </a:lnTo>
                  <a:lnTo>
                    <a:pt x="11169" y="15823"/>
                  </a:lnTo>
                  <a:lnTo>
                    <a:pt x="1978" y="15823"/>
                  </a:lnTo>
                  <a:lnTo>
                    <a:pt x="1978" y="9773"/>
                  </a:lnTo>
                  <a:lnTo>
                    <a:pt x="10122" y="9773"/>
                  </a:lnTo>
                  <a:lnTo>
                    <a:pt x="10122" y="7912"/>
                  </a:lnTo>
                  <a:lnTo>
                    <a:pt x="1978" y="7912"/>
                  </a:lnTo>
                  <a:lnTo>
                    <a:pt x="1978" y="1862"/>
                  </a:lnTo>
                  <a:lnTo>
                    <a:pt x="11169" y="1862"/>
                  </a:lnTo>
                  <a:lnTo>
                    <a:pt x="1116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12" name="Google Shape;412;p6"/>
            <p:cNvSpPr/>
            <p:nvPr/>
          </p:nvSpPr>
          <p:spPr>
            <a:xfrm>
              <a:off x="6090400" y="3237075"/>
              <a:ext cx="366525" cy="442150"/>
            </a:xfrm>
            <a:custGeom>
              <a:rect b="b" l="l" r="r" t="t"/>
              <a:pathLst>
                <a:path extrusionOk="0" h="17686" w="14661">
                  <a:moveTo>
                    <a:pt x="1" y="0"/>
                  </a:moveTo>
                  <a:lnTo>
                    <a:pt x="1" y="17685"/>
                  </a:lnTo>
                  <a:lnTo>
                    <a:pt x="1862" y="17685"/>
                  </a:lnTo>
                  <a:lnTo>
                    <a:pt x="1862" y="2793"/>
                  </a:lnTo>
                  <a:lnTo>
                    <a:pt x="12450" y="17685"/>
                  </a:lnTo>
                  <a:lnTo>
                    <a:pt x="14660" y="17685"/>
                  </a:lnTo>
                  <a:lnTo>
                    <a:pt x="14660" y="0"/>
                  </a:lnTo>
                  <a:lnTo>
                    <a:pt x="12683" y="0"/>
                  </a:lnTo>
                  <a:lnTo>
                    <a:pt x="12683" y="14893"/>
                  </a:lnTo>
                  <a:lnTo>
                    <a:pt x="2211"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13" name="Google Shape;413;p6"/>
            <p:cNvSpPr/>
            <p:nvPr/>
          </p:nvSpPr>
          <p:spPr>
            <a:xfrm>
              <a:off x="6602325" y="3231250"/>
              <a:ext cx="337450" cy="453775"/>
            </a:xfrm>
            <a:custGeom>
              <a:rect b="b" l="l" r="r" t="t"/>
              <a:pathLst>
                <a:path extrusionOk="0" h="18151" w="13498">
                  <a:moveTo>
                    <a:pt x="8145" y="1"/>
                  </a:moveTo>
                  <a:cubicBezTo>
                    <a:pt x="5469" y="1"/>
                    <a:pt x="3375" y="815"/>
                    <a:pt x="1979" y="2328"/>
                  </a:cubicBezTo>
                  <a:cubicBezTo>
                    <a:pt x="699" y="3840"/>
                    <a:pt x="1" y="6051"/>
                    <a:pt x="1" y="9076"/>
                  </a:cubicBezTo>
                  <a:cubicBezTo>
                    <a:pt x="1" y="12101"/>
                    <a:pt x="699" y="14311"/>
                    <a:pt x="1979" y="15824"/>
                  </a:cubicBezTo>
                  <a:cubicBezTo>
                    <a:pt x="3375" y="17336"/>
                    <a:pt x="5469" y="18151"/>
                    <a:pt x="8145" y="18151"/>
                  </a:cubicBezTo>
                  <a:cubicBezTo>
                    <a:pt x="9890" y="18151"/>
                    <a:pt x="11752" y="17685"/>
                    <a:pt x="13497" y="16871"/>
                  </a:cubicBezTo>
                  <a:lnTo>
                    <a:pt x="13497" y="15009"/>
                  </a:lnTo>
                  <a:cubicBezTo>
                    <a:pt x="11985" y="15940"/>
                    <a:pt x="10239" y="16289"/>
                    <a:pt x="8378" y="16289"/>
                  </a:cubicBezTo>
                  <a:cubicBezTo>
                    <a:pt x="6167" y="16289"/>
                    <a:pt x="4538" y="15707"/>
                    <a:pt x="3491" y="14544"/>
                  </a:cubicBezTo>
                  <a:cubicBezTo>
                    <a:pt x="2444" y="13381"/>
                    <a:pt x="1979" y="11635"/>
                    <a:pt x="1979" y="9076"/>
                  </a:cubicBezTo>
                  <a:cubicBezTo>
                    <a:pt x="1979" y="6516"/>
                    <a:pt x="2444" y="4771"/>
                    <a:pt x="3491" y="3607"/>
                  </a:cubicBezTo>
                  <a:cubicBezTo>
                    <a:pt x="4538" y="2444"/>
                    <a:pt x="6167" y="1862"/>
                    <a:pt x="8378" y="1862"/>
                  </a:cubicBezTo>
                  <a:cubicBezTo>
                    <a:pt x="10123" y="1862"/>
                    <a:pt x="11868" y="2211"/>
                    <a:pt x="13497" y="3142"/>
                  </a:cubicBezTo>
                  <a:lnTo>
                    <a:pt x="13497" y="1280"/>
                  </a:lnTo>
                  <a:cubicBezTo>
                    <a:pt x="11752" y="466"/>
                    <a:pt x="9890"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14" name="Google Shape;414;p6"/>
            <p:cNvSpPr/>
            <p:nvPr/>
          </p:nvSpPr>
          <p:spPr>
            <a:xfrm>
              <a:off x="7085175" y="3237075"/>
              <a:ext cx="279250" cy="442150"/>
            </a:xfrm>
            <a:custGeom>
              <a:rect b="b" l="l" r="r" t="t"/>
              <a:pathLst>
                <a:path extrusionOk="0" h="17686" w="11170">
                  <a:moveTo>
                    <a:pt x="1" y="0"/>
                  </a:moveTo>
                  <a:lnTo>
                    <a:pt x="1" y="17685"/>
                  </a:lnTo>
                  <a:lnTo>
                    <a:pt x="11170" y="17685"/>
                  </a:lnTo>
                  <a:lnTo>
                    <a:pt x="11170" y="15823"/>
                  </a:lnTo>
                  <a:lnTo>
                    <a:pt x="1978" y="15823"/>
                  </a:lnTo>
                  <a:lnTo>
                    <a:pt x="1978" y="9773"/>
                  </a:lnTo>
                  <a:lnTo>
                    <a:pt x="10123" y="9773"/>
                  </a:lnTo>
                  <a:lnTo>
                    <a:pt x="10123" y="7912"/>
                  </a:lnTo>
                  <a:lnTo>
                    <a:pt x="1978" y="7912"/>
                  </a:lnTo>
                  <a:lnTo>
                    <a:pt x="1978" y="1862"/>
                  </a:lnTo>
                  <a:lnTo>
                    <a:pt x="11170" y="1862"/>
                  </a:lnTo>
                  <a:lnTo>
                    <a:pt x="11170"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15" name="Google Shape;415;p6"/>
            <p:cNvSpPr/>
            <p:nvPr/>
          </p:nvSpPr>
          <p:spPr>
            <a:xfrm>
              <a:off x="2605800" y="1852550"/>
              <a:ext cx="773725" cy="776625"/>
            </a:xfrm>
            <a:custGeom>
              <a:rect b="b" l="l" r="r" t="t"/>
              <a:pathLst>
                <a:path extrusionOk="0" h="31065" w="30949">
                  <a:moveTo>
                    <a:pt x="15125" y="7097"/>
                  </a:moveTo>
                  <a:lnTo>
                    <a:pt x="19081" y="18848"/>
                  </a:lnTo>
                  <a:lnTo>
                    <a:pt x="11169" y="18848"/>
                  </a:lnTo>
                  <a:lnTo>
                    <a:pt x="15125" y="7097"/>
                  </a:lnTo>
                  <a:close/>
                  <a:moveTo>
                    <a:pt x="11635" y="0"/>
                  </a:moveTo>
                  <a:lnTo>
                    <a:pt x="0" y="31065"/>
                  </a:lnTo>
                  <a:lnTo>
                    <a:pt x="7097" y="31065"/>
                  </a:lnTo>
                  <a:lnTo>
                    <a:pt x="9308" y="24317"/>
                  </a:lnTo>
                  <a:lnTo>
                    <a:pt x="20943" y="24317"/>
                  </a:lnTo>
                  <a:lnTo>
                    <a:pt x="23153" y="31065"/>
                  </a:lnTo>
                  <a:lnTo>
                    <a:pt x="30949" y="31065"/>
                  </a:lnTo>
                  <a:lnTo>
                    <a:pt x="19896"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16" name="Google Shape;416;p6"/>
            <p:cNvSpPr/>
            <p:nvPr/>
          </p:nvSpPr>
          <p:spPr>
            <a:xfrm>
              <a:off x="3481300" y="2021250"/>
              <a:ext cx="578850" cy="817350"/>
            </a:xfrm>
            <a:custGeom>
              <a:rect b="b" l="l" r="r" t="t"/>
              <a:pathLst>
                <a:path extrusionOk="0" h="32694" w="23154">
                  <a:moveTo>
                    <a:pt x="10937" y="5818"/>
                  </a:moveTo>
                  <a:cubicBezTo>
                    <a:pt x="12915" y="5818"/>
                    <a:pt x="14311" y="6399"/>
                    <a:pt x="15010" y="7446"/>
                  </a:cubicBezTo>
                  <a:cubicBezTo>
                    <a:pt x="15824" y="8610"/>
                    <a:pt x="16289" y="10355"/>
                    <a:pt x="16289" y="12566"/>
                  </a:cubicBezTo>
                  <a:cubicBezTo>
                    <a:pt x="16289" y="15009"/>
                    <a:pt x="15824" y="16754"/>
                    <a:pt x="14893" y="17801"/>
                  </a:cubicBezTo>
                  <a:cubicBezTo>
                    <a:pt x="13962" y="18848"/>
                    <a:pt x="12566" y="19430"/>
                    <a:pt x="10705" y="19430"/>
                  </a:cubicBezTo>
                  <a:cubicBezTo>
                    <a:pt x="10007" y="19430"/>
                    <a:pt x="9425" y="19314"/>
                    <a:pt x="8727" y="19197"/>
                  </a:cubicBezTo>
                  <a:cubicBezTo>
                    <a:pt x="8029" y="19081"/>
                    <a:pt x="7447" y="18848"/>
                    <a:pt x="6865" y="18499"/>
                  </a:cubicBezTo>
                  <a:lnTo>
                    <a:pt x="6865" y="7330"/>
                  </a:lnTo>
                  <a:cubicBezTo>
                    <a:pt x="6865" y="6283"/>
                    <a:pt x="8261" y="5818"/>
                    <a:pt x="10937" y="5818"/>
                  </a:cubicBezTo>
                  <a:close/>
                  <a:moveTo>
                    <a:pt x="11286" y="0"/>
                  </a:moveTo>
                  <a:cubicBezTo>
                    <a:pt x="8029" y="0"/>
                    <a:pt x="5236" y="466"/>
                    <a:pt x="3142" y="1396"/>
                  </a:cubicBezTo>
                  <a:cubicBezTo>
                    <a:pt x="1048" y="2444"/>
                    <a:pt x="1" y="3840"/>
                    <a:pt x="1" y="5701"/>
                  </a:cubicBezTo>
                  <a:lnTo>
                    <a:pt x="1" y="32694"/>
                  </a:lnTo>
                  <a:lnTo>
                    <a:pt x="6865" y="32694"/>
                  </a:lnTo>
                  <a:lnTo>
                    <a:pt x="6865" y="23735"/>
                  </a:lnTo>
                  <a:cubicBezTo>
                    <a:pt x="8378" y="24549"/>
                    <a:pt x="10356" y="25015"/>
                    <a:pt x="12799" y="25015"/>
                  </a:cubicBezTo>
                  <a:cubicBezTo>
                    <a:pt x="15940" y="25015"/>
                    <a:pt x="18500" y="23851"/>
                    <a:pt x="20362" y="21641"/>
                  </a:cubicBezTo>
                  <a:cubicBezTo>
                    <a:pt x="22223" y="19430"/>
                    <a:pt x="23154" y="16522"/>
                    <a:pt x="23154" y="12798"/>
                  </a:cubicBezTo>
                  <a:cubicBezTo>
                    <a:pt x="23154" y="8145"/>
                    <a:pt x="22107" y="4887"/>
                    <a:pt x="20013" y="2909"/>
                  </a:cubicBezTo>
                  <a:cubicBezTo>
                    <a:pt x="18035" y="931"/>
                    <a:pt x="15010" y="0"/>
                    <a:pt x="11286"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17" name="Google Shape;417;p6"/>
            <p:cNvSpPr/>
            <p:nvPr/>
          </p:nvSpPr>
          <p:spPr>
            <a:xfrm>
              <a:off x="4170675" y="2021250"/>
              <a:ext cx="578850" cy="817350"/>
            </a:xfrm>
            <a:custGeom>
              <a:rect b="b" l="l" r="r" t="t"/>
              <a:pathLst>
                <a:path extrusionOk="0" h="32694" w="23154">
                  <a:moveTo>
                    <a:pt x="10937" y="5818"/>
                  </a:moveTo>
                  <a:cubicBezTo>
                    <a:pt x="12915" y="5818"/>
                    <a:pt x="14195" y="6399"/>
                    <a:pt x="15009" y="7446"/>
                  </a:cubicBezTo>
                  <a:cubicBezTo>
                    <a:pt x="15823" y="8610"/>
                    <a:pt x="16172" y="10355"/>
                    <a:pt x="16172" y="12566"/>
                  </a:cubicBezTo>
                  <a:cubicBezTo>
                    <a:pt x="16172" y="15009"/>
                    <a:pt x="15707" y="16754"/>
                    <a:pt x="14893" y="17801"/>
                  </a:cubicBezTo>
                  <a:cubicBezTo>
                    <a:pt x="13962" y="18848"/>
                    <a:pt x="12566" y="19430"/>
                    <a:pt x="10704" y="19430"/>
                  </a:cubicBezTo>
                  <a:cubicBezTo>
                    <a:pt x="10006" y="19430"/>
                    <a:pt x="9308" y="19314"/>
                    <a:pt x="8610" y="19197"/>
                  </a:cubicBezTo>
                  <a:cubicBezTo>
                    <a:pt x="8028" y="19081"/>
                    <a:pt x="7330" y="18848"/>
                    <a:pt x="6748" y="18499"/>
                  </a:cubicBezTo>
                  <a:lnTo>
                    <a:pt x="6748" y="7330"/>
                  </a:lnTo>
                  <a:cubicBezTo>
                    <a:pt x="6748" y="6283"/>
                    <a:pt x="8144" y="5818"/>
                    <a:pt x="10937" y="5818"/>
                  </a:cubicBezTo>
                  <a:close/>
                  <a:moveTo>
                    <a:pt x="11170" y="0"/>
                  </a:moveTo>
                  <a:cubicBezTo>
                    <a:pt x="7912" y="0"/>
                    <a:pt x="5236" y="466"/>
                    <a:pt x="3142" y="1396"/>
                  </a:cubicBezTo>
                  <a:cubicBezTo>
                    <a:pt x="1047" y="2444"/>
                    <a:pt x="0" y="3840"/>
                    <a:pt x="0" y="5701"/>
                  </a:cubicBezTo>
                  <a:lnTo>
                    <a:pt x="0" y="32694"/>
                  </a:lnTo>
                  <a:lnTo>
                    <a:pt x="6748" y="32694"/>
                  </a:lnTo>
                  <a:lnTo>
                    <a:pt x="6748" y="23735"/>
                  </a:lnTo>
                  <a:cubicBezTo>
                    <a:pt x="8377" y="24549"/>
                    <a:pt x="10355" y="25015"/>
                    <a:pt x="12682" y="25015"/>
                  </a:cubicBezTo>
                  <a:cubicBezTo>
                    <a:pt x="15940" y="25015"/>
                    <a:pt x="18499" y="23851"/>
                    <a:pt x="20361" y="21641"/>
                  </a:cubicBezTo>
                  <a:cubicBezTo>
                    <a:pt x="22223" y="19430"/>
                    <a:pt x="23153" y="16522"/>
                    <a:pt x="23153" y="12798"/>
                  </a:cubicBezTo>
                  <a:cubicBezTo>
                    <a:pt x="23153" y="8145"/>
                    <a:pt x="22106" y="4887"/>
                    <a:pt x="20012" y="2909"/>
                  </a:cubicBezTo>
                  <a:cubicBezTo>
                    <a:pt x="17918" y="931"/>
                    <a:pt x="15009" y="0"/>
                    <a:pt x="1117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18" name="Google Shape;418;p6"/>
            <p:cNvSpPr/>
            <p:nvPr/>
          </p:nvSpPr>
          <p:spPr>
            <a:xfrm>
              <a:off x="4862925" y="2027050"/>
              <a:ext cx="456700" cy="619575"/>
            </a:xfrm>
            <a:custGeom>
              <a:rect b="b" l="l" r="r" t="t"/>
              <a:pathLst>
                <a:path extrusionOk="0" h="24783" w="18268">
                  <a:moveTo>
                    <a:pt x="9309" y="1"/>
                  </a:moveTo>
                  <a:cubicBezTo>
                    <a:pt x="7796" y="1"/>
                    <a:pt x="6284" y="350"/>
                    <a:pt x="4887" y="815"/>
                  </a:cubicBezTo>
                  <a:cubicBezTo>
                    <a:pt x="3491" y="1397"/>
                    <a:pt x="2328" y="2328"/>
                    <a:pt x="1397" y="3491"/>
                  </a:cubicBezTo>
                  <a:cubicBezTo>
                    <a:pt x="466" y="4655"/>
                    <a:pt x="1" y="6167"/>
                    <a:pt x="1" y="8029"/>
                  </a:cubicBezTo>
                  <a:cubicBezTo>
                    <a:pt x="1" y="10123"/>
                    <a:pt x="583" y="11752"/>
                    <a:pt x="1746" y="12915"/>
                  </a:cubicBezTo>
                  <a:cubicBezTo>
                    <a:pt x="2910" y="13963"/>
                    <a:pt x="4306" y="14777"/>
                    <a:pt x="6167" y="15126"/>
                  </a:cubicBezTo>
                  <a:cubicBezTo>
                    <a:pt x="7913" y="15475"/>
                    <a:pt x="9076" y="15824"/>
                    <a:pt x="9890" y="16173"/>
                  </a:cubicBezTo>
                  <a:cubicBezTo>
                    <a:pt x="10705" y="16522"/>
                    <a:pt x="11054" y="17104"/>
                    <a:pt x="11054" y="17802"/>
                  </a:cubicBezTo>
                  <a:cubicBezTo>
                    <a:pt x="11054" y="18384"/>
                    <a:pt x="10821" y="18965"/>
                    <a:pt x="10356" y="19315"/>
                  </a:cubicBezTo>
                  <a:cubicBezTo>
                    <a:pt x="9890" y="19664"/>
                    <a:pt x="9076" y="19780"/>
                    <a:pt x="8029" y="19780"/>
                  </a:cubicBezTo>
                  <a:cubicBezTo>
                    <a:pt x="5237" y="19780"/>
                    <a:pt x="2677" y="18849"/>
                    <a:pt x="117" y="16988"/>
                  </a:cubicBezTo>
                  <a:lnTo>
                    <a:pt x="117" y="23038"/>
                  </a:lnTo>
                  <a:cubicBezTo>
                    <a:pt x="1513" y="23619"/>
                    <a:pt x="2677" y="24085"/>
                    <a:pt x="3840" y="24317"/>
                  </a:cubicBezTo>
                  <a:cubicBezTo>
                    <a:pt x="5004" y="24666"/>
                    <a:pt x="6284" y="24783"/>
                    <a:pt x="7796" y="24783"/>
                  </a:cubicBezTo>
                  <a:cubicBezTo>
                    <a:pt x="10705" y="24783"/>
                    <a:pt x="13265" y="24201"/>
                    <a:pt x="15242" y="22921"/>
                  </a:cubicBezTo>
                  <a:cubicBezTo>
                    <a:pt x="17104" y="21758"/>
                    <a:pt x="18151" y="19780"/>
                    <a:pt x="18267" y="17104"/>
                  </a:cubicBezTo>
                  <a:cubicBezTo>
                    <a:pt x="18267" y="15359"/>
                    <a:pt x="17918" y="14079"/>
                    <a:pt x="17104" y="13148"/>
                  </a:cubicBezTo>
                  <a:cubicBezTo>
                    <a:pt x="16406" y="12217"/>
                    <a:pt x="15591" y="11519"/>
                    <a:pt x="14777" y="11170"/>
                  </a:cubicBezTo>
                  <a:cubicBezTo>
                    <a:pt x="13846" y="10705"/>
                    <a:pt x="12566" y="10356"/>
                    <a:pt x="11054" y="9890"/>
                  </a:cubicBezTo>
                  <a:cubicBezTo>
                    <a:pt x="9658" y="9541"/>
                    <a:pt x="8727" y="9192"/>
                    <a:pt x="8029" y="8843"/>
                  </a:cubicBezTo>
                  <a:cubicBezTo>
                    <a:pt x="7447" y="8494"/>
                    <a:pt x="7098" y="7913"/>
                    <a:pt x="7098" y="7098"/>
                  </a:cubicBezTo>
                  <a:cubicBezTo>
                    <a:pt x="7098" y="6516"/>
                    <a:pt x="7447" y="5935"/>
                    <a:pt x="8029" y="5586"/>
                  </a:cubicBezTo>
                  <a:cubicBezTo>
                    <a:pt x="8494" y="5237"/>
                    <a:pt x="9425" y="5120"/>
                    <a:pt x="10589" y="5120"/>
                  </a:cubicBezTo>
                  <a:cubicBezTo>
                    <a:pt x="11636" y="5120"/>
                    <a:pt x="12683" y="5237"/>
                    <a:pt x="13614" y="5586"/>
                  </a:cubicBezTo>
                  <a:cubicBezTo>
                    <a:pt x="14428" y="6051"/>
                    <a:pt x="15708" y="6633"/>
                    <a:pt x="17220" y="7563"/>
                  </a:cubicBezTo>
                  <a:lnTo>
                    <a:pt x="17220" y="2095"/>
                  </a:lnTo>
                  <a:cubicBezTo>
                    <a:pt x="16173" y="1397"/>
                    <a:pt x="15010" y="815"/>
                    <a:pt x="13846" y="583"/>
                  </a:cubicBezTo>
                  <a:cubicBezTo>
                    <a:pt x="12683" y="234"/>
                    <a:pt x="11170" y="1"/>
                    <a:pt x="9309"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19" name="Google Shape;419;p6"/>
            <p:cNvSpPr/>
            <p:nvPr/>
          </p:nvSpPr>
          <p:spPr>
            <a:xfrm>
              <a:off x="5453400" y="1826350"/>
              <a:ext cx="180375" cy="802825"/>
            </a:xfrm>
            <a:custGeom>
              <a:rect b="b" l="l" r="r" t="t"/>
              <a:pathLst>
                <a:path extrusionOk="0" h="32113" w="7215">
                  <a:moveTo>
                    <a:pt x="0" y="1"/>
                  </a:moveTo>
                  <a:lnTo>
                    <a:pt x="0" y="5353"/>
                  </a:lnTo>
                  <a:lnTo>
                    <a:pt x="7214" y="5353"/>
                  </a:lnTo>
                  <a:lnTo>
                    <a:pt x="7214" y="1"/>
                  </a:lnTo>
                  <a:close/>
                  <a:moveTo>
                    <a:pt x="233" y="8843"/>
                  </a:moveTo>
                  <a:lnTo>
                    <a:pt x="233" y="32113"/>
                  </a:lnTo>
                  <a:lnTo>
                    <a:pt x="7214" y="32113"/>
                  </a:lnTo>
                  <a:lnTo>
                    <a:pt x="7098" y="8843"/>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20" name="Google Shape;420;p6"/>
            <p:cNvSpPr/>
            <p:nvPr/>
          </p:nvSpPr>
          <p:spPr>
            <a:xfrm>
              <a:off x="5799525" y="1817625"/>
              <a:ext cx="171650" cy="811550"/>
            </a:xfrm>
            <a:custGeom>
              <a:rect b="b" l="l" r="r" t="t"/>
              <a:pathLst>
                <a:path extrusionOk="0" h="32462" w="6866">
                  <a:moveTo>
                    <a:pt x="1" y="1"/>
                  </a:moveTo>
                  <a:lnTo>
                    <a:pt x="1" y="32462"/>
                  </a:lnTo>
                  <a:lnTo>
                    <a:pt x="6865" y="32462"/>
                  </a:lnTo>
                  <a:lnTo>
                    <a:pt x="686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21" name="Google Shape;421;p6"/>
            <p:cNvSpPr/>
            <p:nvPr/>
          </p:nvSpPr>
          <p:spPr>
            <a:xfrm>
              <a:off x="6104950" y="2021250"/>
              <a:ext cx="599200" cy="625375"/>
            </a:xfrm>
            <a:custGeom>
              <a:rect b="b" l="l" r="r" t="t"/>
              <a:pathLst>
                <a:path extrusionOk="0" h="25015" w="23968">
                  <a:moveTo>
                    <a:pt x="11868" y="5469"/>
                  </a:moveTo>
                  <a:cubicBezTo>
                    <a:pt x="13613" y="5469"/>
                    <a:pt x="14893" y="6050"/>
                    <a:pt x="15824" y="7097"/>
                  </a:cubicBezTo>
                  <a:cubicBezTo>
                    <a:pt x="16638" y="8145"/>
                    <a:pt x="17103" y="9890"/>
                    <a:pt x="17103" y="12449"/>
                  </a:cubicBezTo>
                  <a:cubicBezTo>
                    <a:pt x="17103" y="14776"/>
                    <a:pt x="16638" y="16522"/>
                    <a:pt x="15707" y="17685"/>
                  </a:cubicBezTo>
                  <a:cubicBezTo>
                    <a:pt x="14893" y="18848"/>
                    <a:pt x="13613" y="19430"/>
                    <a:pt x="11868" y="19430"/>
                  </a:cubicBezTo>
                  <a:cubicBezTo>
                    <a:pt x="10123" y="19430"/>
                    <a:pt x="8843" y="18848"/>
                    <a:pt x="8028" y="17801"/>
                  </a:cubicBezTo>
                  <a:cubicBezTo>
                    <a:pt x="7214" y="16638"/>
                    <a:pt x="6865" y="14776"/>
                    <a:pt x="6865" y="12449"/>
                  </a:cubicBezTo>
                  <a:cubicBezTo>
                    <a:pt x="6865" y="9890"/>
                    <a:pt x="7214" y="8145"/>
                    <a:pt x="8028" y="7097"/>
                  </a:cubicBezTo>
                  <a:cubicBezTo>
                    <a:pt x="8843" y="6050"/>
                    <a:pt x="10123" y="5469"/>
                    <a:pt x="11868" y="5469"/>
                  </a:cubicBezTo>
                  <a:close/>
                  <a:moveTo>
                    <a:pt x="11868" y="0"/>
                  </a:moveTo>
                  <a:cubicBezTo>
                    <a:pt x="7912" y="0"/>
                    <a:pt x="4887" y="931"/>
                    <a:pt x="2909" y="2909"/>
                  </a:cubicBezTo>
                  <a:cubicBezTo>
                    <a:pt x="931" y="4887"/>
                    <a:pt x="0" y="8145"/>
                    <a:pt x="0" y="12449"/>
                  </a:cubicBezTo>
                  <a:cubicBezTo>
                    <a:pt x="0" y="16638"/>
                    <a:pt x="931" y="19779"/>
                    <a:pt x="2909" y="21873"/>
                  </a:cubicBezTo>
                  <a:cubicBezTo>
                    <a:pt x="4887" y="23968"/>
                    <a:pt x="7912" y="25015"/>
                    <a:pt x="11868" y="25015"/>
                  </a:cubicBezTo>
                  <a:cubicBezTo>
                    <a:pt x="15824" y="25015"/>
                    <a:pt x="18732" y="23968"/>
                    <a:pt x="20827" y="21757"/>
                  </a:cubicBezTo>
                  <a:cubicBezTo>
                    <a:pt x="22921" y="19663"/>
                    <a:pt x="23968" y="16522"/>
                    <a:pt x="23968" y="12449"/>
                  </a:cubicBezTo>
                  <a:cubicBezTo>
                    <a:pt x="23968" y="8145"/>
                    <a:pt x="22921" y="5003"/>
                    <a:pt x="20943" y="3025"/>
                  </a:cubicBezTo>
                  <a:cubicBezTo>
                    <a:pt x="18965" y="931"/>
                    <a:pt x="15940" y="0"/>
                    <a:pt x="11868"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22" name="Google Shape;422;p6"/>
            <p:cNvSpPr/>
            <p:nvPr/>
          </p:nvSpPr>
          <p:spPr>
            <a:xfrm>
              <a:off x="6811750" y="2024150"/>
              <a:ext cx="555600" cy="605025"/>
            </a:xfrm>
            <a:custGeom>
              <a:rect b="b" l="l" r="r" t="t"/>
              <a:pathLst>
                <a:path extrusionOk="0" h="24201" w="22224">
                  <a:moveTo>
                    <a:pt x="12217" y="1"/>
                  </a:moveTo>
                  <a:cubicBezTo>
                    <a:pt x="10239" y="1"/>
                    <a:pt x="8029" y="233"/>
                    <a:pt x="5586" y="815"/>
                  </a:cubicBezTo>
                  <a:cubicBezTo>
                    <a:pt x="3026" y="1397"/>
                    <a:pt x="1281" y="1978"/>
                    <a:pt x="1" y="2677"/>
                  </a:cubicBezTo>
                  <a:lnTo>
                    <a:pt x="1" y="24201"/>
                  </a:lnTo>
                  <a:lnTo>
                    <a:pt x="6982" y="24201"/>
                  </a:lnTo>
                  <a:lnTo>
                    <a:pt x="6982" y="6516"/>
                  </a:lnTo>
                  <a:cubicBezTo>
                    <a:pt x="7331" y="6283"/>
                    <a:pt x="7913" y="6051"/>
                    <a:pt x="8611" y="5934"/>
                  </a:cubicBezTo>
                  <a:cubicBezTo>
                    <a:pt x="9309" y="5818"/>
                    <a:pt x="10007" y="5702"/>
                    <a:pt x="10705" y="5702"/>
                  </a:cubicBezTo>
                  <a:cubicBezTo>
                    <a:pt x="13730" y="5702"/>
                    <a:pt x="15242" y="7098"/>
                    <a:pt x="15242" y="9774"/>
                  </a:cubicBezTo>
                  <a:lnTo>
                    <a:pt x="15242" y="24201"/>
                  </a:lnTo>
                  <a:lnTo>
                    <a:pt x="22223" y="24201"/>
                  </a:lnTo>
                  <a:lnTo>
                    <a:pt x="22223" y="8378"/>
                  </a:lnTo>
                  <a:cubicBezTo>
                    <a:pt x="22223" y="5353"/>
                    <a:pt x="21409" y="3258"/>
                    <a:pt x="19664" y="1978"/>
                  </a:cubicBezTo>
                  <a:cubicBezTo>
                    <a:pt x="18035" y="582"/>
                    <a:pt x="15591" y="1"/>
                    <a:pt x="12217"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23" name="Google Shape;423;p6"/>
            <p:cNvSpPr/>
            <p:nvPr/>
          </p:nvSpPr>
          <p:spPr>
            <a:xfrm>
              <a:off x="363175" y="1858350"/>
              <a:ext cx="1623075" cy="1873225"/>
            </a:xfrm>
            <a:custGeom>
              <a:rect b="b" l="l" r="r" t="t"/>
              <a:pathLst>
                <a:path extrusionOk="0" h="74929" w="64923">
                  <a:moveTo>
                    <a:pt x="2328" y="4073"/>
                  </a:moveTo>
                  <a:lnTo>
                    <a:pt x="60153" y="37465"/>
                  </a:lnTo>
                  <a:lnTo>
                    <a:pt x="2328" y="70856"/>
                  </a:lnTo>
                  <a:lnTo>
                    <a:pt x="2328" y="4073"/>
                  </a:lnTo>
                  <a:close/>
                  <a:moveTo>
                    <a:pt x="1" y="1"/>
                  </a:moveTo>
                  <a:lnTo>
                    <a:pt x="1" y="74928"/>
                  </a:lnTo>
                  <a:lnTo>
                    <a:pt x="64923" y="37465"/>
                  </a:lnTo>
                  <a:lnTo>
                    <a:pt x="1"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24" name="Google Shape;424;p6"/>
            <p:cNvSpPr/>
            <p:nvPr/>
          </p:nvSpPr>
          <p:spPr>
            <a:xfrm>
              <a:off x="366100" y="1893250"/>
              <a:ext cx="564300" cy="916275"/>
            </a:xfrm>
            <a:custGeom>
              <a:rect b="b" l="l" r="r" t="t"/>
              <a:pathLst>
                <a:path extrusionOk="0" h="36651" w="22572">
                  <a:moveTo>
                    <a:pt x="2095" y="1"/>
                  </a:moveTo>
                  <a:lnTo>
                    <a:pt x="0" y="1281"/>
                  </a:lnTo>
                  <a:lnTo>
                    <a:pt x="20478" y="36650"/>
                  </a:lnTo>
                  <a:lnTo>
                    <a:pt x="22572" y="35487"/>
                  </a:lnTo>
                  <a:lnTo>
                    <a:pt x="209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25" name="Google Shape;425;p6"/>
            <p:cNvSpPr/>
            <p:nvPr/>
          </p:nvSpPr>
          <p:spPr>
            <a:xfrm>
              <a:off x="366100" y="2780400"/>
              <a:ext cx="564300" cy="916275"/>
            </a:xfrm>
            <a:custGeom>
              <a:rect b="b" l="l" r="r" t="t"/>
              <a:pathLst>
                <a:path extrusionOk="0" h="36651" w="22572">
                  <a:moveTo>
                    <a:pt x="20478" y="1"/>
                  </a:moveTo>
                  <a:lnTo>
                    <a:pt x="0" y="35370"/>
                  </a:lnTo>
                  <a:lnTo>
                    <a:pt x="2095" y="36650"/>
                  </a:lnTo>
                  <a:lnTo>
                    <a:pt x="22572" y="1164"/>
                  </a:lnTo>
                  <a:lnTo>
                    <a:pt x="20478"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26" name="Google Shape;426;p6"/>
            <p:cNvSpPr/>
            <p:nvPr/>
          </p:nvSpPr>
          <p:spPr>
            <a:xfrm>
              <a:off x="904200" y="2765875"/>
              <a:ext cx="1023900" cy="58200"/>
            </a:xfrm>
            <a:custGeom>
              <a:rect b="b" l="l" r="r" t="t"/>
              <a:pathLst>
                <a:path extrusionOk="0" h="2328" w="40956">
                  <a:moveTo>
                    <a:pt x="1" y="0"/>
                  </a:moveTo>
                  <a:lnTo>
                    <a:pt x="1" y="2327"/>
                  </a:lnTo>
                  <a:lnTo>
                    <a:pt x="40955" y="2327"/>
                  </a:lnTo>
                  <a:lnTo>
                    <a:pt x="40955"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27" name="Google Shape;427;p6"/>
            <p:cNvSpPr/>
            <p:nvPr/>
          </p:nvSpPr>
          <p:spPr>
            <a:xfrm>
              <a:off x="217750" y="1758700"/>
              <a:ext cx="354875" cy="311475"/>
            </a:xfrm>
            <a:custGeom>
              <a:rect b="b" l="l" r="r" t="t"/>
              <a:pathLst>
                <a:path extrusionOk="0" h="12459" w="14195">
                  <a:moveTo>
                    <a:pt x="7131" y="1"/>
                  </a:moveTo>
                  <a:cubicBezTo>
                    <a:pt x="6082" y="1"/>
                    <a:pt x="5027" y="273"/>
                    <a:pt x="4073" y="845"/>
                  </a:cubicBezTo>
                  <a:cubicBezTo>
                    <a:pt x="1048" y="2591"/>
                    <a:pt x="1" y="6430"/>
                    <a:pt x="1746" y="9339"/>
                  </a:cubicBezTo>
                  <a:cubicBezTo>
                    <a:pt x="2919" y="11372"/>
                    <a:pt x="4985" y="12459"/>
                    <a:pt x="7132" y="12459"/>
                  </a:cubicBezTo>
                  <a:cubicBezTo>
                    <a:pt x="8180" y="12459"/>
                    <a:pt x="9247" y="12200"/>
                    <a:pt x="10239" y="11666"/>
                  </a:cubicBezTo>
                  <a:cubicBezTo>
                    <a:pt x="13264" y="9921"/>
                    <a:pt x="14195" y="6081"/>
                    <a:pt x="12566" y="3172"/>
                  </a:cubicBezTo>
                  <a:cubicBezTo>
                    <a:pt x="11394" y="1140"/>
                    <a:pt x="9276" y="1"/>
                    <a:pt x="713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28" name="Google Shape;428;p6"/>
            <p:cNvSpPr/>
            <p:nvPr/>
          </p:nvSpPr>
          <p:spPr>
            <a:xfrm>
              <a:off x="726775" y="2639925"/>
              <a:ext cx="354875" cy="310075"/>
            </a:xfrm>
            <a:custGeom>
              <a:rect b="b" l="l" r="r" t="t"/>
              <a:pathLst>
                <a:path extrusionOk="0" h="12403" w="14195">
                  <a:moveTo>
                    <a:pt x="7090" y="1"/>
                  </a:moveTo>
                  <a:cubicBezTo>
                    <a:pt x="6034" y="1"/>
                    <a:pt x="4957" y="272"/>
                    <a:pt x="3956" y="850"/>
                  </a:cubicBezTo>
                  <a:cubicBezTo>
                    <a:pt x="1048" y="2478"/>
                    <a:pt x="0" y="6318"/>
                    <a:pt x="1746" y="9343"/>
                  </a:cubicBezTo>
                  <a:cubicBezTo>
                    <a:pt x="2836" y="11290"/>
                    <a:pt x="4916" y="12402"/>
                    <a:pt x="7080" y="12402"/>
                  </a:cubicBezTo>
                  <a:cubicBezTo>
                    <a:pt x="8149" y="12402"/>
                    <a:pt x="9239" y="12131"/>
                    <a:pt x="10239" y="11554"/>
                  </a:cubicBezTo>
                  <a:cubicBezTo>
                    <a:pt x="13148" y="9808"/>
                    <a:pt x="14195" y="6085"/>
                    <a:pt x="12450" y="3060"/>
                  </a:cubicBezTo>
                  <a:cubicBezTo>
                    <a:pt x="11282" y="1113"/>
                    <a:pt x="9228" y="1"/>
                    <a:pt x="7090"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29" name="Google Shape;429;p6"/>
            <p:cNvSpPr/>
            <p:nvPr/>
          </p:nvSpPr>
          <p:spPr>
            <a:xfrm>
              <a:off x="214850" y="3515550"/>
              <a:ext cx="354875" cy="311475"/>
            </a:xfrm>
            <a:custGeom>
              <a:rect b="b" l="l" r="r" t="t"/>
              <a:pathLst>
                <a:path extrusionOk="0" h="12459" w="14195">
                  <a:moveTo>
                    <a:pt x="7130" y="0"/>
                  </a:moveTo>
                  <a:cubicBezTo>
                    <a:pt x="6082" y="0"/>
                    <a:pt x="5027" y="272"/>
                    <a:pt x="4072" y="845"/>
                  </a:cubicBezTo>
                  <a:cubicBezTo>
                    <a:pt x="1047" y="2590"/>
                    <a:pt x="0" y="6430"/>
                    <a:pt x="1745" y="9338"/>
                  </a:cubicBezTo>
                  <a:cubicBezTo>
                    <a:pt x="2918" y="11371"/>
                    <a:pt x="5037" y="12458"/>
                    <a:pt x="7183" y="12458"/>
                  </a:cubicBezTo>
                  <a:cubicBezTo>
                    <a:pt x="8231" y="12458"/>
                    <a:pt x="9285" y="12200"/>
                    <a:pt x="10239" y="11665"/>
                  </a:cubicBezTo>
                  <a:cubicBezTo>
                    <a:pt x="13264" y="9920"/>
                    <a:pt x="14195" y="6081"/>
                    <a:pt x="12566" y="3172"/>
                  </a:cubicBezTo>
                  <a:cubicBezTo>
                    <a:pt x="11393" y="1140"/>
                    <a:pt x="9276" y="0"/>
                    <a:pt x="713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30" name="Google Shape;430;p6"/>
            <p:cNvSpPr/>
            <p:nvPr/>
          </p:nvSpPr>
          <p:spPr>
            <a:xfrm>
              <a:off x="1741900" y="2635500"/>
              <a:ext cx="354900" cy="311475"/>
            </a:xfrm>
            <a:custGeom>
              <a:rect b="b" l="l" r="r" t="t"/>
              <a:pathLst>
                <a:path extrusionOk="0" h="12459" w="14196">
                  <a:moveTo>
                    <a:pt x="7064" y="1"/>
                  </a:moveTo>
                  <a:cubicBezTo>
                    <a:pt x="6016" y="1"/>
                    <a:pt x="4949" y="260"/>
                    <a:pt x="3957" y="794"/>
                  </a:cubicBezTo>
                  <a:cubicBezTo>
                    <a:pt x="932" y="2539"/>
                    <a:pt x="1" y="6379"/>
                    <a:pt x="1630" y="9287"/>
                  </a:cubicBezTo>
                  <a:cubicBezTo>
                    <a:pt x="2802" y="11319"/>
                    <a:pt x="4920" y="12459"/>
                    <a:pt x="7065" y="12459"/>
                  </a:cubicBezTo>
                  <a:cubicBezTo>
                    <a:pt x="8113" y="12459"/>
                    <a:pt x="9168" y="12187"/>
                    <a:pt x="10123" y="11614"/>
                  </a:cubicBezTo>
                  <a:cubicBezTo>
                    <a:pt x="13148" y="9869"/>
                    <a:pt x="14195" y="6146"/>
                    <a:pt x="12450" y="3121"/>
                  </a:cubicBezTo>
                  <a:cubicBezTo>
                    <a:pt x="11277" y="1088"/>
                    <a:pt x="9211" y="1"/>
                    <a:pt x="7064"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p:cSld name="OBJECT_1_1">
    <p:spTree>
      <p:nvGrpSpPr>
        <p:cNvPr id="431" name="Shape 431"/>
        <p:cNvGrpSpPr/>
        <p:nvPr/>
      </p:nvGrpSpPr>
      <p:grpSpPr>
        <a:xfrm>
          <a:off x="0" y="0"/>
          <a:ext cx="0" cy="0"/>
          <a:chOff x="0" y="0"/>
          <a:chExt cx="0" cy="0"/>
        </a:xfrm>
      </p:grpSpPr>
      <p:sp>
        <p:nvSpPr>
          <p:cNvPr id="432" name="Google Shape;432;p7"/>
          <p:cNvSpPr/>
          <p:nvPr/>
        </p:nvSpPr>
        <p:spPr>
          <a:xfrm>
            <a:off x="-7262" y="-4200"/>
            <a:ext cx="9158535" cy="5151907"/>
          </a:xfrm>
          <a:custGeom>
            <a:rect b="b" l="l" r="r" t="t"/>
            <a:pathLst>
              <a:path extrusionOk="0" h="9720580" w="17280255">
                <a:moveTo>
                  <a:pt x="17280001" y="0"/>
                </a:moveTo>
                <a:lnTo>
                  <a:pt x="0" y="0"/>
                </a:lnTo>
                <a:lnTo>
                  <a:pt x="0" y="9719995"/>
                </a:lnTo>
                <a:lnTo>
                  <a:pt x="17280001" y="9719995"/>
                </a:lnTo>
                <a:lnTo>
                  <a:pt x="17280001" y="0"/>
                </a:lnTo>
                <a:close/>
              </a:path>
            </a:pathLst>
          </a:custGeom>
          <a:solidFill>
            <a:srgbClr val="1335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33" name="Google Shape;433;p7"/>
          <p:cNvSpPr/>
          <p:nvPr/>
        </p:nvSpPr>
        <p:spPr>
          <a:xfrm>
            <a:off x="1737726" y="256679"/>
            <a:ext cx="0" cy="494055"/>
          </a:xfrm>
          <a:custGeom>
            <a:rect b="b" l="l" r="r" t="t"/>
            <a:pathLst>
              <a:path extrusionOk="0" h="932180" w="120000">
                <a:moveTo>
                  <a:pt x="0" y="0"/>
                </a:moveTo>
                <a:lnTo>
                  <a:pt x="0" y="931621"/>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34" name="Google Shape;434;p7"/>
          <p:cNvSpPr txBox="1"/>
          <p:nvPr>
            <p:ph type="title"/>
          </p:nvPr>
        </p:nvSpPr>
        <p:spPr>
          <a:xfrm>
            <a:off x="2036076" y="440639"/>
            <a:ext cx="1921500" cy="176700"/>
          </a:xfrm>
          <a:prstGeom prst="rect">
            <a:avLst/>
          </a:prstGeom>
        </p:spPr>
        <p:txBody>
          <a:bodyPr anchorCtr="0" anchor="t" bIns="0" lIns="0" spcFirstLastPara="1" rIns="0" wrap="square" tIns="0">
            <a:noAutofit/>
          </a:bodyPr>
          <a:lstStyle>
            <a:lvl1pPr lvl="0" rtl="0">
              <a:spcBef>
                <a:spcPts val="0"/>
              </a:spcBef>
              <a:spcAft>
                <a:spcPts val="0"/>
              </a:spcAft>
              <a:buNone/>
              <a:defRPr b="1" sz="1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435" name="Google Shape;435;p7"/>
          <p:cNvGrpSpPr/>
          <p:nvPr/>
        </p:nvGrpSpPr>
        <p:grpSpPr>
          <a:xfrm>
            <a:off x="320255" y="343979"/>
            <a:ext cx="1117936" cy="323279"/>
            <a:chOff x="214850" y="1758700"/>
            <a:chExt cx="7152500" cy="2068325"/>
          </a:xfrm>
        </p:grpSpPr>
        <p:sp>
          <p:nvSpPr>
            <p:cNvPr id="436" name="Google Shape;436;p7"/>
            <p:cNvSpPr/>
            <p:nvPr/>
          </p:nvSpPr>
          <p:spPr>
            <a:xfrm>
              <a:off x="2617425" y="3237075"/>
              <a:ext cx="346150" cy="442150"/>
            </a:xfrm>
            <a:custGeom>
              <a:rect b="b" l="l" r="r" t="t"/>
              <a:pathLst>
                <a:path extrusionOk="0" h="17686" w="13846">
                  <a:moveTo>
                    <a:pt x="5352" y="1745"/>
                  </a:moveTo>
                  <a:cubicBezTo>
                    <a:pt x="7679" y="1745"/>
                    <a:pt x="9308" y="2327"/>
                    <a:pt x="10355" y="3491"/>
                  </a:cubicBezTo>
                  <a:cubicBezTo>
                    <a:pt x="11286" y="4654"/>
                    <a:pt x="11868" y="6399"/>
                    <a:pt x="11868" y="8843"/>
                  </a:cubicBezTo>
                  <a:cubicBezTo>
                    <a:pt x="11868" y="11286"/>
                    <a:pt x="11286" y="13031"/>
                    <a:pt x="10355" y="14195"/>
                  </a:cubicBezTo>
                  <a:cubicBezTo>
                    <a:pt x="9308" y="15358"/>
                    <a:pt x="7679" y="15823"/>
                    <a:pt x="5352" y="15823"/>
                  </a:cubicBezTo>
                  <a:lnTo>
                    <a:pt x="1862" y="15823"/>
                  </a:lnTo>
                  <a:lnTo>
                    <a:pt x="1862" y="1745"/>
                  </a:lnTo>
                  <a:close/>
                  <a:moveTo>
                    <a:pt x="0" y="0"/>
                  </a:moveTo>
                  <a:lnTo>
                    <a:pt x="0" y="17685"/>
                  </a:lnTo>
                  <a:lnTo>
                    <a:pt x="5469" y="17685"/>
                  </a:lnTo>
                  <a:cubicBezTo>
                    <a:pt x="11053" y="17685"/>
                    <a:pt x="13846" y="14776"/>
                    <a:pt x="13846" y="8843"/>
                  </a:cubicBezTo>
                  <a:cubicBezTo>
                    <a:pt x="13846" y="5934"/>
                    <a:pt x="13148" y="3723"/>
                    <a:pt x="11752" y="2211"/>
                  </a:cubicBezTo>
                  <a:cubicBezTo>
                    <a:pt x="10355" y="815"/>
                    <a:pt x="8261" y="0"/>
                    <a:pt x="5469"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37" name="Google Shape;437;p7"/>
            <p:cNvSpPr/>
            <p:nvPr/>
          </p:nvSpPr>
          <p:spPr>
            <a:xfrm>
              <a:off x="3042100" y="3237075"/>
              <a:ext cx="398500" cy="442150"/>
            </a:xfrm>
            <a:custGeom>
              <a:rect b="b" l="l" r="r" t="t"/>
              <a:pathLst>
                <a:path extrusionOk="0" h="17686" w="15940">
                  <a:moveTo>
                    <a:pt x="8028" y="2327"/>
                  </a:moveTo>
                  <a:lnTo>
                    <a:pt x="11053" y="10355"/>
                  </a:lnTo>
                  <a:lnTo>
                    <a:pt x="4887" y="10355"/>
                  </a:lnTo>
                  <a:lnTo>
                    <a:pt x="8028" y="2327"/>
                  </a:lnTo>
                  <a:close/>
                  <a:moveTo>
                    <a:pt x="7097" y="0"/>
                  </a:moveTo>
                  <a:lnTo>
                    <a:pt x="0" y="17685"/>
                  </a:lnTo>
                  <a:lnTo>
                    <a:pt x="2094"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38" name="Google Shape;438;p7"/>
            <p:cNvSpPr/>
            <p:nvPr/>
          </p:nvSpPr>
          <p:spPr>
            <a:xfrm>
              <a:off x="3481300" y="3237075"/>
              <a:ext cx="360700" cy="442150"/>
            </a:xfrm>
            <a:custGeom>
              <a:rect b="b" l="l" r="r" t="t"/>
              <a:pathLst>
                <a:path extrusionOk="0" h="17686" w="14428">
                  <a:moveTo>
                    <a:pt x="1" y="0"/>
                  </a:moveTo>
                  <a:lnTo>
                    <a:pt x="1" y="1862"/>
                  </a:lnTo>
                  <a:lnTo>
                    <a:pt x="6283" y="1862"/>
                  </a:lnTo>
                  <a:lnTo>
                    <a:pt x="6283" y="17685"/>
                  </a:lnTo>
                  <a:lnTo>
                    <a:pt x="8145" y="17685"/>
                  </a:lnTo>
                  <a:lnTo>
                    <a:pt x="8145" y="1862"/>
                  </a:lnTo>
                  <a:lnTo>
                    <a:pt x="14428" y="1862"/>
                  </a:lnTo>
                  <a:lnTo>
                    <a:pt x="14428"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39" name="Google Shape;439;p7"/>
            <p:cNvSpPr/>
            <p:nvPr/>
          </p:nvSpPr>
          <p:spPr>
            <a:xfrm>
              <a:off x="3879800" y="3237075"/>
              <a:ext cx="398500" cy="442150"/>
            </a:xfrm>
            <a:custGeom>
              <a:rect b="b" l="l" r="r" t="t"/>
              <a:pathLst>
                <a:path extrusionOk="0" h="17686" w="15940">
                  <a:moveTo>
                    <a:pt x="8028" y="2327"/>
                  </a:moveTo>
                  <a:lnTo>
                    <a:pt x="11170" y="10355"/>
                  </a:lnTo>
                  <a:lnTo>
                    <a:pt x="4887" y="10355"/>
                  </a:lnTo>
                  <a:lnTo>
                    <a:pt x="8028" y="2327"/>
                  </a:lnTo>
                  <a:close/>
                  <a:moveTo>
                    <a:pt x="7098" y="0"/>
                  </a:moveTo>
                  <a:lnTo>
                    <a:pt x="0" y="17685"/>
                  </a:lnTo>
                  <a:lnTo>
                    <a:pt x="2095"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40" name="Google Shape;440;p7"/>
            <p:cNvSpPr/>
            <p:nvPr/>
          </p:nvSpPr>
          <p:spPr>
            <a:xfrm>
              <a:off x="4540075" y="3231250"/>
              <a:ext cx="285075" cy="453775"/>
            </a:xfrm>
            <a:custGeom>
              <a:rect b="b" l="l" r="r" t="t"/>
              <a:pathLst>
                <a:path extrusionOk="0" h="18151" w="11403">
                  <a:moveTo>
                    <a:pt x="5701" y="1"/>
                  </a:moveTo>
                  <a:cubicBezTo>
                    <a:pt x="4538" y="1"/>
                    <a:pt x="3491" y="233"/>
                    <a:pt x="2676" y="699"/>
                  </a:cubicBezTo>
                  <a:cubicBezTo>
                    <a:pt x="1862" y="1164"/>
                    <a:pt x="1280" y="1746"/>
                    <a:pt x="931" y="2444"/>
                  </a:cubicBezTo>
                  <a:cubicBezTo>
                    <a:pt x="582" y="3142"/>
                    <a:pt x="349" y="3840"/>
                    <a:pt x="349" y="4538"/>
                  </a:cubicBezTo>
                  <a:cubicBezTo>
                    <a:pt x="349" y="5585"/>
                    <a:pt x="582" y="6400"/>
                    <a:pt x="1047" y="7098"/>
                  </a:cubicBezTo>
                  <a:cubicBezTo>
                    <a:pt x="1513" y="7796"/>
                    <a:pt x="2095" y="8261"/>
                    <a:pt x="2676" y="8610"/>
                  </a:cubicBezTo>
                  <a:cubicBezTo>
                    <a:pt x="3374" y="8959"/>
                    <a:pt x="4189" y="9308"/>
                    <a:pt x="5352" y="9657"/>
                  </a:cubicBezTo>
                  <a:cubicBezTo>
                    <a:pt x="6283" y="10006"/>
                    <a:pt x="7097" y="10355"/>
                    <a:pt x="7563" y="10588"/>
                  </a:cubicBezTo>
                  <a:cubicBezTo>
                    <a:pt x="8145" y="10821"/>
                    <a:pt x="8610" y="11286"/>
                    <a:pt x="8959" y="11635"/>
                  </a:cubicBezTo>
                  <a:cubicBezTo>
                    <a:pt x="9308" y="12101"/>
                    <a:pt x="9541" y="12682"/>
                    <a:pt x="9541" y="13381"/>
                  </a:cubicBezTo>
                  <a:cubicBezTo>
                    <a:pt x="9541" y="14311"/>
                    <a:pt x="9192" y="15009"/>
                    <a:pt x="8494" y="15591"/>
                  </a:cubicBezTo>
                  <a:cubicBezTo>
                    <a:pt x="7912" y="16173"/>
                    <a:pt x="6981" y="16406"/>
                    <a:pt x="5701" y="16406"/>
                  </a:cubicBezTo>
                  <a:cubicBezTo>
                    <a:pt x="4421" y="16406"/>
                    <a:pt x="3374" y="16289"/>
                    <a:pt x="2444" y="15940"/>
                  </a:cubicBezTo>
                  <a:cubicBezTo>
                    <a:pt x="1513" y="15591"/>
                    <a:pt x="698" y="15126"/>
                    <a:pt x="0" y="14660"/>
                  </a:cubicBezTo>
                  <a:lnTo>
                    <a:pt x="0" y="16638"/>
                  </a:lnTo>
                  <a:cubicBezTo>
                    <a:pt x="1047" y="17220"/>
                    <a:pt x="1978" y="17569"/>
                    <a:pt x="2676" y="17802"/>
                  </a:cubicBezTo>
                  <a:cubicBezTo>
                    <a:pt x="3374" y="18034"/>
                    <a:pt x="4305" y="18151"/>
                    <a:pt x="5585" y="18151"/>
                  </a:cubicBezTo>
                  <a:cubicBezTo>
                    <a:pt x="7563" y="18151"/>
                    <a:pt x="9075" y="17685"/>
                    <a:pt x="10006" y="16755"/>
                  </a:cubicBezTo>
                  <a:cubicBezTo>
                    <a:pt x="10937" y="15707"/>
                    <a:pt x="11402" y="14544"/>
                    <a:pt x="11402" y="13148"/>
                  </a:cubicBezTo>
                  <a:cubicBezTo>
                    <a:pt x="11402" y="12101"/>
                    <a:pt x="11170" y="11286"/>
                    <a:pt x="10704" y="10588"/>
                  </a:cubicBezTo>
                  <a:cubicBezTo>
                    <a:pt x="10239" y="9890"/>
                    <a:pt x="9541" y="9425"/>
                    <a:pt x="8843" y="9076"/>
                  </a:cubicBezTo>
                  <a:cubicBezTo>
                    <a:pt x="8145" y="8727"/>
                    <a:pt x="7330" y="8378"/>
                    <a:pt x="6167" y="7912"/>
                  </a:cubicBezTo>
                  <a:cubicBezTo>
                    <a:pt x="5236" y="7680"/>
                    <a:pt x="4538" y="7330"/>
                    <a:pt x="3956" y="7098"/>
                  </a:cubicBezTo>
                  <a:cubicBezTo>
                    <a:pt x="3491" y="6865"/>
                    <a:pt x="3025" y="6516"/>
                    <a:pt x="2793" y="6051"/>
                  </a:cubicBezTo>
                  <a:cubicBezTo>
                    <a:pt x="2444" y="5585"/>
                    <a:pt x="2327" y="5120"/>
                    <a:pt x="2327" y="4422"/>
                  </a:cubicBezTo>
                  <a:cubicBezTo>
                    <a:pt x="2327" y="3607"/>
                    <a:pt x="2560" y="3026"/>
                    <a:pt x="3142" y="2444"/>
                  </a:cubicBezTo>
                  <a:cubicBezTo>
                    <a:pt x="3723" y="1978"/>
                    <a:pt x="4654" y="1746"/>
                    <a:pt x="5818" y="1746"/>
                  </a:cubicBezTo>
                  <a:cubicBezTo>
                    <a:pt x="6516" y="1746"/>
                    <a:pt x="7097" y="1746"/>
                    <a:pt x="7679" y="1978"/>
                  </a:cubicBezTo>
                  <a:cubicBezTo>
                    <a:pt x="8261" y="2095"/>
                    <a:pt x="8843" y="2328"/>
                    <a:pt x="9424" y="2677"/>
                  </a:cubicBezTo>
                  <a:cubicBezTo>
                    <a:pt x="9890" y="2909"/>
                    <a:pt x="10239" y="3142"/>
                    <a:pt x="10355" y="3142"/>
                  </a:cubicBezTo>
                  <a:lnTo>
                    <a:pt x="10355" y="1280"/>
                  </a:lnTo>
                  <a:cubicBezTo>
                    <a:pt x="9424" y="699"/>
                    <a:pt x="8610" y="466"/>
                    <a:pt x="8028" y="233"/>
                  </a:cubicBezTo>
                  <a:cubicBezTo>
                    <a:pt x="7447" y="117"/>
                    <a:pt x="6632" y="1"/>
                    <a:pt x="570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41" name="Google Shape;441;p7"/>
            <p:cNvSpPr/>
            <p:nvPr/>
          </p:nvSpPr>
          <p:spPr>
            <a:xfrm>
              <a:off x="4941475" y="3231250"/>
              <a:ext cx="340325" cy="453775"/>
            </a:xfrm>
            <a:custGeom>
              <a:rect b="b" l="l" r="r" t="t"/>
              <a:pathLst>
                <a:path extrusionOk="0" h="18151" w="13613">
                  <a:moveTo>
                    <a:pt x="8145" y="1"/>
                  </a:moveTo>
                  <a:cubicBezTo>
                    <a:pt x="5469" y="1"/>
                    <a:pt x="3374" y="815"/>
                    <a:pt x="2095" y="2328"/>
                  </a:cubicBezTo>
                  <a:cubicBezTo>
                    <a:pt x="698" y="3840"/>
                    <a:pt x="0" y="6051"/>
                    <a:pt x="0" y="9076"/>
                  </a:cubicBezTo>
                  <a:cubicBezTo>
                    <a:pt x="0" y="12101"/>
                    <a:pt x="698" y="14311"/>
                    <a:pt x="2095" y="15824"/>
                  </a:cubicBezTo>
                  <a:cubicBezTo>
                    <a:pt x="3374" y="17336"/>
                    <a:pt x="5469" y="18151"/>
                    <a:pt x="8145" y="18151"/>
                  </a:cubicBezTo>
                  <a:cubicBezTo>
                    <a:pt x="10006" y="18151"/>
                    <a:pt x="11751" y="17685"/>
                    <a:pt x="13613" y="16871"/>
                  </a:cubicBezTo>
                  <a:lnTo>
                    <a:pt x="13613" y="15009"/>
                  </a:lnTo>
                  <a:cubicBezTo>
                    <a:pt x="11984" y="15940"/>
                    <a:pt x="10239" y="16289"/>
                    <a:pt x="8377" y="16289"/>
                  </a:cubicBezTo>
                  <a:cubicBezTo>
                    <a:pt x="6167" y="16289"/>
                    <a:pt x="4538" y="15707"/>
                    <a:pt x="3491" y="14544"/>
                  </a:cubicBezTo>
                  <a:cubicBezTo>
                    <a:pt x="2444" y="13381"/>
                    <a:pt x="1978" y="11635"/>
                    <a:pt x="1978" y="9076"/>
                  </a:cubicBezTo>
                  <a:cubicBezTo>
                    <a:pt x="1978" y="6516"/>
                    <a:pt x="2444" y="4771"/>
                    <a:pt x="3491" y="3607"/>
                  </a:cubicBezTo>
                  <a:cubicBezTo>
                    <a:pt x="4538" y="2444"/>
                    <a:pt x="6167" y="1862"/>
                    <a:pt x="8377" y="1862"/>
                  </a:cubicBezTo>
                  <a:cubicBezTo>
                    <a:pt x="10123" y="1862"/>
                    <a:pt x="11868" y="2211"/>
                    <a:pt x="13613" y="3142"/>
                  </a:cubicBezTo>
                  <a:lnTo>
                    <a:pt x="13613" y="1280"/>
                  </a:lnTo>
                  <a:cubicBezTo>
                    <a:pt x="11751" y="466"/>
                    <a:pt x="10006"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42" name="Google Shape;442;p7"/>
            <p:cNvSpPr/>
            <p:nvPr/>
          </p:nvSpPr>
          <p:spPr>
            <a:xfrm>
              <a:off x="5438850" y="3237075"/>
              <a:ext cx="49475" cy="442150"/>
            </a:xfrm>
            <a:custGeom>
              <a:rect b="b" l="l" r="r" t="t"/>
              <a:pathLst>
                <a:path extrusionOk="0" h="17686" w="1979">
                  <a:moveTo>
                    <a:pt x="1" y="0"/>
                  </a:moveTo>
                  <a:lnTo>
                    <a:pt x="1" y="17685"/>
                  </a:lnTo>
                  <a:lnTo>
                    <a:pt x="1979" y="17685"/>
                  </a:lnTo>
                  <a:lnTo>
                    <a:pt x="197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43" name="Google Shape;443;p7"/>
            <p:cNvSpPr/>
            <p:nvPr/>
          </p:nvSpPr>
          <p:spPr>
            <a:xfrm>
              <a:off x="5651200" y="3237075"/>
              <a:ext cx="279250" cy="442150"/>
            </a:xfrm>
            <a:custGeom>
              <a:rect b="b" l="l" r="r" t="t"/>
              <a:pathLst>
                <a:path extrusionOk="0" h="17686" w="11170">
                  <a:moveTo>
                    <a:pt x="0" y="0"/>
                  </a:moveTo>
                  <a:lnTo>
                    <a:pt x="0" y="17685"/>
                  </a:lnTo>
                  <a:lnTo>
                    <a:pt x="11169" y="17685"/>
                  </a:lnTo>
                  <a:lnTo>
                    <a:pt x="11169" y="15823"/>
                  </a:lnTo>
                  <a:lnTo>
                    <a:pt x="1978" y="15823"/>
                  </a:lnTo>
                  <a:lnTo>
                    <a:pt x="1978" y="9773"/>
                  </a:lnTo>
                  <a:lnTo>
                    <a:pt x="10122" y="9773"/>
                  </a:lnTo>
                  <a:lnTo>
                    <a:pt x="10122" y="7912"/>
                  </a:lnTo>
                  <a:lnTo>
                    <a:pt x="1978" y="7912"/>
                  </a:lnTo>
                  <a:lnTo>
                    <a:pt x="1978" y="1862"/>
                  </a:lnTo>
                  <a:lnTo>
                    <a:pt x="11169" y="1862"/>
                  </a:lnTo>
                  <a:lnTo>
                    <a:pt x="1116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44" name="Google Shape;444;p7"/>
            <p:cNvSpPr/>
            <p:nvPr/>
          </p:nvSpPr>
          <p:spPr>
            <a:xfrm>
              <a:off x="6090400" y="3237075"/>
              <a:ext cx="366525" cy="442150"/>
            </a:xfrm>
            <a:custGeom>
              <a:rect b="b" l="l" r="r" t="t"/>
              <a:pathLst>
                <a:path extrusionOk="0" h="17686" w="14661">
                  <a:moveTo>
                    <a:pt x="1" y="0"/>
                  </a:moveTo>
                  <a:lnTo>
                    <a:pt x="1" y="17685"/>
                  </a:lnTo>
                  <a:lnTo>
                    <a:pt x="1862" y="17685"/>
                  </a:lnTo>
                  <a:lnTo>
                    <a:pt x="1862" y="2793"/>
                  </a:lnTo>
                  <a:lnTo>
                    <a:pt x="12450" y="17685"/>
                  </a:lnTo>
                  <a:lnTo>
                    <a:pt x="14660" y="17685"/>
                  </a:lnTo>
                  <a:lnTo>
                    <a:pt x="14660" y="0"/>
                  </a:lnTo>
                  <a:lnTo>
                    <a:pt x="12683" y="0"/>
                  </a:lnTo>
                  <a:lnTo>
                    <a:pt x="12683" y="14893"/>
                  </a:lnTo>
                  <a:lnTo>
                    <a:pt x="2211"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45" name="Google Shape;445;p7"/>
            <p:cNvSpPr/>
            <p:nvPr/>
          </p:nvSpPr>
          <p:spPr>
            <a:xfrm>
              <a:off x="6602325" y="3231250"/>
              <a:ext cx="337450" cy="453775"/>
            </a:xfrm>
            <a:custGeom>
              <a:rect b="b" l="l" r="r" t="t"/>
              <a:pathLst>
                <a:path extrusionOk="0" h="18151" w="13498">
                  <a:moveTo>
                    <a:pt x="8145" y="1"/>
                  </a:moveTo>
                  <a:cubicBezTo>
                    <a:pt x="5469" y="1"/>
                    <a:pt x="3375" y="815"/>
                    <a:pt x="1979" y="2328"/>
                  </a:cubicBezTo>
                  <a:cubicBezTo>
                    <a:pt x="699" y="3840"/>
                    <a:pt x="1" y="6051"/>
                    <a:pt x="1" y="9076"/>
                  </a:cubicBezTo>
                  <a:cubicBezTo>
                    <a:pt x="1" y="12101"/>
                    <a:pt x="699" y="14311"/>
                    <a:pt x="1979" y="15824"/>
                  </a:cubicBezTo>
                  <a:cubicBezTo>
                    <a:pt x="3375" y="17336"/>
                    <a:pt x="5469" y="18151"/>
                    <a:pt x="8145" y="18151"/>
                  </a:cubicBezTo>
                  <a:cubicBezTo>
                    <a:pt x="9890" y="18151"/>
                    <a:pt x="11752" y="17685"/>
                    <a:pt x="13497" y="16871"/>
                  </a:cubicBezTo>
                  <a:lnTo>
                    <a:pt x="13497" y="15009"/>
                  </a:lnTo>
                  <a:cubicBezTo>
                    <a:pt x="11985" y="15940"/>
                    <a:pt x="10239" y="16289"/>
                    <a:pt x="8378" y="16289"/>
                  </a:cubicBezTo>
                  <a:cubicBezTo>
                    <a:pt x="6167" y="16289"/>
                    <a:pt x="4538" y="15707"/>
                    <a:pt x="3491" y="14544"/>
                  </a:cubicBezTo>
                  <a:cubicBezTo>
                    <a:pt x="2444" y="13381"/>
                    <a:pt x="1979" y="11635"/>
                    <a:pt x="1979" y="9076"/>
                  </a:cubicBezTo>
                  <a:cubicBezTo>
                    <a:pt x="1979" y="6516"/>
                    <a:pt x="2444" y="4771"/>
                    <a:pt x="3491" y="3607"/>
                  </a:cubicBezTo>
                  <a:cubicBezTo>
                    <a:pt x="4538" y="2444"/>
                    <a:pt x="6167" y="1862"/>
                    <a:pt x="8378" y="1862"/>
                  </a:cubicBezTo>
                  <a:cubicBezTo>
                    <a:pt x="10123" y="1862"/>
                    <a:pt x="11868" y="2211"/>
                    <a:pt x="13497" y="3142"/>
                  </a:cubicBezTo>
                  <a:lnTo>
                    <a:pt x="13497" y="1280"/>
                  </a:lnTo>
                  <a:cubicBezTo>
                    <a:pt x="11752" y="466"/>
                    <a:pt x="9890"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46" name="Google Shape;446;p7"/>
            <p:cNvSpPr/>
            <p:nvPr/>
          </p:nvSpPr>
          <p:spPr>
            <a:xfrm>
              <a:off x="7085175" y="3237075"/>
              <a:ext cx="279250" cy="442150"/>
            </a:xfrm>
            <a:custGeom>
              <a:rect b="b" l="l" r="r" t="t"/>
              <a:pathLst>
                <a:path extrusionOk="0" h="17686" w="11170">
                  <a:moveTo>
                    <a:pt x="1" y="0"/>
                  </a:moveTo>
                  <a:lnTo>
                    <a:pt x="1" y="17685"/>
                  </a:lnTo>
                  <a:lnTo>
                    <a:pt x="11170" y="17685"/>
                  </a:lnTo>
                  <a:lnTo>
                    <a:pt x="11170" y="15823"/>
                  </a:lnTo>
                  <a:lnTo>
                    <a:pt x="1978" y="15823"/>
                  </a:lnTo>
                  <a:lnTo>
                    <a:pt x="1978" y="9773"/>
                  </a:lnTo>
                  <a:lnTo>
                    <a:pt x="10123" y="9773"/>
                  </a:lnTo>
                  <a:lnTo>
                    <a:pt x="10123" y="7912"/>
                  </a:lnTo>
                  <a:lnTo>
                    <a:pt x="1978" y="7912"/>
                  </a:lnTo>
                  <a:lnTo>
                    <a:pt x="1978" y="1862"/>
                  </a:lnTo>
                  <a:lnTo>
                    <a:pt x="11170" y="1862"/>
                  </a:lnTo>
                  <a:lnTo>
                    <a:pt x="11170"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47" name="Google Shape;447;p7"/>
            <p:cNvSpPr/>
            <p:nvPr/>
          </p:nvSpPr>
          <p:spPr>
            <a:xfrm>
              <a:off x="2605800" y="1852550"/>
              <a:ext cx="773725" cy="776625"/>
            </a:xfrm>
            <a:custGeom>
              <a:rect b="b" l="l" r="r" t="t"/>
              <a:pathLst>
                <a:path extrusionOk="0" h="31065" w="30949">
                  <a:moveTo>
                    <a:pt x="15125" y="7097"/>
                  </a:moveTo>
                  <a:lnTo>
                    <a:pt x="19081" y="18848"/>
                  </a:lnTo>
                  <a:lnTo>
                    <a:pt x="11169" y="18848"/>
                  </a:lnTo>
                  <a:lnTo>
                    <a:pt x="15125" y="7097"/>
                  </a:lnTo>
                  <a:close/>
                  <a:moveTo>
                    <a:pt x="11635" y="0"/>
                  </a:moveTo>
                  <a:lnTo>
                    <a:pt x="0" y="31065"/>
                  </a:lnTo>
                  <a:lnTo>
                    <a:pt x="7097" y="31065"/>
                  </a:lnTo>
                  <a:lnTo>
                    <a:pt x="9308" y="24317"/>
                  </a:lnTo>
                  <a:lnTo>
                    <a:pt x="20943" y="24317"/>
                  </a:lnTo>
                  <a:lnTo>
                    <a:pt x="23153" y="31065"/>
                  </a:lnTo>
                  <a:lnTo>
                    <a:pt x="30949" y="31065"/>
                  </a:lnTo>
                  <a:lnTo>
                    <a:pt x="19896"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48" name="Google Shape;448;p7"/>
            <p:cNvSpPr/>
            <p:nvPr/>
          </p:nvSpPr>
          <p:spPr>
            <a:xfrm>
              <a:off x="3481300" y="2021250"/>
              <a:ext cx="578850" cy="817350"/>
            </a:xfrm>
            <a:custGeom>
              <a:rect b="b" l="l" r="r" t="t"/>
              <a:pathLst>
                <a:path extrusionOk="0" h="32694" w="23154">
                  <a:moveTo>
                    <a:pt x="10937" y="5818"/>
                  </a:moveTo>
                  <a:cubicBezTo>
                    <a:pt x="12915" y="5818"/>
                    <a:pt x="14311" y="6399"/>
                    <a:pt x="15010" y="7446"/>
                  </a:cubicBezTo>
                  <a:cubicBezTo>
                    <a:pt x="15824" y="8610"/>
                    <a:pt x="16289" y="10355"/>
                    <a:pt x="16289" y="12566"/>
                  </a:cubicBezTo>
                  <a:cubicBezTo>
                    <a:pt x="16289" y="15009"/>
                    <a:pt x="15824" y="16754"/>
                    <a:pt x="14893" y="17801"/>
                  </a:cubicBezTo>
                  <a:cubicBezTo>
                    <a:pt x="13962" y="18848"/>
                    <a:pt x="12566" y="19430"/>
                    <a:pt x="10705" y="19430"/>
                  </a:cubicBezTo>
                  <a:cubicBezTo>
                    <a:pt x="10007" y="19430"/>
                    <a:pt x="9425" y="19314"/>
                    <a:pt x="8727" y="19197"/>
                  </a:cubicBezTo>
                  <a:cubicBezTo>
                    <a:pt x="8029" y="19081"/>
                    <a:pt x="7447" y="18848"/>
                    <a:pt x="6865" y="18499"/>
                  </a:cubicBezTo>
                  <a:lnTo>
                    <a:pt x="6865" y="7330"/>
                  </a:lnTo>
                  <a:cubicBezTo>
                    <a:pt x="6865" y="6283"/>
                    <a:pt x="8261" y="5818"/>
                    <a:pt x="10937" y="5818"/>
                  </a:cubicBezTo>
                  <a:close/>
                  <a:moveTo>
                    <a:pt x="11286" y="0"/>
                  </a:moveTo>
                  <a:cubicBezTo>
                    <a:pt x="8029" y="0"/>
                    <a:pt x="5236" y="466"/>
                    <a:pt x="3142" y="1396"/>
                  </a:cubicBezTo>
                  <a:cubicBezTo>
                    <a:pt x="1048" y="2444"/>
                    <a:pt x="1" y="3840"/>
                    <a:pt x="1" y="5701"/>
                  </a:cubicBezTo>
                  <a:lnTo>
                    <a:pt x="1" y="32694"/>
                  </a:lnTo>
                  <a:lnTo>
                    <a:pt x="6865" y="32694"/>
                  </a:lnTo>
                  <a:lnTo>
                    <a:pt x="6865" y="23735"/>
                  </a:lnTo>
                  <a:cubicBezTo>
                    <a:pt x="8378" y="24549"/>
                    <a:pt x="10356" y="25015"/>
                    <a:pt x="12799" y="25015"/>
                  </a:cubicBezTo>
                  <a:cubicBezTo>
                    <a:pt x="15940" y="25015"/>
                    <a:pt x="18500" y="23851"/>
                    <a:pt x="20362" y="21641"/>
                  </a:cubicBezTo>
                  <a:cubicBezTo>
                    <a:pt x="22223" y="19430"/>
                    <a:pt x="23154" y="16522"/>
                    <a:pt x="23154" y="12798"/>
                  </a:cubicBezTo>
                  <a:cubicBezTo>
                    <a:pt x="23154" y="8145"/>
                    <a:pt x="22107" y="4887"/>
                    <a:pt x="20013" y="2909"/>
                  </a:cubicBezTo>
                  <a:cubicBezTo>
                    <a:pt x="18035" y="931"/>
                    <a:pt x="15010" y="0"/>
                    <a:pt x="11286"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49" name="Google Shape;449;p7"/>
            <p:cNvSpPr/>
            <p:nvPr/>
          </p:nvSpPr>
          <p:spPr>
            <a:xfrm>
              <a:off x="4170675" y="2021250"/>
              <a:ext cx="578850" cy="817350"/>
            </a:xfrm>
            <a:custGeom>
              <a:rect b="b" l="l" r="r" t="t"/>
              <a:pathLst>
                <a:path extrusionOk="0" h="32694" w="23154">
                  <a:moveTo>
                    <a:pt x="10937" y="5818"/>
                  </a:moveTo>
                  <a:cubicBezTo>
                    <a:pt x="12915" y="5818"/>
                    <a:pt x="14195" y="6399"/>
                    <a:pt x="15009" y="7446"/>
                  </a:cubicBezTo>
                  <a:cubicBezTo>
                    <a:pt x="15823" y="8610"/>
                    <a:pt x="16172" y="10355"/>
                    <a:pt x="16172" y="12566"/>
                  </a:cubicBezTo>
                  <a:cubicBezTo>
                    <a:pt x="16172" y="15009"/>
                    <a:pt x="15707" y="16754"/>
                    <a:pt x="14893" y="17801"/>
                  </a:cubicBezTo>
                  <a:cubicBezTo>
                    <a:pt x="13962" y="18848"/>
                    <a:pt x="12566" y="19430"/>
                    <a:pt x="10704" y="19430"/>
                  </a:cubicBezTo>
                  <a:cubicBezTo>
                    <a:pt x="10006" y="19430"/>
                    <a:pt x="9308" y="19314"/>
                    <a:pt x="8610" y="19197"/>
                  </a:cubicBezTo>
                  <a:cubicBezTo>
                    <a:pt x="8028" y="19081"/>
                    <a:pt x="7330" y="18848"/>
                    <a:pt x="6748" y="18499"/>
                  </a:cubicBezTo>
                  <a:lnTo>
                    <a:pt x="6748" y="7330"/>
                  </a:lnTo>
                  <a:cubicBezTo>
                    <a:pt x="6748" y="6283"/>
                    <a:pt x="8144" y="5818"/>
                    <a:pt x="10937" y="5818"/>
                  </a:cubicBezTo>
                  <a:close/>
                  <a:moveTo>
                    <a:pt x="11170" y="0"/>
                  </a:moveTo>
                  <a:cubicBezTo>
                    <a:pt x="7912" y="0"/>
                    <a:pt x="5236" y="466"/>
                    <a:pt x="3142" y="1396"/>
                  </a:cubicBezTo>
                  <a:cubicBezTo>
                    <a:pt x="1047" y="2444"/>
                    <a:pt x="0" y="3840"/>
                    <a:pt x="0" y="5701"/>
                  </a:cubicBezTo>
                  <a:lnTo>
                    <a:pt x="0" y="32694"/>
                  </a:lnTo>
                  <a:lnTo>
                    <a:pt x="6748" y="32694"/>
                  </a:lnTo>
                  <a:lnTo>
                    <a:pt x="6748" y="23735"/>
                  </a:lnTo>
                  <a:cubicBezTo>
                    <a:pt x="8377" y="24549"/>
                    <a:pt x="10355" y="25015"/>
                    <a:pt x="12682" y="25015"/>
                  </a:cubicBezTo>
                  <a:cubicBezTo>
                    <a:pt x="15940" y="25015"/>
                    <a:pt x="18499" y="23851"/>
                    <a:pt x="20361" y="21641"/>
                  </a:cubicBezTo>
                  <a:cubicBezTo>
                    <a:pt x="22223" y="19430"/>
                    <a:pt x="23153" y="16522"/>
                    <a:pt x="23153" y="12798"/>
                  </a:cubicBezTo>
                  <a:cubicBezTo>
                    <a:pt x="23153" y="8145"/>
                    <a:pt x="22106" y="4887"/>
                    <a:pt x="20012" y="2909"/>
                  </a:cubicBezTo>
                  <a:cubicBezTo>
                    <a:pt x="17918" y="931"/>
                    <a:pt x="15009" y="0"/>
                    <a:pt x="1117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50" name="Google Shape;450;p7"/>
            <p:cNvSpPr/>
            <p:nvPr/>
          </p:nvSpPr>
          <p:spPr>
            <a:xfrm>
              <a:off x="4862925" y="2027050"/>
              <a:ext cx="456700" cy="619575"/>
            </a:xfrm>
            <a:custGeom>
              <a:rect b="b" l="l" r="r" t="t"/>
              <a:pathLst>
                <a:path extrusionOk="0" h="24783" w="18268">
                  <a:moveTo>
                    <a:pt x="9309" y="1"/>
                  </a:moveTo>
                  <a:cubicBezTo>
                    <a:pt x="7796" y="1"/>
                    <a:pt x="6284" y="350"/>
                    <a:pt x="4887" y="815"/>
                  </a:cubicBezTo>
                  <a:cubicBezTo>
                    <a:pt x="3491" y="1397"/>
                    <a:pt x="2328" y="2328"/>
                    <a:pt x="1397" y="3491"/>
                  </a:cubicBezTo>
                  <a:cubicBezTo>
                    <a:pt x="466" y="4655"/>
                    <a:pt x="1" y="6167"/>
                    <a:pt x="1" y="8029"/>
                  </a:cubicBezTo>
                  <a:cubicBezTo>
                    <a:pt x="1" y="10123"/>
                    <a:pt x="583" y="11752"/>
                    <a:pt x="1746" y="12915"/>
                  </a:cubicBezTo>
                  <a:cubicBezTo>
                    <a:pt x="2910" y="13963"/>
                    <a:pt x="4306" y="14777"/>
                    <a:pt x="6167" y="15126"/>
                  </a:cubicBezTo>
                  <a:cubicBezTo>
                    <a:pt x="7913" y="15475"/>
                    <a:pt x="9076" y="15824"/>
                    <a:pt x="9890" y="16173"/>
                  </a:cubicBezTo>
                  <a:cubicBezTo>
                    <a:pt x="10705" y="16522"/>
                    <a:pt x="11054" y="17104"/>
                    <a:pt x="11054" y="17802"/>
                  </a:cubicBezTo>
                  <a:cubicBezTo>
                    <a:pt x="11054" y="18384"/>
                    <a:pt x="10821" y="18965"/>
                    <a:pt x="10356" y="19315"/>
                  </a:cubicBezTo>
                  <a:cubicBezTo>
                    <a:pt x="9890" y="19664"/>
                    <a:pt x="9076" y="19780"/>
                    <a:pt x="8029" y="19780"/>
                  </a:cubicBezTo>
                  <a:cubicBezTo>
                    <a:pt x="5237" y="19780"/>
                    <a:pt x="2677" y="18849"/>
                    <a:pt x="117" y="16988"/>
                  </a:cubicBezTo>
                  <a:lnTo>
                    <a:pt x="117" y="23038"/>
                  </a:lnTo>
                  <a:cubicBezTo>
                    <a:pt x="1513" y="23619"/>
                    <a:pt x="2677" y="24085"/>
                    <a:pt x="3840" y="24317"/>
                  </a:cubicBezTo>
                  <a:cubicBezTo>
                    <a:pt x="5004" y="24666"/>
                    <a:pt x="6284" y="24783"/>
                    <a:pt x="7796" y="24783"/>
                  </a:cubicBezTo>
                  <a:cubicBezTo>
                    <a:pt x="10705" y="24783"/>
                    <a:pt x="13265" y="24201"/>
                    <a:pt x="15242" y="22921"/>
                  </a:cubicBezTo>
                  <a:cubicBezTo>
                    <a:pt x="17104" y="21758"/>
                    <a:pt x="18151" y="19780"/>
                    <a:pt x="18267" y="17104"/>
                  </a:cubicBezTo>
                  <a:cubicBezTo>
                    <a:pt x="18267" y="15359"/>
                    <a:pt x="17918" y="14079"/>
                    <a:pt x="17104" y="13148"/>
                  </a:cubicBezTo>
                  <a:cubicBezTo>
                    <a:pt x="16406" y="12217"/>
                    <a:pt x="15591" y="11519"/>
                    <a:pt x="14777" y="11170"/>
                  </a:cubicBezTo>
                  <a:cubicBezTo>
                    <a:pt x="13846" y="10705"/>
                    <a:pt x="12566" y="10356"/>
                    <a:pt x="11054" y="9890"/>
                  </a:cubicBezTo>
                  <a:cubicBezTo>
                    <a:pt x="9658" y="9541"/>
                    <a:pt x="8727" y="9192"/>
                    <a:pt x="8029" y="8843"/>
                  </a:cubicBezTo>
                  <a:cubicBezTo>
                    <a:pt x="7447" y="8494"/>
                    <a:pt x="7098" y="7913"/>
                    <a:pt x="7098" y="7098"/>
                  </a:cubicBezTo>
                  <a:cubicBezTo>
                    <a:pt x="7098" y="6516"/>
                    <a:pt x="7447" y="5935"/>
                    <a:pt x="8029" y="5586"/>
                  </a:cubicBezTo>
                  <a:cubicBezTo>
                    <a:pt x="8494" y="5237"/>
                    <a:pt x="9425" y="5120"/>
                    <a:pt x="10589" y="5120"/>
                  </a:cubicBezTo>
                  <a:cubicBezTo>
                    <a:pt x="11636" y="5120"/>
                    <a:pt x="12683" y="5237"/>
                    <a:pt x="13614" y="5586"/>
                  </a:cubicBezTo>
                  <a:cubicBezTo>
                    <a:pt x="14428" y="6051"/>
                    <a:pt x="15708" y="6633"/>
                    <a:pt x="17220" y="7563"/>
                  </a:cubicBezTo>
                  <a:lnTo>
                    <a:pt x="17220" y="2095"/>
                  </a:lnTo>
                  <a:cubicBezTo>
                    <a:pt x="16173" y="1397"/>
                    <a:pt x="15010" y="815"/>
                    <a:pt x="13846" y="583"/>
                  </a:cubicBezTo>
                  <a:cubicBezTo>
                    <a:pt x="12683" y="234"/>
                    <a:pt x="11170" y="1"/>
                    <a:pt x="9309"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51" name="Google Shape;451;p7"/>
            <p:cNvSpPr/>
            <p:nvPr/>
          </p:nvSpPr>
          <p:spPr>
            <a:xfrm>
              <a:off x="5453400" y="1826350"/>
              <a:ext cx="180375" cy="802825"/>
            </a:xfrm>
            <a:custGeom>
              <a:rect b="b" l="l" r="r" t="t"/>
              <a:pathLst>
                <a:path extrusionOk="0" h="32113" w="7215">
                  <a:moveTo>
                    <a:pt x="0" y="1"/>
                  </a:moveTo>
                  <a:lnTo>
                    <a:pt x="0" y="5353"/>
                  </a:lnTo>
                  <a:lnTo>
                    <a:pt x="7214" y="5353"/>
                  </a:lnTo>
                  <a:lnTo>
                    <a:pt x="7214" y="1"/>
                  </a:lnTo>
                  <a:close/>
                  <a:moveTo>
                    <a:pt x="233" y="8843"/>
                  </a:moveTo>
                  <a:lnTo>
                    <a:pt x="233" y="32113"/>
                  </a:lnTo>
                  <a:lnTo>
                    <a:pt x="7214" y="32113"/>
                  </a:lnTo>
                  <a:lnTo>
                    <a:pt x="7098" y="8843"/>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52" name="Google Shape;452;p7"/>
            <p:cNvSpPr/>
            <p:nvPr/>
          </p:nvSpPr>
          <p:spPr>
            <a:xfrm>
              <a:off x="5799525" y="1817625"/>
              <a:ext cx="171650" cy="811550"/>
            </a:xfrm>
            <a:custGeom>
              <a:rect b="b" l="l" r="r" t="t"/>
              <a:pathLst>
                <a:path extrusionOk="0" h="32462" w="6866">
                  <a:moveTo>
                    <a:pt x="1" y="1"/>
                  </a:moveTo>
                  <a:lnTo>
                    <a:pt x="1" y="32462"/>
                  </a:lnTo>
                  <a:lnTo>
                    <a:pt x="6865" y="32462"/>
                  </a:lnTo>
                  <a:lnTo>
                    <a:pt x="686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53" name="Google Shape;453;p7"/>
            <p:cNvSpPr/>
            <p:nvPr/>
          </p:nvSpPr>
          <p:spPr>
            <a:xfrm>
              <a:off x="6104950" y="2021250"/>
              <a:ext cx="599200" cy="625375"/>
            </a:xfrm>
            <a:custGeom>
              <a:rect b="b" l="l" r="r" t="t"/>
              <a:pathLst>
                <a:path extrusionOk="0" h="25015" w="23968">
                  <a:moveTo>
                    <a:pt x="11868" y="5469"/>
                  </a:moveTo>
                  <a:cubicBezTo>
                    <a:pt x="13613" y="5469"/>
                    <a:pt x="14893" y="6050"/>
                    <a:pt x="15824" y="7097"/>
                  </a:cubicBezTo>
                  <a:cubicBezTo>
                    <a:pt x="16638" y="8145"/>
                    <a:pt x="17103" y="9890"/>
                    <a:pt x="17103" y="12449"/>
                  </a:cubicBezTo>
                  <a:cubicBezTo>
                    <a:pt x="17103" y="14776"/>
                    <a:pt x="16638" y="16522"/>
                    <a:pt x="15707" y="17685"/>
                  </a:cubicBezTo>
                  <a:cubicBezTo>
                    <a:pt x="14893" y="18848"/>
                    <a:pt x="13613" y="19430"/>
                    <a:pt x="11868" y="19430"/>
                  </a:cubicBezTo>
                  <a:cubicBezTo>
                    <a:pt x="10123" y="19430"/>
                    <a:pt x="8843" y="18848"/>
                    <a:pt x="8028" y="17801"/>
                  </a:cubicBezTo>
                  <a:cubicBezTo>
                    <a:pt x="7214" y="16638"/>
                    <a:pt x="6865" y="14776"/>
                    <a:pt x="6865" y="12449"/>
                  </a:cubicBezTo>
                  <a:cubicBezTo>
                    <a:pt x="6865" y="9890"/>
                    <a:pt x="7214" y="8145"/>
                    <a:pt x="8028" y="7097"/>
                  </a:cubicBezTo>
                  <a:cubicBezTo>
                    <a:pt x="8843" y="6050"/>
                    <a:pt x="10123" y="5469"/>
                    <a:pt x="11868" y="5469"/>
                  </a:cubicBezTo>
                  <a:close/>
                  <a:moveTo>
                    <a:pt x="11868" y="0"/>
                  </a:moveTo>
                  <a:cubicBezTo>
                    <a:pt x="7912" y="0"/>
                    <a:pt x="4887" y="931"/>
                    <a:pt x="2909" y="2909"/>
                  </a:cubicBezTo>
                  <a:cubicBezTo>
                    <a:pt x="931" y="4887"/>
                    <a:pt x="0" y="8145"/>
                    <a:pt x="0" y="12449"/>
                  </a:cubicBezTo>
                  <a:cubicBezTo>
                    <a:pt x="0" y="16638"/>
                    <a:pt x="931" y="19779"/>
                    <a:pt x="2909" y="21873"/>
                  </a:cubicBezTo>
                  <a:cubicBezTo>
                    <a:pt x="4887" y="23968"/>
                    <a:pt x="7912" y="25015"/>
                    <a:pt x="11868" y="25015"/>
                  </a:cubicBezTo>
                  <a:cubicBezTo>
                    <a:pt x="15824" y="25015"/>
                    <a:pt x="18732" y="23968"/>
                    <a:pt x="20827" y="21757"/>
                  </a:cubicBezTo>
                  <a:cubicBezTo>
                    <a:pt x="22921" y="19663"/>
                    <a:pt x="23968" y="16522"/>
                    <a:pt x="23968" y="12449"/>
                  </a:cubicBezTo>
                  <a:cubicBezTo>
                    <a:pt x="23968" y="8145"/>
                    <a:pt x="22921" y="5003"/>
                    <a:pt x="20943" y="3025"/>
                  </a:cubicBezTo>
                  <a:cubicBezTo>
                    <a:pt x="18965" y="931"/>
                    <a:pt x="15940" y="0"/>
                    <a:pt x="11868"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54" name="Google Shape;454;p7"/>
            <p:cNvSpPr/>
            <p:nvPr/>
          </p:nvSpPr>
          <p:spPr>
            <a:xfrm>
              <a:off x="6811750" y="2024150"/>
              <a:ext cx="555600" cy="605025"/>
            </a:xfrm>
            <a:custGeom>
              <a:rect b="b" l="l" r="r" t="t"/>
              <a:pathLst>
                <a:path extrusionOk="0" h="24201" w="22224">
                  <a:moveTo>
                    <a:pt x="12217" y="1"/>
                  </a:moveTo>
                  <a:cubicBezTo>
                    <a:pt x="10239" y="1"/>
                    <a:pt x="8029" y="233"/>
                    <a:pt x="5586" y="815"/>
                  </a:cubicBezTo>
                  <a:cubicBezTo>
                    <a:pt x="3026" y="1397"/>
                    <a:pt x="1281" y="1978"/>
                    <a:pt x="1" y="2677"/>
                  </a:cubicBezTo>
                  <a:lnTo>
                    <a:pt x="1" y="24201"/>
                  </a:lnTo>
                  <a:lnTo>
                    <a:pt x="6982" y="24201"/>
                  </a:lnTo>
                  <a:lnTo>
                    <a:pt x="6982" y="6516"/>
                  </a:lnTo>
                  <a:cubicBezTo>
                    <a:pt x="7331" y="6283"/>
                    <a:pt x="7913" y="6051"/>
                    <a:pt x="8611" y="5934"/>
                  </a:cubicBezTo>
                  <a:cubicBezTo>
                    <a:pt x="9309" y="5818"/>
                    <a:pt x="10007" y="5702"/>
                    <a:pt x="10705" y="5702"/>
                  </a:cubicBezTo>
                  <a:cubicBezTo>
                    <a:pt x="13730" y="5702"/>
                    <a:pt x="15242" y="7098"/>
                    <a:pt x="15242" y="9774"/>
                  </a:cubicBezTo>
                  <a:lnTo>
                    <a:pt x="15242" y="24201"/>
                  </a:lnTo>
                  <a:lnTo>
                    <a:pt x="22223" y="24201"/>
                  </a:lnTo>
                  <a:lnTo>
                    <a:pt x="22223" y="8378"/>
                  </a:lnTo>
                  <a:cubicBezTo>
                    <a:pt x="22223" y="5353"/>
                    <a:pt x="21409" y="3258"/>
                    <a:pt x="19664" y="1978"/>
                  </a:cubicBezTo>
                  <a:cubicBezTo>
                    <a:pt x="18035" y="582"/>
                    <a:pt x="15591" y="1"/>
                    <a:pt x="12217"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55" name="Google Shape;455;p7"/>
            <p:cNvSpPr/>
            <p:nvPr/>
          </p:nvSpPr>
          <p:spPr>
            <a:xfrm>
              <a:off x="363175" y="1858350"/>
              <a:ext cx="1623075" cy="1873225"/>
            </a:xfrm>
            <a:custGeom>
              <a:rect b="b" l="l" r="r" t="t"/>
              <a:pathLst>
                <a:path extrusionOk="0" h="74929" w="64923">
                  <a:moveTo>
                    <a:pt x="2328" y="4073"/>
                  </a:moveTo>
                  <a:lnTo>
                    <a:pt x="60153" y="37465"/>
                  </a:lnTo>
                  <a:lnTo>
                    <a:pt x="2328" y="70856"/>
                  </a:lnTo>
                  <a:lnTo>
                    <a:pt x="2328" y="4073"/>
                  </a:lnTo>
                  <a:close/>
                  <a:moveTo>
                    <a:pt x="1" y="1"/>
                  </a:moveTo>
                  <a:lnTo>
                    <a:pt x="1" y="74928"/>
                  </a:lnTo>
                  <a:lnTo>
                    <a:pt x="64923" y="37465"/>
                  </a:lnTo>
                  <a:lnTo>
                    <a:pt x="1"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56" name="Google Shape;456;p7"/>
            <p:cNvSpPr/>
            <p:nvPr/>
          </p:nvSpPr>
          <p:spPr>
            <a:xfrm>
              <a:off x="366100" y="1893250"/>
              <a:ext cx="564300" cy="916275"/>
            </a:xfrm>
            <a:custGeom>
              <a:rect b="b" l="l" r="r" t="t"/>
              <a:pathLst>
                <a:path extrusionOk="0" h="36651" w="22572">
                  <a:moveTo>
                    <a:pt x="2095" y="1"/>
                  </a:moveTo>
                  <a:lnTo>
                    <a:pt x="0" y="1281"/>
                  </a:lnTo>
                  <a:lnTo>
                    <a:pt x="20478" y="36650"/>
                  </a:lnTo>
                  <a:lnTo>
                    <a:pt x="22572" y="35487"/>
                  </a:lnTo>
                  <a:lnTo>
                    <a:pt x="209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57" name="Google Shape;457;p7"/>
            <p:cNvSpPr/>
            <p:nvPr/>
          </p:nvSpPr>
          <p:spPr>
            <a:xfrm>
              <a:off x="366100" y="2780400"/>
              <a:ext cx="564300" cy="916275"/>
            </a:xfrm>
            <a:custGeom>
              <a:rect b="b" l="l" r="r" t="t"/>
              <a:pathLst>
                <a:path extrusionOk="0" h="36651" w="22572">
                  <a:moveTo>
                    <a:pt x="20478" y="1"/>
                  </a:moveTo>
                  <a:lnTo>
                    <a:pt x="0" y="35370"/>
                  </a:lnTo>
                  <a:lnTo>
                    <a:pt x="2095" y="36650"/>
                  </a:lnTo>
                  <a:lnTo>
                    <a:pt x="22572" y="1164"/>
                  </a:lnTo>
                  <a:lnTo>
                    <a:pt x="20478"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58" name="Google Shape;458;p7"/>
            <p:cNvSpPr/>
            <p:nvPr/>
          </p:nvSpPr>
          <p:spPr>
            <a:xfrm>
              <a:off x="904200" y="2765875"/>
              <a:ext cx="1023900" cy="58200"/>
            </a:xfrm>
            <a:custGeom>
              <a:rect b="b" l="l" r="r" t="t"/>
              <a:pathLst>
                <a:path extrusionOk="0" h="2328" w="40956">
                  <a:moveTo>
                    <a:pt x="1" y="0"/>
                  </a:moveTo>
                  <a:lnTo>
                    <a:pt x="1" y="2327"/>
                  </a:lnTo>
                  <a:lnTo>
                    <a:pt x="40955" y="2327"/>
                  </a:lnTo>
                  <a:lnTo>
                    <a:pt x="40955"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59" name="Google Shape;459;p7"/>
            <p:cNvSpPr/>
            <p:nvPr/>
          </p:nvSpPr>
          <p:spPr>
            <a:xfrm>
              <a:off x="217750" y="1758700"/>
              <a:ext cx="354875" cy="311475"/>
            </a:xfrm>
            <a:custGeom>
              <a:rect b="b" l="l" r="r" t="t"/>
              <a:pathLst>
                <a:path extrusionOk="0" h="12459" w="14195">
                  <a:moveTo>
                    <a:pt x="7131" y="1"/>
                  </a:moveTo>
                  <a:cubicBezTo>
                    <a:pt x="6082" y="1"/>
                    <a:pt x="5027" y="273"/>
                    <a:pt x="4073" y="845"/>
                  </a:cubicBezTo>
                  <a:cubicBezTo>
                    <a:pt x="1048" y="2591"/>
                    <a:pt x="1" y="6430"/>
                    <a:pt x="1746" y="9339"/>
                  </a:cubicBezTo>
                  <a:cubicBezTo>
                    <a:pt x="2919" y="11372"/>
                    <a:pt x="4985" y="12459"/>
                    <a:pt x="7132" y="12459"/>
                  </a:cubicBezTo>
                  <a:cubicBezTo>
                    <a:pt x="8180" y="12459"/>
                    <a:pt x="9247" y="12200"/>
                    <a:pt x="10239" y="11666"/>
                  </a:cubicBezTo>
                  <a:cubicBezTo>
                    <a:pt x="13264" y="9921"/>
                    <a:pt x="14195" y="6081"/>
                    <a:pt x="12566" y="3172"/>
                  </a:cubicBezTo>
                  <a:cubicBezTo>
                    <a:pt x="11394" y="1140"/>
                    <a:pt x="9276" y="1"/>
                    <a:pt x="713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60" name="Google Shape;460;p7"/>
            <p:cNvSpPr/>
            <p:nvPr/>
          </p:nvSpPr>
          <p:spPr>
            <a:xfrm>
              <a:off x="726775" y="2639925"/>
              <a:ext cx="354875" cy="310075"/>
            </a:xfrm>
            <a:custGeom>
              <a:rect b="b" l="l" r="r" t="t"/>
              <a:pathLst>
                <a:path extrusionOk="0" h="12403" w="14195">
                  <a:moveTo>
                    <a:pt x="7090" y="1"/>
                  </a:moveTo>
                  <a:cubicBezTo>
                    <a:pt x="6034" y="1"/>
                    <a:pt x="4957" y="272"/>
                    <a:pt x="3956" y="850"/>
                  </a:cubicBezTo>
                  <a:cubicBezTo>
                    <a:pt x="1048" y="2478"/>
                    <a:pt x="0" y="6318"/>
                    <a:pt x="1746" y="9343"/>
                  </a:cubicBezTo>
                  <a:cubicBezTo>
                    <a:pt x="2836" y="11290"/>
                    <a:pt x="4916" y="12402"/>
                    <a:pt x="7080" y="12402"/>
                  </a:cubicBezTo>
                  <a:cubicBezTo>
                    <a:pt x="8149" y="12402"/>
                    <a:pt x="9239" y="12131"/>
                    <a:pt x="10239" y="11554"/>
                  </a:cubicBezTo>
                  <a:cubicBezTo>
                    <a:pt x="13148" y="9808"/>
                    <a:pt x="14195" y="6085"/>
                    <a:pt x="12450" y="3060"/>
                  </a:cubicBezTo>
                  <a:cubicBezTo>
                    <a:pt x="11282" y="1113"/>
                    <a:pt x="9228" y="1"/>
                    <a:pt x="7090"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61" name="Google Shape;461;p7"/>
            <p:cNvSpPr/>
            <p:nvPr/>
          </p:nvSpPr>
          <p:spPr>
            <a:xfrm>
              <a:off x="214850" y="3515550"/>
              <a:ext cx="354875" cy="311475"/>
            </a:xfrm>
            <a:custGeom>
              <a:rect b="b" l="l" r="r" t="t"/>
              <a:pathLst>
                <a:path extrusionOk="0" h="12459" w="14195">
                  <a:moveTo>
                    <a:pt x="7130" y="0"/>
                  </a:moveTo>
                  <a:cubicBezTo>
                    <a:pt x="6082" y="0"/>
                    <a:pt x="5027" y="272"/>
                    <a:pt x="4072" y="845"/>
                  </a:cubicBezTo>
                  <a:cubicBezTo>
                    <a:pt x="1047" y="2590"/>
                    <a:pt x="0" y="6430"/>
                    <a:pt x="1745" y="9338"/>
                  </a:cubicBezTo>
                  <a:cubicBezTo>
                    <a:pt x="2918" y="11371"/>
                    <a:pt x="5037" y="12458"/>
                    <a:pt x="7183" y="12458"/>
                  </a:cubicBezTo>
                  <a:cubicBezTo>
                    <a:pt x="8231" y="12458"/>
                    <a:pt x="9285" y="12200"/>
                    <a:pt x="10239" y="11665"/>
                  </a:cubicBezTo>
                  <a:cubicBezTo>
                    <a:pt x="13264" y="9920"/>
                    <a:pt x="14195" y="6081"/>
                    <a:pt x="12566" y="3172"/>
                  </a:cubicBezTo>
                  <a:cubicBezTo>
                    <a:pt x="11393" y="1140"/>
                    <a:pt x="9276" y="0"/>
                    <a:pt x="713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62" name="Google Shape;462;p7"/>
            <p:cNvSpPr/>
            <p:nvPr/>
          </p:nvSpPr>
          <p:spPr>
            <a:xfrm>
              <a:off x="1741900" y="2635500"/>
              <a:ext cx="354900" cy="311475"/>
            </a:xfrm>
            <a:custGeom>
              <a:rect b="b" l="l" r="r" t="t"/>
              <a:pathLst>
                <a:path extrusionOk="0" h="12459" w="14196">
                  <a:moveTo>
                    <a:pt x="7064" y="1"/>
                  </a:moveTo>
                  <a:cubicBezTo>
                    <a:pt x="6016" y="1"/>
                    <a:pt x="4949" y="260"/>
                    <a:pt x="3957" y="794"/>
                  </a:cubicBezTo>
                  <a:cubicBezTo>
                    <a:pt x="932" y="2539"/>
                    <a:pt x="1" y="6379"/>
                    <a:pt x="1630" y="9287"/>
                  </a:cubicBezTo>
                  <a:cubicBezTo>
                    <a:pt x="2802" y="11319"/>
                    <a:pt x="4920" y="12459"/>
                    <a:pt x="7065" y="12459"/>
                  </a:cubicBezTo>
                  <a:cubicBezTo>
                    <a:pt x="8113" y="12459"/>
                    <a:pt x="9168" y="12187"/>
                    <a:pt x="10123" y="11614"/>
                  </a:cubicBezTo>
                  <a:cubicBezTo>
                    <a:pt x="13148" y="9869"/>
                    <a:pt x="14195" y="6146"/>
                    <a:pt x="12450" y="3121"/>
                  </a:cubicBezTo>
                  <a:cubicBezTo>
                    <a:pt x="11277" y="1088"/>
                    <a:pt x="9211" y="1"/>
                    <a:pt x="7064"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grpSp>
      <p:grpSp>
        <p:nvGrpSpPr>
          <p:cNvPr id="463" name="Google Shape;463;p7"/>
          <p:cNvGrpSpPr/>
          <p:nvPr/>
        </p:nvGrpSpPr>
        <p:grpSpPr>
          <a:xfrm>
            <a:off x="-1548" y="5097414"/>
            <a:ext cx="9146322" cy="46089"/>
            <a:chOff x="0" y="5096547"/>
            <a:chExt cx="9144493" cy="46107"/>
          </a:xfrm>
        </p:grpSpPr>
        <p:sp>
          <p:nvSpPr>
            <p:cNvPr id="464" name="Google Shape;464;p7"/>
            <p:cNvSpPr/>
            <p:nvPr/>
          </p:nvSpPr>
          <p:spPr>
            <a:xfrm>
              <a:off x="0"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B3B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65" name="Google Shape;465;p7"/>
            <p:cNvSpPr/>
            <p:nvPr/>
          </p:nvSpPr>
          <p:spPr>
            <a:xfrm>
              <a:off x="1523984"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FBD6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66" name="Google Shape;466;p7"/>
            <p:cNvSpPr/>
            <p:nvPr/>
          </p:nvSpPr>
          <p:spPr>
            <a:xfrm>
              <a:off x="3047968" y="5096547"/>
              <a:ext cx="1524572" cy="46107"/>
            </a:xfrm>
            <a:custGeom>
              <a:rect b="b" l="l" r="r" t="t"/>
              <a:pathLst>
                <a:path extrusionOk="0" h="86995" w="2876550">
                  <a:moveTo>
                    <a:pt x="2876207" y="86893"/>
                  </a:moveTo>
                  <a:lnTo>
                    <a:pt x="0" y="86893"/>
                  </a:lnTo>
                  <a:lnTo>
                    <a:pt x="0" y="0"/>
                  </a:lnTo>
                  <a:lnTo>
                    <a:pt x="2876207" y="0"/>
                  </a:lnTo>
                  <a:lnTo>
                    <a:pt x="2876207" y="86893"/>
                  </a:lnTo>
                  <a:close/>
                </a:path>
              </a:pathLst>
            </a:custGeom>
            <a:solidFill>
              <a:srgbClr val="A6D4D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67" name="Google Shape;467;p7"/>
            <p:cNvSpPr/>
            <p:nvPr/>
          </p:nvSpPr>
          <p:spPr>
            <a:xfrm>
              <a:off x="4571952" y="5096547"/>
              <a:ext cx="1524572" cy="46107"/>
            </a:xfrm>
            <a:custGeom>
              <a:rect b="b" l="l" r="r" t="t"/>
              <a:pathLst>
                <a:path extrusionOk="0" h="86995" w="2876550">
                  <a:moveTo>
                    <a:pt x="2876207" y="86893"/>
                  </a:moveTo>
                  <a:lnTo>
                    <a:pt x="0" y="86893"/>
                  </a:lnTo>
                  <a:lnTo>
                    <a:pt x="0" y="0"/>
                  </a:lnTo>
                  <a:lnTo>
                    <a:pt x="2876207" y="0"/>
                  </a:lnTo>
                  <a:lnTo>
                    <a:pt x="2876207" y="86893"/>
                  </a:lnTo>
                  <a:close/>
                </a:path>
              </a:pathLst>
            </a:custGeom>
            <a:solidFill>
              <a:srgbClr val="FF3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68" name="Google Shape;468;p7"/>
            <p:cNvSpPr/>
            <p:nvPr/>
          </p:nvSpPr>
          <p:spPr>
            <a:xfrm>
              <a:off x="6095937"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770F7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69" name="Google Shape;469;p7"/>
            <p:cNvSpPr/>
            <p:nvPr/>
          </p:nvSpPr>
          <p:spPr>
            <a:xfrm>
              <a:off x="7619922" y="5096547"/>
              <a:ext cx="1524571"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6D757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photo">
  <p:cSld name="OBJECT_1_1_2">
    <p:spTree>
      <p:nvGrpSpPr>
        <p:cNvPr id="470" name="Shape 470"/>
        <p:cNvGrpSpPr/>
        <p:nvPr/>
      </p:nvGrpSpPr>
      <p:grpSpPr>
        <a:xfrm>
          <a:off x="0" y="0"/>
          <a:ext cx="0" cy="0"/>
          <a:chOff x="0" y="0"/>
          <a:chExt cx="0" cy="0"/>
        </a:xfrm>
      </p:grpSpPr>
      <p:sp>
        <p:nvSpPr>
          <p:cNvPr id="471" name="Google Shape;471;p8"/>
          <p:cNvSpPr/>
          <p:nvPr/>
        </p:nvSpPr>
        <p:spPr>
          <a:xfrm>
            <a:off x="0" y="598"/>
            <a:ext cx="9141600" cy="51414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72" name="Google Shape;472;p8"/>
          <p:cNvSpPr/>
          <p:nvPr/>
        </p:nvSpPr>
        <p:spPr>
          <a:xfrm>
            <a:off x="-8467" y="-4650"/>
            <a:ext cx="9158535" cy="5151907"/>
          </a:xfrm>
          <a:custGeom>
            <a:rect b="b" l="l" r="r" t="t"/>
            <a:pathLst>
              <a:path extrusionOk="0" h="9720580" w="17280255">
                <a:moveTo>
                  <a:pt x="17280001" y="0"/>
                </a:moveTo>
                <a:lnTo>
                  <a:pt x="0" y="0"/>
                </a:lnTo>
                <a:lnTo>
                  <a:pt x="0" y="9719995"/>
                </a:lnTo>
                <a:lnTo>
                  <a:pt x="17280001" y="9719995"/>
                </a:lnTo>
                <a:lnTo>
                  <a:pt x="17280001" y="0"/>
                </a:lnTo>
                <a:close/>
              </a:path>
            </a:pathLst>
          </a:custGeom>
          <a:solidFill>
            <a:srgbClr val="14354A">
              <a:alpha val="9373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73" name="Google Shape;473;p8"/>
          <p:cNvSpPr/>
          <p:nvPr/>
        </p:nvSpPr>
        <p:spPr>
          <a:xfrm>
            <a:off x="1737726" y="256679"/>
            <a:ext cx="0" cy="494055"/>
          </a:xfrm>
          <a:custGeom>
            <a:rect b="b" l="l" r="r" t="t"/>
            <a:pathLst>
              <a:path extrusionOk="0" h="932180" w="120000">
                <a:moveTo>
                  <a:pt x="0" y="0"/>
                </a:moveTo>
                <a:lnTo>
                  <a:pt x="0" y="931621"/>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474" name="Google Shape;474;p8"/>
          <p:cNvSpPr txBox="1"/>
          <p:nvPr>
            <p:ph type="title"/>
          </p:nvPr>
        </p:nvSpPr>
        <p:spPr>
          <a:xfrm>
            <a:off x="2036076" y="440639"/>
            <a:ext cx="1921500" cy="176700"/>
          </a:xfrm>
          <a:prstGeom prst="rect">
            <a:avLst/>
          </a:prstGeom>
        </p:spPr>
        <p:txBody>
          <a:bodyPr anchorCtr="0" anchor="t" bIns="0" lIns="0" spcFirstLastPara="1" rIns="0" wrap="square" tIns="0">
            <a:noAutofit/>
          </a:bodyPr>
          <a:lstStyle>
            <a:lvl1pPr lvl="0" rtl="0">
              <a:spcBef>
                <a:spcPts val="0"/>
              </a:spcBef>
              <a:spcAft>
                <a:spcPts val="0"/>
              </a:spcAft>
              <a:buNone/>
              <a:defRPr b="1" sz="1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475" name="Google Shape;475;p8"/>
          <p:cNvGrpSpPr/>
          <p:nvPr/>
        </p:nvGrpSpPr>
        <p:grpSpPr>
          <a:xfrm>
            <a:off x="320255" y="343979"/>
            <a:ext cx="1117936" cy="323279"/>
            <a:chOff x="214850" y="1758700"/>
            <a:chExt cx="7152500" cy="2068325"/>
          </a:xfrm>
        </p:grpSpPr>
        <p:sp>
          <p:nvSpPr>
            <p:cNvPr id="476" name="Google Shape;476;p8"/>
            <p:cNvSpPr/>
            <p:nvPr/>
          </p:nvSpPr>
          <p:spPr>
            <a:xfrm>
              <a:off x="2617425" y="3237075"/>
              <a:ext cx="346150" cy="442150"/>
            </a:xfrm>
            <a:custGeom>
              <a:rect b="b" l="l" r="r" t="t"/>
              <a:pathLst>
                <a:path extrusionOk="0" h="17686" w="13846">
                  <a:moveTo>
                    <a:pt x="5352" y="1745"/>
                  </a:moveTo>
                  <a:cubicBezTo>
                    <a:pt x="7679" y="1745"/>
                    <a:pt x="9308" y="2327"/>
                    <a:pt x="10355" y="3491"/>
                  </a:cubicBezTo>
                  <a:cubicBezTo>
                    <a:pt x="11286" y="4654"/>
                    <a:pt x="11868" y="6399"/>
                    <a:pt x="11868" y="8843"/>
                  </a:cubicBezTo>
                  <a:cubicBezTo>
                    <a:pt x="11868" y="11286"/>
                    <a:pt x="11286" y="13031"/>
                    <a:pt x="10355" y="14195"/>
                  </a:cubicBezTo>
                  <a:cubicBezTo>
                    <a:pt x="9308" y="15358"/>
                    <a:pt x="7679" y="15823"/>
                    <a:pt x="5352" y="15823"/>
                  </a:cubicBezTo>
                  <a:lnTo>
                    <a:pt x="1862" y="15823"/>
                  </a:lnTo>
                  <a:lnTo>
                    <a:pt x="1862" y="1745"/>
                  </a:lnTo>
                  <a:close/>
                  <a:moveTo>
                    <a:pt x="0" y="0"/>
                  </a:moveTo>
                  <a:lnTo>
                    <a:pt x="0" y="17685"/>
                  </a:lnTo>
                  <a:lnTo>
                    <a:pt x="5469" y="17685"/>
                  </a:lnTo>
                  <a:cubicBezTo>
                    <a:pt x="11053" y="17685"/>
                    <a:pt x="13846" y="14776"/>
                    <a:pt x="13846" y="8843"/>
                  </a:cubicBezTo>
                  <a:cubicBezTo>
                    <a:pt x="13846" y="5934"/>
                    <a:pt x="13148" y="3723"/>
                    <a:pt x="11752" y="2211"/>
                  </a:cubicBezTo>
                  <a:cubicBezTo>
                    <a:pt x="10355" y="815"/>
                    <a:pt x="8261" y="0"/>
                    <a:pt x="5469"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77" name="Google Shape;477;p8"/>
            <p:cNvSpPr/>
            <p:nvPr/>
          </p:nvSpPr>
          <p:spPr>
            <a:xfrm>
              <a:off x="3042100" y="3237075"/>
              <a:ext cx="398500" cy="442150"/>
            </a:xfrm>
            <a:custGeom>
              <a:rect b="b" l="l" r="r" t="t"/>
              <a:pathLst>
                <a:path extrusionOk="0" h="17686" w="15940">
                  <a:moveTo>
                    <a:pt x="8028" y="2327"/>
                  </a:moveTo>
                  <a:lnTo>
                    <a:pt x="11053" y="10355"/>
                  </a:lnTo>
                  <a:lnTo>
                    <a:pt x="4887" y="10355"/>
                  </a:lnTo>
                  <a:lnTo>
                    <a:pt x="8028" y="2327"/>
                  </a:lnTo>
                  <a:close/>
                  <a:moveTo>
                    <a:pt x="7097" y="0"/>
                  </a:moveTo>
                  <a:lnTo>
                    <a:pt x="0" y="17685"/>
                  </a:lnTo>
                  <a:lnTo>
                    <a:pt x="2094"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78" name="Google Shape;478;p8"/>
            <p:cNvSpPr/>
            <p:nvPr/>
          </p:nvSpPr>
          <p:spPr>
            <a:xfrm>
              <a:off x="3481300" y="3237075"/>
              <a:ext cx="360700" cy="442150"/>
            </a:xfrm>
            <a:custGeom>
              <a:rect b="b" l="l" r="r" t="t"/>
              <a:pathLst>
                <a:path extrusionOk="0" h="17686" w="14428">
                  <a:moveTo>
                    <a:pt x="1" y="0"/>
                  </a:moveTo>
                  <a:lnTo>
                    <a:pt x="1" y="1862"/>
                  </a:lnTo>
                  <a:lnTo>
                    <a:pt x="6283" y="1862"/>
                  </a:lnTo>
                  <a:lnTo>
                    <a:pt x="6283" y="17685"/>
                  </a:lnTo>
                  <a:lnTo>
                    <a:pt x="8145" y="17685"/>
                  </a:lnTo>
                  <a:lnTo>
                    <a:pt x="8145" y="1862"/>
                  </a:lnTo>
                  <a:lnTo>
                    <a:pt x="14428" y="1862"/>
                  </a:lnTo>
                  <a:lnTo>
                    <a:pt x="14428"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79" name="Google Shape;479;p8"/>
            <p:cNvSpPr/>
            <p:nvPr/>
          </p:nvSpPr>
          <p:spPr>
            <a:xfrm>
              <a:off x="3879800" y="3237075"/>
              <a:ext cx="398500" cy="442150"/>
            </a:xfrm>
            <a:custGeom>
              <a:rect b="b" l="l" r="r" t="t"/>
              <a:pathLst>
                <a:path extrusionOk="0" h="17686" w="15940">
                  <a:moveTo>
                    <a:pt x="8028" y="2327"/>
                  </a:moveTo>
                  <a:lnTo>
                    <a:pt x="11170" y="10355"/>
                  </a:lnTo>
                  <a:lnTo>
                    <a:pt x="4887" y="10355"/>
                  </a:lnTo>
                  <a:lnTo>
                    <a:pt x="8028" y="2327"/>
                  </a:lnTo>
                  <a:close/>
                  <a:moveTo>
                    <a:pt x="7098" y="0"/>
                  </a:moveTo>
                  <a:lnTo>
                    <a:pt x="0" y="17685"/>
                  </a:lnTo>
                  <a:lnTo>
                    <a:pt x="2095"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80" name="Google Shape;480;p8"/>
            <p:cNvSpPr/>
            <p:nvPr/>
          </p:nvSpPr>
          <p:spPr>
            <a:xfrm>
              <a:off x="4540075" y="3231250"/>
              <a:ext cx="285075" cy="453775"/>
            </a:xfrm>
            <a:custGeom>
              <a:rect b="b" l="l" r="r" t="t"/>
              <a:pathLst>
                <a:path extrusionOk="0" h="18151" w="11403">
                  <a:moveTo>
                    <a:pt x="5701" y="1"/>
                  </a:moveTo>
                  <a:cubicBezTo>
                    <a:pt x="4538" y="1"/>
                    <a:pt x="3491" y="233"/>
                    <a:pt x="2676" y="699"/>
                  </a:cubicBezTo>
                  <a:cubicBezTo>
                    <a:pt x="1862" y="1164"/>
                    <a:pt x="1280" y="1746"/>
                    <a:pt x="931" y="2444"/>
                  </a:cubicBezTo>
                  <a:cubicBezTo>
                    <a:pt x="582" y="3142"/>
                    <a:pt x="349" y="3840"/>
                    <a:pt x="349" y="4538"/>
                  </a:cubicBezTo>
                  <a:cubicBezTo>
                    <a:pt x="349" y="5585"/>
                    <a:pt x="582" y="6400"/>
                    <a:pt x="1047" y="7098"/>
                  </a:cubicBezTo>
                  <a:cubicBezTo>
                    <a:pt x="1513" y="7796"/>
                    <a:pt x="2095" y="8261"/>
                    <a:pt x="2676" y="8610"/>
                  </a:cubicBezTo>
                  <a:cubicBezTo>
                    <a:pt x="3374" y="8959"/>
                    <a:pt x="4189" y="9308"/>
                    <a:pt x="5352" y="9657"/>
                  </a:cubicBezTo>
                  <a:cubicBezTo>
                    <a:pt x="6283" y="10006"/>
                    <a:pt x="7097" y="10355"/>
                    <a:pt x="7563" y="10588"/>
                  </a:cubicBezTo>
                  <a:cubicBezTo>
                    <a:pt x="8145" y="10821"/>
                    <a:pt x="8610" y="11286"/>
                    <a:pt x="8959" y="11635"/>
                  </a:cubicBezTo>
                  <a:cubicBezTo>
                    <a:pt x="9308" y="12101"/>
                    <a:pt x="9541" y="12682"/>
                    <a:pt x="9541" y="13381"/>
                  </a:cubicBezTo>
                  <a:cubicBezTo>
                    <a:pt x="9541" y="14311"/>
                    <a:pt x="9192" y="15009"/>
                    <a:pt x="8494" y="15591"/>
                  </a:cubicBezTo>
                  <a:cubicBezTo>
                    <a:pt x="7912" y="16173"/>
                    <a:pt x="6981" y="16406"/>
                    <a:pt x="5701" y="16406"/>
                  </a:cubicBezTo>
                  <a:cubicBezTo>
                    <a:pt x="4421" y="16406"/>
                    <a:pt x="3374" y="16289"/>
                    <a:pt x="2444" y="15940"/>
                  </a:cubicBezTo>
                  <a:cubicBezTo>
                    <a:pt x="1513" y="15591"/>
                    <a:pt x="698" y="15126"/>
                    <a:pt x="0" y="14660"/>
                  </a:cubicBezTo>
                  <a:lnTo>
                    <a:pt x="0" y="16638"/>
                  </a:lnTo>
                  <a:cubicBezTo>
                    <a:pt x="1047" y="17220"/>
                    <a:pt x="1978" y="17569"/>
                    <a:pt x="2676" y="17802"/>
                  </a:cubicBezTo>
                  <a:cubicBezTo>
                    <a:pt x="3374" y="18034"/>
                    <a:pt x="4305" y="18151"/>
                    <a:pt x="5585" y="18151"/>
                  </a:cubicBezTo>
                  <a:cubicBezTo>
                    <a:pt x="7563" y="18151"/>
                    <a:pt x="9075" y="17685"/>
                    <a:pt x="10006" y="16755"/>
                  </a:cubicBezTo>
                  <a:cubicBezTo>
                    <a:pt x="10937" y="15707"/>
                    <a:pt x="11402" y="14544"/>
                    <a:pt x="11402" y="13148"/>
                  </a:cubicBezTo>
                  <a:cubicBezTo>
                    <a:pt x="11402" y="12101"/>
                    <a:pt x="11170" y="11286"/>
                    <a:pt x="10704" y="10588"/>
                  </a:cubicBezTo>
                  <a:cubicBezTo>
                    <a:pt x="10239" y="9890"/>
                    <a:pt x="9541" y="9425"/>
                    <a:pt x="8843" y="9076"/>
                  </a:cubicBezTo>
                  <a:cubicBezTo>
                    <a:pt x="8145" y="8727"/>
                    <a:pt x="7330" y="8378"/>
                    <a:pt x="6167" y="7912"/>
                  </a:cubicBezTo>
                  <a:cubicBezTo>
                    <a:pt x="5236" y="7680"/>
                    <a:pt x="4538" y="7330"/>
                    <a:pt x="3956" y="7098"/>
                  </a:cubicBezTo>
                  <a:cubicBezTo>
                    <a:pt x="3491" y="6865"/>
                    <a:pt x="3025" y="6516"/>
                    <a:pt x="2793" y="6051"/>
                  </a:cubicBezTo>
                  <a:cubicBezTo>
                    <a:pt x="2444" y="5585"/>
                    <a:pt x="2327" y="5120"/>
                    <a:pt x="2327" y="4422"/>
                  </a:cubicBezTo>
                  <a:cubicBezTo>
                    <a:pt x="2327" y="3607"/>
                    <a:pt x="2560" y="3026"/>
                    <a:pt x="3142" y="2444"/>
                  </a:cubicBezTo>
                  <a:cubicBezTo>
                    <a:pt x="3723" y="1978"/>
                    <a:pt x="4654" y="1746"/>
                    <a:pt x="5818" y="1746"/>
                  </a:cubicBezTo>
                  <a:cubicBezTo>
                    <a:pt x="6516" y="1746"/>
                    <a:pt x="7097" y="1746"/>
                    <a:pt x="7679" y="1978"/>
                  </a:cubicBezTo>
                  <a:cubicBezTo>
                    <a:pt x="8261" y="2095"/>
                    <a:pt x="8843" y="2328"/>
                    <a:pt x="9424" y="2677"/>
                  </a:cubicBezTo>
                  <a:cubicBezTo>
                    <a:pt x="9890" y="2909"/>
                    <a:pt x="10239" y="3142"/>
                    <a:pt x="10355" y="3142"/>
                  </a:cubicBezTo>
                  <a:lnTo>
                    <a:pt x="10355" y="1280"/>
                  </a:lnTo>
                  <a:cubicBezTo>
                    <a:pt x="9424" y="699"/>
                    <a:pt x="8610" y="466"/>
                    <a:pt x="8028" y="233"/>
                  </a:cubicBezTo>
                  <a:cubicBezTo>
                    <a:pt x="7447" y="117"/>
                    <a:pt x="6632" y="1"/>
                    <a:pt x="570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81" name="Google Shape;481;p8"/>
            <p:cNvSpPr/>
            <p:nvPr/>
          </p:nvSpPr>
          <p:spPr>
            <a:xfrm>
              <a:off x="4941475" y="3231250"/>
              <a:ext cx="340325" cy="453775"/>
            </a:xfrm>
            <a:custGeom>
              <a:rect b="b" l="l" r="r" t="t"/>
              <a:pathLst>
                <a:path extrusionOk="0" h="18151" w="13613">
                  <a:moveTo>
                    <a:pt x="8145" y="1"/>
                  </a:moveTo>
                  <a:cubicBezTo>
                    <a:pt x="5469" y="1"/>
                    <a:pt x="3374" y="815"/>
                    <a:pt x="2095" y="2328"/>
                  </a:cubicBezTo>
                  <a:cubicBezTo>
                    <a:pt x="698" y="3840"/>
                    <a:pt x="0" y="6051"/>
                    <a:pt x="0" y="9076"/>
                  </a:cubicBezTo>
                  <a:cubicBezTo>
                    <a:pt x="0" y="12101"/>
                    <a:pt x="698" y="14311"/>
                    <a:pt x="2095" y="15824"/>
                  </a:cubicBezTo>
                  <a:cubicBezTo>
                    <a:pt x="3374" y="17336"/>
                    <a:pt x="5469" y="18151"/>
                    <a:pt x="8145" y="18151"/>
                  </a:cubicBezTo>
                  <a:cubicBezTo>
                    <a:pt x="10006" y="18151"/>
                    <a:pt x="11751" y="17685"/>
                    <a:pt x="13613" y="16871"/>
                  </a:cubicBezTo>
                  <a:lnTo>
                    <a:pt x="13613" y="15009"/>
                  </a:lnTo>
                  <a:cubicBezTo>
                    <a:pt x="11984" y="15940"/>
                    <a:pt x="10239" y="16289"/>
                    <a:pt x="8377" y="16289"/>
                  </a:cubicBezTo>
                  <a:cubicBezTo>
                    <a:pt x="6167" y="16289"/>
                    <a:pt x="4538" y="15707"/>
                    <a:pt x="3491" y="14544"/>
                  </a:cubicBezTo>
                  <a:cubicBezTo>
                    <a:pt x="2444" y="13381"/>
                    <a:pt x="1978" y="11635"/>
                    <a:pt x="1978" y="9076"/>
                  </a:cubicBezTo>
                  <a:cubicBezTo>
                    <a:pt x="1978" y="6516"/>
                    <a:pt x="2444" y="4771"/>
                    <a:pt x="3491" y="3607"/>
                  </a:cubicBezTo>
                  <a:cubicBezTo>
                    <a:pt x="4538" y="2444"/>
                    <a:pt x="6167" y="1862"/>
                    <a:pt x="8377" y="1862"/>
                  </a:cubicBezTo>
                  <a:cubicBezTo>
                    <a:pt x="10123" y="1862"/>
                    <a:pt x="11868" y="2211"/>
                    <a:pt x="13613" y="3142"/>
                  </a:cubicBezTo>
                  <a:lnTo>
                    <a:pt x="13613" y="1280"/>
                  </a:lnTo>
                  <a:cubicBezTo>
                    <a:pt x="11751" y="466"/>
                    <a:pt x="10006"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82" name="Google Shape;482;p8"/>
            <p:cNvSpPr/>
            <p:nvPr/>
          </p:nvSpPr>
          <p:spPr>
            <a:xfrm>
              <a:off x="5438850" y="3237075"/>
              <a:ext cx="49475" cy="442150"/>
            </a:xfrm>
            <a:custGeom>
              <a:rect b="b" l="l" r="r" t="t"/>
              <a:pathLst>
                <a:path extrusionOk="0" h="17686" w="1979">
                  <a:moveTo>
                    <a:pt x="1" y="0"/>
                  </a:moveTo>
                  <a:lnTo>
                    <a:pt x="1" y="17685"/>
                  </a:lnTo>
                  <a:lnTo>
                    <a:pt x="1979" y="17685"/>
                  </a:lnTo>
                  <a:lnTo>
                    <a:pt x="197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83" name="Google Shape;483;p8"/>
            <p:cNvSpPr/>
            <p:nvPr/>
          </p:nvSpPr>
          <p:spPr>
            <a:xfrm>
              <a:off x="5651200" y="3237075"/>
              <a:ext cx="279250" cy="442150"/>
            </a:xfrm>
            <a:custGeom>
              <a:rect b="b" l="l" r="r" t="t"/>
              <a:pathLst>
                <a:path extrusionOk="0" h="17686" w="11170">
                  <a:moveTo>
                    <a:pt x="0" y="0"/>
                  </a:moveTo>
                  <a:lnTo>
                    <a:pt x="0" y="17685"/>
                  </a:lnTo>
                  <a:lnTo>
                    <a:pt x="11169" y="17685"/>
                  </a:lnTo>
                  <a:lnTo>
                    <a:pt x="11169" y="15823"/>
                  </a:lnTo>
                  <a:lnTo>
                    <a:pt x="1978" y="15823"/>
                  </a:lnTo>
                  <a:lnTo>
                    <a:pt x="1978" y="9773"/>
                  </a:lnTo>
                  <a:lnTo>
                    <a:pt x="10122" y="9773"/>
                  </a:lnTo>
                  <a:lnTo>
                    <a:pt x="10122" y="7912"/>
                  </a:lnTo>
                  <a:lnTo>
                    <a:pt x="1978" y="7912"/>
                  </a:lnTo>
                  <a:lnTo>
                    <a:pt x="1978" y="1862"/>
                  </a:lnTo>
                  <a:lnTo>
                    <a:pt x="11169" y="1862"/>
                  </a:lnTo>
                  <a:lnTo>
                    <a:pt x="1116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84" name="Google Shape;484;p8"/>
            <p:cNvSpPr/>
            <p:nvPr/>
          </p:nvSpPr>
          <p:spPr>
            <a:xfrm>
              <a:off x="6090400" y="3237075"/>
              <a:ext cx="366525" cy="442150"/>
            </a:xfrm>
            <a:custGeom>
              <a:rect b="b" l="l" r="r" t="t"/>
              <a:pathLst>
                <a:path extrusionOk="0" h="17686" w="14661">
                  <a:moveTo>
                    <a:pt x="1" y="0"/>
                  </a:moveTo>
                  <a:lnTo>
                    <a:pt x="1" y="17685"/>
                  </a:lnTo>
                  <a:lnTo>
                    <a:pt x="1862" y="17685"/>
                  </a:lnTo>
                  <a:lnTo>
                    <a:pt x="1862" y="2793"/>
                  </a:lnTo>
                  <a:lnTo>
                    <a:pt x="12450" y="17685"/>
                  </a:lnTo>
                  <a:lnTo>
                    <a:pt x="14660" y="17685"/>
                  </a:lnTo>
                  <a:lnTo>
                    <a:pt x="14660" y="0"/>
                  </a:lnTo>
                  <a:lnTo>
                    <a:pt x="12683" y="0"/>
                  </a:lnTo>
                  <a:lnTo>
                    <a:pt x="12683" y="14893"/>
                  </a:lnTo>
                  <a:lnTo>
                    <a:pt x="2211"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85" name="Google Shape;485;p8"/>
            <p:cNvSpPr/>
            <p:nvPr/>
          </p:nvSpPr>
          <p:spPr>
            <a:xfrm>
              <a:off x="6602325" y="3231250"/>
              <a:ext cx="337450" cy="453775"/>
            </a:xfrm>
            <a:custGeom>
              <a:rect b="b" l="l" r="r" t="t"/>
              <a:pathLst>
                <a:path extrusionOk="0" h="18151" w="13498">
                  <a:moveTo>
                    <a:pt x="8145" y="1"/>
                  </a:moveTo>
                  <a:cubicBezTo>
                    <a:pt x="5469" y="1"/>
                    <a:pt x="3375" y="815"/>
                    <a:pt x="1979" y="2328"/>
                  </a:cubicBezTo>
                  <a:cubicBezTo>
                    <a:pt x="699" y="3840"/>
                    <a:pt x="1" y="6051"/>
                    <a:pt x="1" y="9076"/>
                  </a:cubicBezTo>
                  <a:cubicBezTo>
                    <a:pt x="1" y="12101"/>
                    <a:pt x="699" y="14311"/>
                    <a:pt x="1979" y="15824"/>
                  </a:cubicBezTo>
                  <a:cubicBezTo>
                    <a:pt x="3375" y="17336"/>
                    <a:pt x="5469" y="18151"/>
                    <a:pt x="8145" y="18151"/>
                  </a:cubicBezTo>
                  <a:cubicBezTo>
                    <a:pt x="9890" y="18151"/>
                    <a:pt x="11752" y="17685"/>
                    <a:pt x="13497" y="16871"/>
                  </a:cubicBezTo>
                  <a:lnTo>
                    <a:pt x="13497" y="15009"/>
                  </a:lnTo>
                  <a:cubicBezTo>
                    <a:pt x="11985" y="15940"/>
                    <a:pt x="10239" y="16289"/>
                    <a:pt x="8378" y="16289"/>
                  </a:cubicBezTo>
                  <a:cubicBezTo>
                    <a:pt x="6167" y="16289"/>
                    <a:pt x="4538" y="15707"/>
                    <a:pt x="3491" y="14544"/>
                  </a:cubicBezTo>
                  <a:cubicBezTo>
                    <a:pt x="2444" y="13381"/>
                    <a:pt x="1979" y="11635"/>
                    <a:pt x="1979" y="9076"/>
                  </a:cubicBezTo>
                  <a:cubicBezTo>
                    <a:pt x="1979" y="6516"/>
                    <a:pt x="2444" y="4771"/>
                    <a:pt x="3491" y="3607"/>
                  </a:cubicBezTo>
                  <a:cubicBezTo>
                    <a:pt x="4538" y="2444"/>
                    <a:pt x="6167" y="1862"/>
                    <a:pt x="8378" y="1862"/>
                  </a:cubicBezTo>
                  <a:cubicBezTo>
                    <a:pt x="10123" y="1862"/>
                    <a:pt x="11868" y="2211"/>
                    <a:pt x="13497" y="3142"/>
                  </a:cubicBezTo>
                  <a:lnTo>
                    <a:pt x="13497" y="1280"/>
                  </a:lnTo>
                  <a:cubicBezTo>
                    <a:pt x="11752" y="466"/>
                    <a:pt x="9890"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86" name="Google Shape;486;p8"/>
            <p:cNvSpPr/>
            <p:nvPr/>
          </p:nvSpPr>
          <p:spPr>
            <a:xfrm>
              <a:off x="7085175" y="3237075"/>
              <a:ext cx="279250" cy="442150"/>
            </a:xfrm>
            <a:custGeom>
              <a:rect b="b" l="l" r="r" t="t"/>
              <a:pathLst>
                <a:path extrusionOk="0" h="17686" w="11170">
                  <a:moveTo>
                    <a:pt x="1" y="0"/>
                  </a:moveTo>
                  <a:lnTo>
                    <a:pt x="1" y="17685"/>
                  </a:lnTo>
                  <a:lnTo>
                    <a:pt x="11170" y="17685"/>
                  </a:lnTo>
                  <a:lnTo>
                    <a:pt x="11170" y="15823"/>
                  </a:lnTo>
                  <a:lnTo>
                    <a:pt x="1978" y="15823"/>
                  </a:lnTo>
                  <a:lnTo>
                    <a:pt x="1978" y="9773"/>
                  </a:lnTo>
                  <a:lnTo>
                    <a:pt x="10123" y="9773"/>
                  </a:lnTo>
                  <a:lnTo>
                    <a:pt x="10123" y="7912"/>
                  </a:lnTo>
                  <a:lnTo>
                    <a:pt x="1978" y="7912"/>
                  </a:lnTo>
                  <a:lnTo>
                    <a:pt x="1978" y="1862"/>
                  </a:lnTo>
                  <a:lnTo>
                    <a:pt x="11170" y="1862"/>
                  </a:lnTo>
                  <a:lnTo>
                    <a:pt x="11170"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87" name="Google Shape;487;p8"/>
            <p:cNvSpPr/>
            <p:nvPr/>
          </p:nvSpPr>
          <p:spPr>
            <a:xfrm>
              <a:off x="2605800" y="1852550"/>
              <a:ext cx="773725" cy="776625"/>
            </a:xfrm>
            <a:custGeom>
              <a:rect b="b" l="l" r="r" t="t"/>
              <a:pathLst>
                <a:path extrusionOk="0" h="31065" w="30949">
                  <a:moveTo>
                    <a:pt x="15125" y="7097"/>
                  </a:moveTo>
                  <a:lnTo>
                    <a:pt x="19081" y="18848"/>
                  </a:lnTo>
                  <a:lnTo>
                    <a:pt x="11169" y="18848"/>
                  </a:lnTo>
                  <a:lnTo>
                    <a:pt x="15125" y="7097"/>
                  </a:lnTo>
                  <a:close/>
                  <a:moveTo>
                    <a:pt x="11635" y="0"/>
                  </a:moveTo>
                  <a:lnTo>
                    <a:pt x="0" y="31065"/>
                  </a:lnTo>
                  <a:lnTo>
                    <a:pt x="7097" y="31065"/>
                  </a:lnTo>
                  <a:lnTo>
                    <a:pt x="9308" y="24317"/>
                  </a:lnTo>
                  <a:lnTo>
                    <a:pt x="20943" y="24317"/>
                  </a:lnTo>
                  <a:lnTo>
                    <a:pt x="23153" y="31065"/>
                  </a:lnTo>
                  <a:lnTo>
                    <a:pt x="30949" y="31065"/>
                  </a:lnTo>
                  <a:lnTo>
                    <a:pt x="19896"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88" name="Google Shape;488;p8"/>
            <p:cNvSpPr/>
            <p:nvPr/>
          </p:nvSpPr>
          <p:spPr>
            <a:xfrm>
              <a:off x="3481300" y="2021250"/>
              <a:ext cx="578850" cy="817350"/>
            </a:xfrm>
            <a:custGeom>
              <a:rect b="b" l="l" r="r" t="t"/>
              <a:pathLst>
                <a:path extrusionOk="0" h="32694" w="23154">
                  <a:moveTo>
                    <a:pt x="10937" y="5818"/>
                  </a:moveTo>
                  <a:cubicBezTo>
                    <a:pt x="12915" y="5818"/>
                    <a:pt x="14311" y="6399"/>
                    <a:pt x="15010" y="7446"/>
                  </a:cubicBezTo>
                  <a:cubicBezTo>
                    <a:pt x="15824" y="8610"/>
                    <a:pt x="16289" y="10355"/>
                    <a:pt x="16289" y="12566"/>
                  </a:cubicBezTo>
                  <a:cubicBezTo>
                    <a:pt x="16289" y="15009"/>
                    <a:pt x="15824" y="16754"/>
                    <a:pt x="14893" y="17801"/>
                  </a:cubicBezTo>
                  <a:cubicBezTo>
                    <a:pt x="13962" y="18848"/>
                    <a:pt x="12566" y="19430"/>
                    <a:pt x="10705" y="19430"/>
                  </a:cubicBezTo>
                  <a:cubicBezTo>
                    <a:pt x="10007" y="19430"/>
                    <a:pt x="9425" y="19314"/>
                    <a:pt x="8727" y="19197"/>
                  </a:cubicBezTo>
                  <a:cubicBezTo>
                    <a:pt x="8029" y="19081"/>
                    <a:pt x="7447" y="18848"/>
                    <a:pt x="6865" y="18499"/>
                  </a:cubicBezTo>
                  <a:lnTo>
                    <a:pt x="6865" y="7330"/>
                  </a:lnTo>
                  <a:cubicBezTo>
                    <a:pt x="6865" y="6283"/>
                    <a:pt x="8261" y="5818"/>
                    <a:pt x="10937" y="5818"/>
                  </a:cubicBezTo>
                  <a:close/>
                  <a:moveTo>
                    <a:pt x="11286" y="0"/>
                  </a:moveTo>
                  <a:cubicBezTo>
                    <a:pt x="8029" y="0"/>
                    <a:pt x="5236" y="466"/>
                    <a:pt x="3142" y="1396"/>
                  </a:cubicBezTo>
                  <a:cubicBezTo>
                    <a:pt x="1048" y="2444"/>
                    <a:pt x="1" y="3840"/>
                    <a:pt x="1" y="5701"/>
                  </a:cubicBezTo>
                  <a:lnTo>
                    <a:pt x="1" y="32694"/>
                  </a:lnTo>
                  <a:lnTo>
                    <a:pt x="6865" y="32694"/>
                  </a:lnTo>
                  <a:lnTo>
                    <a:pt x="6865" y="23735"/>
                  </a:lnTo>
                  <a:cubicBezTo>
                    <a:pt x="8378" y="24549"/>
                    <a:pt x="10356" y="25015"/>
                    <a:pt x="12799" y="25015"/>
                  </a:cubicBezTo>
                  <a:cubicBezTo>
                    <a:pt x="15940" y="25015"/>
                    <a:pt x="18500" y="23851"/>
                    <a:pt x="20362" y="21641"/>
                  </a:cubicBezTo>
                  <a:cubicBezTo>
                    <a:pt x="22223" y="19430"/>
                    <a:pt x="23154" y="16522"/>
                    <a:pt x="23154" y="12798"/>
                  </a:cubicBezTo>
                  <a:cubicBezTo>
                    <a:pt x="23154" y="8145"/>
                    <a:pt x="22107" y="4887"/>
                    <a:pt x="20013" y="2909"/>
                  </a:cubicBezTo>
                  <a:cubicBezTo>
                    <a:pt x="18035" y="931"/>
                    <a:pt x="15010" y="0"/>
                    <a:pt x="11286"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89" name="Google Shape;489;p8"/>
            <p:cNvSpPr/>
            <p:nvPr/>
          </p:nvSpPr>
          <p:spPr>
            <a:xfrm>
              <a:off x="4170675" y="2021250"/>
              <a:ext cx="578850" cy="817350"/>
            </a:xfrm>
            <a:custGeom>
              <a:rect b="b" l="l" r="r" t="t"/>
              <a:pathLst>
                <a:path extrusionOk="0" h="32694" w="23154">
                  <a:moveTo>
                    <a:pt x="10937" y="5818"/>
                  </a:moveTo>
                  <a:cubicBezTo>
                    <a:pt x="12915" y="5818"/>
                    <a:pt x="14195" y="6399"/>
                    <a:pt x="15009" y="7446"/>
                  </a:cubicBezTo>
                  <a:cubicBezTo>
                    <a:pt x="15823" y="8610"/>
                    <a:pt x="16172" y="10355"/>
                    <a:pt x="16172" y="12566"/>
                  </a:cubicBezTo>
                  <a:cubicBezTo>
                    <a:pt x="16172" y="15009"/>
                    <a:pt x="15707" y="16754"/>
                    <a:pt x="14893" y="17801"/>
                  </a:cubicBezTo>
                  <a:cubicBezTo>
                    <a:pt x="13962" y="18848"/>
                    <a:pt x="12566" y="19430"/>
                    <a:pt x="10704" y="19430"/>
                  </a:cubicBezTo>
                  <a:cubicBezTo>
                    <a:pt x="10006" y="19430"/>
                    <a:pt x="9308" y="19314"/>
                    <a:pt x="8610" y="19197"/>
                  </a:cubicBezTo>
                  <a:cubicBezTo>
                    <a:pt x="8028" y="19081"/>
                    <a:pt x="7330" y="18848"/>
                    <a:pt x="6748" y="18499"/>
                  </a:cubicBezTo>
                  <a:lnTo>
                    <a:pt x="6748" y="7330"/>
                  </a:lnTo>
                  <a:cubicBezTo>
                    <a:pt x="6748" y="6283"/>
                    <a:pt x="8144" y="5818"/>
                    <a:pt x="10937" y="5818"/>
                  </a:cubicBezTo>
                  <a:close/>
                  <a:moveTo>
                    <a:pt x="11170" y="0"/>
                  </a:moveTo>
                  <a:cubicBezTo>
                    <a:pt x="7912" y="0"/>
                    <a:pt x="5236" y="466"/>
                    <a:pt x="3142" y="1396"/>
                  </a:cubicBezTo>
                  <a:cubicBezTo>
                    <a:pt x="1047" y="2444"/>
                    <a:pt x="0" y="3840"/>
                    <a:pt x="0" y="5701"/>
                  </a:cubicBezTo>
                  <a:lnTo>
                    <a:pt x="0" y="32694"/>
                  </a:lnTo>
                  <a:lnTo>
                    <a:pt x="6748" y="32694"/>
                  </a:lnTo>
                  <a:lnTo>
                    <a:pt x="6748" y="23735"/>
                  </a:lnTo>
                  <a:cubicBezTo>
                    <a:pt x="8377" y="24549"/>
                    <a:pt x="10355" y="25015"/>
                    <a:pt x="12682" y="25015"/>
                  </a:cubicBezTo>
                  <a:cubicBezTo>
                    <a:pt x="15940" y="25015"/>
                    <a:pt x="18499" y="23851"/>
                    <a:pt x="20361" y="21641"/>
                  </a:cubicBezTo>
                  <a:cubicBezTo>
                    <a:pt x="22223" y="19430"/>
                    <a:pt x="23153" y="16522"/>
                    <a:pt x="23153" y="12798"/>
                  </a:cubicBezTo>
                  <a:cubicBezTo>
                    <a:pt x="23153" y="8145"/>
                    <a:pt x="22106" y="4887"/>
                    <a:pt x="20012" y="2909"/>
                  </a:cubicBezTo>
                  <a:cubicBezTo>
                    <a:pt x="17918" y="931"/>
                    <a:pt x="15009" y="0"/>
                    <a:pt x="1117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90" name="Google Shape;490;p8"/>
            <p:cNvSpPr/>
            <p:nvPr/>
          </p:nvSpPr>
          <p:spPr>
            <a:xfrm>
              <a:off x="4862925" y="2027050"/>
              <a:ext cx="456700" cy="619575"/>
            </a:xfrm>
            <a:custGeom>
              <a:rect b="b" l="l" r="r" t="t"/>
              <a:pathLst>
                <a:path extrusionOk="0" h="24783" w="18268">
                  <a:moveTo>
                    <a:pt x="9309" y="1"/>
                  </a:moveTo>
                  <a:cubicBezTo>
                    <a:pt x="7796" y="1"/>
                    <a:pt x="6284" y="350"/>
                    <a:pt x="4887" y="815"/>
                  </a:cubicBezTo>
                  <a:cubicBezTo>
                    <a:pt x="3491" y="1397"/>
                    <a:pt x="2328" y="2328"/>
                    <a:pt x="1397" y="3491"/>
                  </a:cubicBezTo>
                  <a:cubicBezTo>
                    <a:pt x="466" y="4655"/>
                    <a:pt x="1" y="6167"/>
                    <a:pt x="1" y="8029"/>
                  </a:cubicBezTo>
                  <a:cubicBezTo>
                    <a:pt x="1" y="10123"/>
                    <a:pt x="583" y="11752"/>
                    <a:pt x="1746" y="12915"/>
                  </a:cubicBezTo>
                  <a:cubicBezTo>
                    <a:pt x="2910" y="13963"/>
                    <a:pt x="4306" y="14777"/>
                    <a:pt x="6167" y="15126"/>
                  </a:cubicBezTo>
                  <a:cubicBezTo>
                    <a:pt x="7913" y="15475"/>
                    <a:pt x="9076" y="15824"/>
                    <a:pt x="9890" y="16173"/>
                  </a:cubicBezTo>
                  <a:cubicBezTo>
                    <a:pt x="10705" y="16522"/>
                    <a:pt x="11054" y="17104"/>
                    <a:pt x="11054" y="17802"/>
                  </a:cubicBezTo>
                  <a:cubicBezTo>
                    <a:pt x="11054" y="18384"/>
                    <a:pt x="10821" y="18965"/>
                    <a:pt x="10356" y="19315"/>
                  </a:cubicBezTo>
                  <a:cubicBezTo>
                    <a:pt x="9890" y="19664"/>
                    <a:pt x="9076" y="19780"/>
                    <a:pt x="8029" y="19780"/>
                  </a:cubicBezTo>
                  <a:cubicBezTo>
                    <a:pt x="5237" y="19780"/>
                    <a:pt x="2677" y="18849"/>
                    <a:pt x="117" y="16988"/>
                  </a:cubicBezTo>
                  <a:lnTo>
                    <a:pt x="117" y="23038"/>
                  </a:lnTo>
                  <a:cubicBezTo>
                    <a:pt x="1513" y="23619"/>
                    <a:pt x="2677" y="24085"/>
                    <a:pt x="3840" y="24317"/>
                  </a:cubicBezTo>
                  <a:cubicBezTo>
                    <a:pt x="5004" y="24666"/>
                    <a:pt x="6284" y="24783"/>
                    <a:pt x="7796" y="24783"/>
                  </a:cubicBezTo>
                  <a:cubicBezTo>
                    <a:pt x="10705" y="24783"/>
                    <a:pt x="13265" y="24201"/>
                    <a:pt x="15242" y="22921"/>
                  </a:cubicBezTo>
                  <a:cubicBezTo>
                    <a:pt x="17104" y="21758"/>
                    <a:pt x="18151" y="19780"/>
                    <a:pt x="18267" y="17104"/>
                  </a:cubicBezTo>
                  <a:cubicBezTo>
                    <a:pt x="18267" y="15359"/>
                    <a:pt x="17918" y="14079"/>
                    <a:pt x="17104" y="13148"/>
                  </a:cubicBezTo>
                  <a:cubicBezTo>
                    <a:pt x="16406" y="12217"/>
                    <a:pt x="15591" y="11519"/>
                    <a:pt x="14777" y="11170"/>
                  </a:cubicBezTo>
                  <a:cubicBezTo>
                    <a:pt x="13846" y="10705"/>
                    <a:pt x="12566" y="10356"/>
                    <a:pt x="11054" y="9890"/>
                  </a:cubicBezTo>
                  <a:cubicBezTo>
                    <a:pt x="9658" y="9541"/>
                    <a:pt x="8727" y="9192"/>
                    <a:pt x="8029" y="8843"/>
                  </a:cubicBezTo>
                  <a:cubicBezTo>
                    <a:pt x="7447" y="8494"/>
                    <a:pt x="7098" y="7913"/>
                    <a:pt x="7098" y="7098"/>
                  </a:cubicBezTo>
                  <a:cubicBezTo>
                    <a:pt x="7098" y="6516"/>
                    <a:pt x="7447" y="5935"/>
                    <a:pt x="8029" y="5586"/>
                  </a:cubicBezTo>
                  <a:cubicBezTo>
                    <a:pt x="8494" y="5237"/>
                    <a:pt x="9425" y="5120"/>
                    <a:pt x="10589" y="5120"/>
                  </a:cubicBezTo>
                  <a:cubicBezTo>
                    <a:pt x="11636" y="5120"/>
                    <a:pt x="12683" y="5237"/>
                    <a:pt x="13614" y="5586"/>
                  </a:cubicBezTo>
                  <a:cubicBezTo>
                    <a:pt x="14428" y="6051"/>
                    <a:pt x="15708" y="6633"/>
                    <a:pt x="17220" y="7563"/>
                  </a:cubicBezTo>
                  <a:lnTo>
                    <a:pt x="17220" y="2095"/>
                  </a:lnTo>
                  <a:cubicBezTo>
                    <a:pt x="16173" y="1397"/>
                    <a:pt x="15010" y="815"/>
                    <a:pt x="13846" y="583"/>
                  </a:cubicBezTo>
                  <a:cubicBezTo>
                    <a:pt x="12683" y="234"/>
                    <a:pt x="11170" y="1"/>
                    <a:pt x="9309"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91" name="Google Shape;491;p8"/>
            <p:cNvSpPr/>
            <p:nvPr/>
          </p:nvSpPr>
          <p:spPr>
            <a:xfrm>
              <a:off x="5453400" y="1826350"/>
              <a:ext cx="180375" cy="802825"/>
            </a:xfrm>
            <a:custGeom>
              <a:rect b="b" l="l" r="r" t="t"/>
              <a:pathLst>
                <a:path extrusionOk="0" h="32113" w="7215">
                  <a:moveTo>
                    <a:pt x="0" y="1"/>
                  </a:moveTo>
                  <a:lnTo>
                    <a:pt x="0" y="5353"/>
                  </a:lnTo>
                  <a:lnTo>
                    <a:pt x="7214" y="5353"/>
                  </a:lnTo>
                  <a:lnTo>
                    <a:pt x="7214" y="1"/>
                  </a:lnTo>
                  <a:close/>
                  <a:moveTo>
                    <a:pt x="233" y="8843"/>
                  </a:moveTo>
                  <a:lnTo>
                    <a:pt x="233" y="32113"/>
                  </a:lnTo>
                  <a:lnTo>
                    <a:pt x="7214" y="32113"/>
                  </a:lnTo>
                  <a:lnTo>
                    <a:pt x="7098" y="8843"/>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92" name="Google Shape;492;p8"/>
            <p:cNvSpPr/>
            <p:nvPr/>
          </p:nvSpPr>
          <p:spPr>
            <a:xfrm>
              <a:off x="5799525" y="1817625"/>
              <a:ext cx="171650" cy="811550"/>
            </a:xfrm>
            <a:custGeom>
              <a:rect b="b" l="l" r="r" t="t"/>
              <a:pathLst>
                <a:path extrusionOk="0" h="32462" w="6866">
                  <a:moveTo>
                    <a:pt x="1" y="1"/>
                  </a:moveTo>
                  <a:lnTo>
                    <a:pt x="1" y="32462"/>
                  </a:lnTo>
                  <a:lnTo>
                    <a:pt x="6865" y="32462"/>
                  </a:lnTo>
                  <a:lnTo>
                    <a:pt x="686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93" name="Google Shape;493;p8"/>
            <p:cNvSpPr/>
            <p:nvPr/>
          </p:nvSpPr>
          <p:spPr>
            <a:xfrm>
              <a:off x="6104950" y="2021250"/>
              <a:ext cx="599200" cy="625375"/>
            </a:xfrm>
            <a:custGeom>
              <a:rect b="b" l="l" r="r" t="t"/>
              <a:pathLst>
                <a:path extrusionOk="0" h="25015" w="23968">
                  <a:moveTo>
                    <a:pt x="11868" y="5469"/>
                  </a:moveTo>
                  <a:cubicBezTo>
                    <a:pt x="13613" y="5469"/>
                    <a:pt x="14893" y="6050"/>
                    <a:pt x="15824" y="7097"/>
                  </a:cubicBezTo>
                  <a:cubicBezTo>
                    <a:pt x="16638" y="8145"/>
                    <a:pt x="17103" y="9890"/>
                    <a:pt x="17103" y="12449"/>
                  </a:cubicBezTo>
                  <a:cubicBezTo>
                    <a:pt x="17103" y="14776"/>
                    <a:pt x="16638" y="16522"/>
                    <a:pt x="15707" y="17685"/>
                  </a:cubicBezTo>
                  <a:cubicBezTo>
                    <a:pt x="14893" y="18848"/>
                    <a:pt x="13613" y="19430"/>
                    <a:pt x="11868" y="19430"/>
                  </a:cubicBezTo>
                  <a:cubicBezTo>
                    <a:pt x="10123" y="19430"/>
                    <a:pt x="8843" y="18848"/>
                    <a:pt x="8028" y="17801"/>
                  </a:cubicBezTo>
                  <a:cubicBezTo>
                    <a:pt x="7214" y="16638"/>
                    <a:pt x="6865" y="14776"/>
                    <a:pt x="6865" y="12449"/>
                  </a:cubicBezTo>
                  <a:cubicBezTo>
                    <a:pt x="6865" y="9890"/>
                    <a:pt x="7214" y="8145"/>
                    <a:pt x="8028" y="7097"/>
                  </a:cubicBezTo>
                  <a:cubicBezTo>
                    <a:pt x="8843" y="6050"/>
                    <a:pt x="10123" y="5469"/>
                    <a:pt x="11868" y="5469"/>
                  </a:cubicBezTo>
                  <a:close/>
                  <a:moveTo>
                    <a:pt x="11868" y="0"/>
                  </a:moveTo>
                  <a:cubicBezTo>
                    <a:pt x="7912" y="0"/>
                    <a:pt x="4887" y="931"/>
                    <a:pt x="2909" y="2909"/>
                  </a:cubicBezTo>
                  <a:cubicBezTo>
                    <a:pt x="931" y="4887"/>
                    <a:pt x="0" y="8145"/>
                    <a:pt x="0" y="12449"/>
                  </a:cubicBezTo>
                  <a:cubicBezTo>
                    <a:pt x="0" y="16638"/>
                    <a:pt x="931" y="19779"/>
                    <a:pt x="2909" y="21873"/>
                  </a:cubicBezTo>
                  <a:cubicBezTo>
                    <a:pt x="4887" y="23968"/>
                    <a:pt x="7912" y="25015"/>
                    <a:pt x="11868" y="25015"/>
                  </a:cubicBezTo>
                  <a:cubicBezTo>
                    <a:pt x="15824" y="25015"/>
                    <a:pt x="18732" y="23968"/>
                    <a:pt x="20827" y="21757"/>
                  </a:cubicBezTo>
                  <a:cubicBezTo>
                    <a:pt x="22921" y="19663"/>
                    <a:pt x="23968" y="16522"/>
                    <a:pt x="23968" y="12449"/>
                  </a:cubicBezTo>
                  <a:cubicBezTo>
                    <a:pt x="23968" y="8145"/>
                    <a:pt x="22921" y="5003"/>
                    <a:pt x="20943" y="3025"/>
                  </a:cubicBezTo>
                  <a:cubicBezTo>
                    <a:pt x="18965" y="931"/>
                    <a:pt x="15940" y="0"/>
                    <a:pt x="11868"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94" name="Google Shape;494;p8"/>
            <p:cNvSpPr/>
            <p:nvPr/>
          </p:nvSpPr>
          <p:spPr>
            <a:xfrm>
              <a:off x="6811750" y="2024150"/>
              <a:ext cx="555600" cy="605025"/>
            </a:xfrm>
            <a:custGeom>
              <a:rect b="b" l="l" r="r" t="t"/>
              <a:pathLst>
                <a:path extrusionOk="0" h="24201" w="22224">
                  <a:moveTo>
                    <a:pt x="12217" y="1"/>
                  </a:moveTo>
                  <a:cubicBezTo>
                    <a:pt x="10239" y="1"/>
                    <a:pt x="8029" y="233"/>
                    <a:pt x="5586" y="815"/>
                  </a:cubicBezTo>
                  <a:cubicBezTo>
                    <a:pt x="3026" y="1397"/>
                    <a:pt x="1281" y="1978"/>
                    <a:pt x="1" y="2677"/>
                  </a:cubicBezTo>
                  <a:lnTo>
                    <a:pt x="1" y="24201"/>
                  </a:lnTo>
                  <a:lnTo>
                    <a:pt x="6982" y="24201"/>
                  </a:lnTo>
                  <a:lnTo>
                    <a:pt x="6982" y="6516"/>
                  </a:lnTo>
                  <a:cubicBezTo>
                    <a:pt x="7331" y="6283"/>
                    <a:pt x="7913" y="6051"/>
                    <a:pt x="8611" y="5934"/>
                  </a:cubicBezTo>
                  <a:cubicBezTo>
                    <a:pt x="9309" y="5818"/>
                    <a:pt x="10007" y="5702"/>
                    <a:pt x="10705" y="5702"/>
                  </a:cubicBezTo>
                  <a:cubicBezTo>
                    <a:pt x="13730" y="5702"/>
                    <a:pt x="15242" y="7098"/>
                    <a:pt x="15242" y="9774"/>
                  </a:cubicBezTo>
                  <a:lnTo>
                    <a:pt x="15242" y="24201"/>
                  </a:lnTo>
                  <a:lnTo>
                    <a:pt x="22223" y="24201"/>
                  </a:lnTo>
                  <a:lnTo>
                    <a:pt x="22223" y="8378"/>
                  </a:lnTo>
                  <a:cubicBezTo>
                    <a:pt x="22223" y="5353"/>
                    <a:pt x="21409" y="3258"/>
                    <a:pt x="19664" y="1978"/>
                  </a:cubicBezTo>
                  <a:cubicBezTo>
                    <a:pt x="18035" y="582"/>
                    <a:pt x="15591" y="1"/>
                    <a:pt x="12217"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95" name="Google Shape;495;p8"/>
            <p:cNvSpPr/>
            <p:nvPr/>
          </p:nvSpPr>
          <p:spPr>
            <a:xfrm>
              <a:off x="363175" y="1858350"/>
              <a:ext cx="1623075" cy="1873225"/>
            </a:xfrm>
            <a:custGeom>
              <a:rect b="b" l="l" r="r" t="t"/>
              <a:pathLst>
                <a:path extrusionOk="0" h="74929" w="64923">
                  <a:moveTo>
                    <a:pt x="2328" y="4073"/>
                  </a:moveTo>
                  <a:lnTo>
                    <a:pt x="60153" y="37465"/>
                  </a:lnTo>
                  <a:lnTo>
                    <a:pt x="2328" y="70856"/>
                  </a:lnTo>
                  <a:lnTo>
                    <a:pt x="2328" y="4073"/>
                  </a:lnTo>
                  <a:close/>
                  <a:moveTo>
                    <a:pt x="1" y="1"/>
                  </a:moveTo>
                  <a:lnTo>
                    <a:pt x="1" y="74928"/>
                  </a:lnTo>
                  <a:lnTo>
                    <a:pt x="64923" y="37465"/>
                  </a:lnTo>
                  <a:lnTo>
                    <a:pt x="1"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96" name="Google Shape;496;p8"/>
            <p:cNvSpPr/>
            <p:nvPr/>
          </p:nvSpPr>
          <p:spPr>
            <a:xfrm>
              <a:off x="366100" y="1893250"/>
              <a:ext cx="564300" cy="916275"/>
            </a:xfrm>
            <a:custGeom>
              <a:rect b="b" l="l" r="r" t="t"/>
              <a:pathLst>
                <a:path extrusionOk="0" h="36651" w="22572">
                  <a:moveTo>
                    <a:pt x="2095" y="1"/>
                  </a:moveTo>
                  <a:lnTo>
                    <a:pt x="0" y="1281"/>
                  </a:lnTo>
                  <a:lnTo>
                    <a:pt x="20478" y="36650"/>
                  </a:lnTo>
                  <a:lnTo>
                    <a:pt x="22572" y="35487"/>
                  </a:lnTo>
                  <a:lnTo>
                    <a:pt x="209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97" name="Google Shape;497;p8"/>
            <p:cNvSpPr/>
            <p:nvPr/>
          </p:nvSpPr>
          <p:spPr>
            <a:xfrm>
              <a:off x="366100" y="2780400"/>
              <a:ext cx="564300" cy="916275"/>
            </a:xfrm>
            <a:custGeom>
              <a:rect b="b" l="l" r="r" t="t"/>
              <a:pathLst>
                <a:path extrusionOk="0" h="36651" w="22572">
                  <a:moveTo>
                    <a:pt x="20478" y="1"/>
                  </a:moveTo>
                  <a:lnTo>
                    <a:pt x="0" y="35370"/>
                  </a:lnTo>
                  <a:lnTo>
                    <a:pt x="2095" y="36650"/>
                  </a:lnTo>
                  <a:lnTo>
                    <a:pt x="22572" y="1164"/>
                  </a:lnTo>
                  <a:lnTo>
                    <a:pt x="20478"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98" name="Google Shape;498;p8"/>
            <p:cNvSpPr/>
            <p:nvPr/>
          </p:nvSpPr>
          <p:spPr>
            <a:xfrm>
              <a:off x="904200" y="2765875"/>
              <a:ext cx="1023900" cy="58200"/>
            </a:xfrm>
            <a:custGeom>
              <a:rect b="b" l="l" r="r" t="t"/>
              <a:pathLst>
                <a:path extrusionOk="0" h="2328" w="40956">
                  <a:moveTo>
                    <a:pt x="1" y="0"/>
                  </a:moveTo>
                  <a:lnTo>
                    <a:pt x="1" y="2327"/>
                  </a:lnTo>
                  <a:lnTo>
                    <a:pt x="40955" y="2327"/>
                  </a:lnTo>
                  <a:lnTo>
                    <a:pt x="40955"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499" name="Google Shape;499;p8"/>
            <p:cNvSpPr/>
            <p:nvPr/>
          </p:nvSpPr>
          <p:spPr>
            <a:xfrm>
              <a:off x="217750" y="1758700"/>
              <a:ext cx="354875" cy="311475"/>
            </a:xfrm>
            <a:custGeom>
              <a:rect b="b" l="l" r="r" t="t"/>
              <a:pathLst>
                <a:path extrusionOk="0" h="12459" w="14195">
                  <a:moveTo>
                    <a:pt x="7131" y="1"/>
                  </a:moveTo>
                  <a:cubicBezTo>
                    <a:pt x="6082" y="1"/>
                    <a:pt x="5027" y="273"/>
                    <a:pt x="4073" y="845"/>
                  </a:cubicBezTo>
                  <a:cubicBezTo>
                    <a:pt x="1048" y="2591"/>
                    <a:pt x="1" y="6430"/>
                    <a:pt x="1746" y="9339"/>
                  </a:cubicBezTo>
                  <a:cubicBezTo>
                    <a:pt x="2919" y="11372"/>
                    <a:pt x="4985" y="12459"/>
                    <a:pt x="7132" y="12459"/>
                  </a:cubicBezTo>
                  <a:cubicBezTo>
                    <a:pt x="8180" y="12459"/>
                    <a:pt x="9247" y="12200"/>
                    <a:pt x="10239" y="11666"/>
                  </a:cubicBezTo>
                  <a:cubicBezTo>
                    <a:pt x="13264" y="9921"/>
                    <a:pt x="14195" y="6081"/>
                    <a:pt x="12566" y="3172"/>
                  </a:cubicBezTo>
                  <a:cubicBezTo>
                    <a:pt x="11394" y="1140"/>
                    <a:pt x="9276" y="1"/>
                    <a:pt x="713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00" name="Google Shape;500;p8"/>
            <p:cNvSpPr/>
            <p:nvPr/>
          </p:nvSpPr>
          <p:spPr>
            <a:xfrm>
              <a:off x="726775" y="2639925"/>
              <a:ext cx="354875" cy="310075"/>
            </a:xfrm>
            <a:custGeom>
              <a:rect b="b" l="l" r="r" t="t"/>
              <a:pathLst>
                <a:path extrusionOk="0" h="12403" w="14195">
                  <a:moveTo>
                    <a:pt x="7090" y="1"/>
                  </a:moveTo>
                  <a:cubicBezTo>
                    <a:pt x="6034" y="1"/>
                    <a:pt x="4957" y="272"/>
                    <a:pt x="3956" y="850"/>
                  </a:cubicBezTo>
                  <a:cubicBezTo>
                    <a:pt x="1048" y="2478"/>
                    <a:pt x="0" y="6318"/>
                    <a:pt x="1746" y="9343"/>
                  </a:cubicBezTo>
                  <a:cubicBezTo>
                    <a:pt x="2836" y="11290"/>
                    <a:pt x="4916" y="12402"/>
                    <a:pt x="7080" y="12402"/>
                  </a:cubicBezTo>
                  <a:cubicBezTo>
                    <a:pt x="8149" y="12402"/>
                    <a:pt x="9239" y="12131"/>
                    <a:pt x="10239" y="11554"/>
                  </a:cubicBezTo>
                  <a:cubicBezTo>
                    <a:pt x="13148" y="9808"/>
                    <a:pt x="14195" y="6085"/>
                    <a:pt x="12450" y="3060"/>
                  </a:cubicBezTo>
                  <a:cubicBezTo>
                    <a:pt x="11282" y="1113"/>
                    <a:pt x="9228" y="1"/>
                    <a:pt x="7090"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01" name="Google Shape;501;p8"/>
            <p:cNvSpPr/>
            <p:nvPr/>
          </p:nvSpPr>
          <p:spPr>
            <a:xfrm>
              <a:off x="214850" y="3515550"/>
              <a:ext cx="354875" cy="311475"/>
            </a:xfrm>
            <a:custGeom>
              <a:rect b="b" l="l" r="r" t="t"/>
              <a:pathLst>
                <a:path extrusionOk="0" h="12459" w="14195">
                  <a:moveTo>
                    <a:pt x="7130" y="0"/>
                  </a:moveTo>
                  <a:cubicBezTo>
                    <a:pt x="6082" y="0"/>
                    <a:pt x="5027" y="272"/>
                    <a:pt x="4072" y="845"/>
                  </a:cubicBezTo>
                  <a:cubicBezTo>
                    <a:pt x="1047" y="2590"/>
                    <a:pt x="0" y="6430"/>
                    <a:pt x="1745" y="9338"/>
                  </a:cubicBezTo>
                  <a:cubicBezTo>
                    <a:pt x="2918" y="11371"/>
                    <a:pt x="5037" y="12458"/>
                    <a:pt x="7183" y="12458"/>
                  </a:cubicBezTo>
                  <a:cubicBezTo>
                    <a:pt x="8231" y="12458"/>
                    <a:pt x="9285" y="12200"/>
                    <a:pt x="10239" y="11665"/>
                  </a:cubicBezTo>
                  <a:cubicBezTo>
                    <a:pt x="13264" y="9920"/>
                    <a:pt x="14195" y="6081"/>
                    <a:pt x="12566" y="3172"/>
                  </a:cubicBezTo>
                  <a:cubicBezTo>
                    <a:pt x="11393" y="1140"/>
                    <a:pt x="9276" y="0"/>
                    <a:pt x="713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02" name="Google Shape;502;p8"/>
            <p:cNvSpPr/>
            <p:nvPr/>
          </p:nvSpPr>
          <p:spPr>
            <a:xfrm>
              <a:off x="1741900" y="2635500"/>
              <a:ext cx="354900" cy="311475"/>
            </a:xfrm>
            <a:custGeom>
              <a:rect b="b" l="l" r="r" t="t"/>
              <a:pathLst>
                <a:path extrusionOk="0" h="12459" w="14196">
                  <a:moveTo>
                    <a:pt x="7064" y="1"/>
                  </a:moveTo>
                  <a:cubicBezTo>
                    <a:pt x="6016" y="1"/>
                    <a:pt x="4949" y="260"/>
                    <a:pt x="3957" y="794"/>
                  </a:cubicBezTo>
                  <a:cubicBezTo>
                    <a:pt x="932" y="2539"/>
                    <a:pt x="1" y="6379"/>
                    <a:pt x="1630" y="9287"/>
                  </a:cubicBezTo>
                  <a:cubicBezTo>
                    <a:pt x="2802" y="11319"/>
                    <a:pt x="4920" y="12459"/>
                    <a:pt x="7065" y="12459"/>
                  </a:cubicBezTo>
                  <a:cubicBezTo>
                    <a:pt x="8113" y="12459"/>
                    <a:pt x="9168" y="12187"/>
                    <a:pt x="10123" y="11614"/>
                  </a:cubicBezTo>
                  <a:cubicBezTo>
                    <a:pt x="13148" y="9869"/>
                    <a:pt x="14195" y="6146"/>
                    <a:pt x="12450" y="3121"/>
                  </a:cubicBezTo>
                  <a:cubicBezTo>
                    <a:pt x="11277" y="1088"/>
                    <a:pt x="9211" y="1"/>
                    <a:pt x="7064"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grpSp>
      <p:grpSp>
        <p:nvGrpSpPr>
          <p:cNvPr id="503" name="Google Shape;503;p8"/>
          <p:cNvGrpSpPr/>
          <p:nvPr/>
        </p:nvGrpSpPr>
        <p:grpSpPr>
          <a:xfrm>
            <a:off x="-1548" y="5097414"/>
            <a:ext cx="9146322" cy="46089"/>
            <a:chOff x="0" y="5096547"/>
            <a:chExt cx="9144493" cy="46107"/>
          </a:xfrm>
        </p:grpSpPr>
        <p:sp>
          <p:nvSpPr>
            <p:cNvPr id="504" name="Google Shape;504;p8"/>
            <p:cNvSpPr/>
            <p:nvPr/>
          </p:nvSpPr>
          <p:spPr>
            <a:xfrm>
              <a:off x="0"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B3B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05" name="Google Shape;505;p8"/>
            <p:cNvSpPr/>
            <p:nvPr/>
          </p:nvSpPr>
          <p:spPr>
            <a:xfrm>
              <a:off x="1523984"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FBD6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06" name="Google Shape;506;p8"/>
            <p:cNvSpPr/>
            <p:nvPr/>
          </p:nvSpPr>
          <p:spPr>
            <a:xfrm>
              <a:off x="3047968" y="5096547"/>
              <a:ext cx="1524572" cy="46107"/>
            </a:xfrm>
            <a:custGeom>
              <a:rect b="b" l="l" r="r" t="t"/>
              <a:pathLst>
                <a:path extrusionOk="0" h="86995" w="2876550">
                  <a:moveTo>
                    <a:pt x="2876207" y="86893"/>
                  </a:moveTo>
                  <a:lnTo>
                    <a:pt x="0" y="86893"/>
                  </a:lnTo>
                  <a:lnTo>
                    <a:pt x="0" y="0"/>
                  </a:lnTo>
                  <a:lnTo>
                    <a:pt x="2876207" y="0"/>
                  </a:lnTo>
                  <a:lnTo>
                    <a:pt x="2876207" y="86893"/>
                  </a:lnTo>
                  <a:close/>
                </a:path>
              </a:pathLst>
            </a:custGeom>
            <a:solidFill>
              <a:srgbClr val="A6D4D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07" name="Google Shape;507;p8"/>
            <p:cNvSpPr/>
            <p:nvPr/>
          </p:nvSpPr>
          <p:spPr>
            <a:xfrm>
              <a:off x="4571952" y="5096547"/>
              <a:ext cx="1524572" cy="46107"/>
            </a:xfrm>
            <a:custGeom>
              <a:rect b="b" l="l" r="r" t="t"/>
              <a:pathLst>
                <a:path extrusionOk="0" h="86995" w="2876550">
                  <a:moveTo>
                    <a:pt x="2876207" y="86893"/>
                  </a:moveTo>
                  <a:lnTo>
                    <a:pt x="0" y="86893"/>
                  </a:lnTo>
                  <a:lnTo>
                    <a:pt x="0" y="0"/>
                  </a:lnTo>
                  <a:lnTo>
                    <a:pt x="2876207" y="0"/>
                  </a:lnTo>
                  <a:lnTo>
                    <a:pt x="2876207" y="86893"/>
                  </a:lnTo>
                  <a:close/>
                </a:path>
              </a:pathLst>
            </a:custGeom>
            <a:solidFill>
              <a:srgbClr val="FF3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08" name="Google Shape;508;p8"/>
            <p:cNvSpPr/>
            <p:nvPr/>
          </p:nvSpPr>
          <p:spPr>
            <a:xfrm>
              <a:off x="6095937"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770F7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09" name="Google Shape;509;p8"/>
            <p:cNvSpPr/>
            <p:nvPr/>
          </p:nvSpPr>
          <p:spPr>
            <a:xfrm>
              <a:off x="7619922" y="5096547"/>
              <a:ext cx="1524571"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6D757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photo 1">
  <p:cSld name="OBJECT_1_1_2_1">
    <p:spTree>
      <p:nvGrpSpPr>
        <p:cNvPr id="510" name="Shape 510"/>
        <p:cNvGrpSpPr/>
        <p:nvPr/>
      </p:nvGrpSpPr>
      <p:grpSpPr>
        <a:xfrm>
          <a:off x="0" y="0"/>
          <a:ext cx="0" cy="0"/>
          <a:chOff x="0" y="0"/>
          <a:chExt cx="0" cy="0"/>
        </a:xfrm>
      </p:grpSpPr>
      <p:sp>
        <p:nvSpPr>
          <p:cNvPr id="511" name="Google Shape;511;p9"/>
          <p:cNvSpPr/>
          <p:nvPr/>
        </p:nvSpPr>
        <p:spPr>
          <a:xfrm>
            <a:off x="0" y="6"/>
            <a:ext cx="9141300" cy="5142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12" name="Google Shape;512;p9"/>
          <p:cNvSpPr/>
          <p:nvPr/>
        </p:nvSpPr>
        <p:spPr>
          <a:xfrm>
            <a:off x="-7262" y="-4800"/>
            <a:ext cx="9158535" cy="5151907"/>
          </a:xfrm>
          <a:custGeom>
            <a:rect b="b" l="l" r="r" t="t"/>
            <a:pathLst>
              <a:path extrusionOk="0" h="9720580" w="17280255">
                <a:moveTo>
                  <a:pt x="17280001" y="0"/>
                </a:moveTo>
                <a:lnTo>
                  <a:pt x="0" y="0"/>
                </a:lnTo>
                <a:lnTo>
                  <a:pt x="0" y="9719995"/>
                </a:lnTo>
                <a:lnTo>
                  <a:pt x="17280001" y="9719995"/>
                </a:lnTo>
                <a:lnTo>
                  <a:pt x="17280001" y="0"/>
                </a:lnTo>
                <a:close/>
              </a:path>
            </a:pathLst>
          </a:custGeom>
          <a:solidFill>
            <a:srgbClr val="14354A">
              <a:alpha val="9373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13" name="Google Shape;513;p9"/>
          <p:cNvSpPr/>
          <p:nvPr/>
        </p:nvSpPr>
        <p:spPr>
          <a:xfrm>
            <a:off x="1737726" y="256679"/>
            <a:ext cx="0" cy="494055"/>
          </a:xfrm>
          <a:custGeom>
            <a:rect b="b" l="l" r="r" t="t"/>
            <a:pathLst>
              <a:path extrusionOk="0" h="932180" w="120000">
                <a:moveTo>
                  <a:pt x="0" y="0"/>
                </a:moveTo>
                <a:lnTo>
                  <a:pt x="0" y="931621"/>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14" name="Google Shape;514;p9"/>
          <p:cNvSpPr txBox="1"/>
          <p:nvPr>
            <p:ph type="title"/>
          </p:nvPr>
        </p:nvSpPr>
        <p:spPr>
          <a:xfrm>
            <a:off x="2036076" y="440639"/>
            <a:ext cx="1921500" cy="176700"/>
          </a:xfrm>
          <a:prstGeom prst="rect">
            <a:avLst/>
          </a:prstGeom>
        </p:spPr>
        <p:txBody>
          <a:bodyPr anchorCtr="0" anchor="t" bIns="0" lIns="0" spcFirstLastPara="1" rIns="0" wrap="square" tIns="0">
            <a:noAutofit/>
          </a:bodyPr>
          <a:lstStyle>
            <a:lvl1pPr lvl="0" rtl="0">
              <a:spcBef>
                <a:spcPts val="0"/>
              </a:spcBef>
              <a:spcAft>
                <a:spcPts val="0"/>
              </a:spcAft>
              <a:buNone/>
              <a:defRPr b="1" sz="1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515" name="Google Shape;515;p9"/>
          <p:cNvGrpSpPr/>
          <p:nvPr/>
        </p:nvGrpSpPr>
        <p:grpSpPr>
          <a:xfrm>
            <a:off x="320255" y="343979"/>
            <a:ext cx="1117936" cy="323279"/>
            <a:chOff x="214850" y="1758700"/>
            <a:chExt cx="7152500" cy="2068325"/>
          </a:xfrm>
        </p:grpSpPr>
        <p:sp>
          <p:nvSpPr>
            <p:cNvPr id="516" name="Google Shape;516;p9"/>
            <p:cNvSpPr/>
            <p:nvPr/>
          </p:nvSpPr>
          <p:spPr>
            <a:xfrm>
              <a:off x="2617425" y="3237075"/>
              <a:ext cx="346150" cy="442150"/>
            </a:xfrm>
            <a:custGeom>
              <a:rect b="b" l="l" r="r" t="t"/>
              <a:pathLst>
                <a:path extrusionOk="0" h="17686" w="13846">
                  <a:moveTo>
                    <a:pt x="5352" y="1745"/>
                  </a:moveTo>
                  <a:cubicBezTo>
                    <a:pt x="7679" y="1745"/>
                    <a:pt x="9308" y="2327"/>
                    <a:pt x="10355" y="3491"/>
                  </a:cubicBezTo>
                  <a:cubicBezTo>
                    <a:pt x="11286" y="4654"/>
                    <a:pt x="11868" y="6399"/>
                    <a:pt x="11868" y="8843"/>
                  </a:cubicBezTo>
                  <a:cubicBezTo>
                    <a:pt x="11868" y="11286"/>
                    <a:pt x="11286" y="13031"/>
                    <a:pt x="10355" y="14195"/>
                  </a:cubicBezTo>
                  <a:cubicBezTo>
                    <a:pt x="9308" y="15358"/>
                    <a:pt x="7679" y="15823"/>
                    <a:pt x="5352" y="15823"/>
                  </a:cubicBezTo>
                  <a:lnTo>
                    <a:pt x="1862" y="15823"/>
                  </a:lnTo>
                  <a:lnTo>
                    <a:pt x="1862" y="1745"/>
                  </a:lnTo>
                  <a:close/>
                  <a:moveTo>
                    <a:pt x="0" y="0"/>
                  </a:moveTo>
                  <a:lnTo>
                    <a:pt x="0" y="17685"/>
                  </a:lnTo>
                  <a:lnTo>
                    <a:pt x="5469" y="17685"/>
                  </a:lnTo>
                  <a:cubicBezTo>
                    <a:pt x="11053" y="17685"/>
                    <a:pt x="13846" y="14776"/>
                    <a:pt x="13846" y="8843"/>
                  </a:cubicBezTo>
                  <a:cubicBezTo>
                    <a:pt x="13846" y="5934"/>
                    <a:pt x="13148" y="3723"/>
                    <a:pt x="11752" y="2211"/>
                  </a:cubicBezTo>
                  <a:cubicBezTo>
                    <a:pt x="10355" y="815"/>
                    <a:pt x="8261" y="0"/>
                    <a:pt x="5469"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17" name="Google Shape;517;p9"/>
            <p:cNvSpPr/>
            <p:nvPr/>
          </p:nvSpPr>
          <p:spPr>
            <a:xfrm>
              <a:off x="3042100" y="3237075"/>
              <a:ext cx="398500" cy="442150"/>
            </a:xfrm>
            <a:custGeom>
              <a:rect b="b" l="l" r="r" t="t"/>
              <a:pathLst>
                <a:path extrusionOk="0" h="17686" w="15940">
                  <a:moveTo>
                    <a:pt x="8028" y="2327"/>
                  </a:moveTo>
                  <a:lnTo>
                    <a:pt x="11053" y="10355"/>
                  </a:lnTo>
                  <a:lnTo>
                    <a:pt x="4887" y="10355"/>
                  </a:lnTo>
                  <a:lnTo>
                    <a:pt x="8028" y="2327"/>
                  </a:lnTo>
                  <a:close/>
                  <a:moveTo>
                    <a:pt x="7097" y="0"/>
                  </a:moveTo>
                  <a:lnTo>
                    <a:pt x="0" y="17685"/>
                  </a:lnTo>
                  <a:lnTo>
                    <a:pt x="2094"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18" name="Google Shape;518;p9"/>
            <p:cNvSpPr/>
            <p:nvPr/>
          </p:nvSpPr>
          <p:spPr>
            <a:xfrm>
              <a:off x="3481300" y="3237075"/>
              <a:ext cx="360700" cy="442150"/>
            </a:xfrm>
            <a:custGeom>
              <a:rect b="b" l="l" r="r" t="t"/>
              <a:pathLst>
                <a:path extrusionOk="0" h="17686" w="14428">
                  <a:moveTo>
                    <a:pt x="1" y="0"/>
                  </a:moveTo>
                  <a:lnTo>
                    <a:pt x="1" y="1862"/>
                  </a:lnTo>
                  <a:lnTo>
                    <a:pt x="6283" y="1862"/>
                  </a:lnTo>
                  <a:lnTo>
                    <a:pt x="6283" y="17685"/>
                  </a:lnTo>
                  <a:lnTo>
                    <a:pt x="8145" y="17685"/>
                  </a:lnTo>
                  <a:lnTo>
                    <a:pt x="8145" y="1862"/>
                  </a:lnTo>
                  <a:lnTo>
                    <a:pt x="14428" y="1862"/>
                  </a:lnTo>
                  <a:lnTo>
                    <a:pt x="14428"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19" name="Google Shape;519;p9"/>
            <p:cNvSpPr/>
            <p:nvPr/>
          </p:nvSpPr>
          <p:spPr>
            <a:xfrm>
              <a:off x="3879800" y="3237075"/>
              <a:ext cx="398500" cy="442150"/>
            </a:xfrm>
            <a:custGeom>
              <a:rect b="b" l="l" r="r" t="t"/>
              <a:pathLst>
                <a:path extrusionOk="0" h="17686" w="15940">
                  <a:moveTo>
                    <a:pt x="8028" y="2327"/>
                  </a:moveTo>
                  <a:lnTo>
                    <a:pt x="11170" y="10355"/>
                  </a:lnTo>
                  <a:lnTo>
                    <a:pt x="4887" y="10355"/>
                  </a:lnTo>
                  <a:lnTo>
                    <a:pt x="8028" y="2327"/>
                  </a:lnTo>
                  <a:close/>
                  <a:moveTo>
                    <a:pt x="7098" y="0"/>
                  </a:moveTo>
                  <a:lnTo>
                    <a:pt x="0" y="17685"/>
                  </a:lnTo>
                  <a:lnTo>
                    <a:pt x="2095"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20" name="Google Shape;520;p9"/>
            <p:cNvSpPr/>
            <p:nvPr/>
          </p:nvSpPr>
          <p:spPr>
            <a:xfrm>
              <a:off x="4540075" y="3231250"/>
              <a:ext cx="285075" cy="453775"/>
            </a:xfrm>
            <a:custGeom>
              <a:rect b="b" l="l" r="r" t="t"/>
              <a:pathLst>
                <a:path extrusionOk="0" h="18151" w="11403">
                  <a:moveTo>
                    <a:pt x="5701" y="1"/>
                  </a:moveTo>
                  <a:cubicBezTo>
                    <a:pt x="4538" y="1"/>
                    <a:pt x="3491" y="233"/>
                    <a:pt x="2676" y="699"/>
                  </a:cubicBezTo>
                  <a:cubicBezTo>
                    <a:pt x="1862" y="1164"/>
                    <a:pt x="1280" y="1746"/>
                    <a:pt x="931" y="2444"/>
                  </a:cubicBezTo>
                  <a:cubicBezTo>
                    <a:pt x="582" y="3142"/>
                    <a:pt x="349" y="3840"/>
                    <a:pt x="349" y="4538"/>
                  </a:cubicBezTo>
                  <a:cubicBezTo>
                    <a:pt x="349" y="5585"/>
                    <a:pt x="582" y="6400"/>
                    <a:pt x="1047" y="7098"/>
                  </a:cubicBezTo>
                  <a:cubicBezTo>
                    <a:pt x="1513" y="7796"/>
                    <a:pt x="2095" y="8261"/>
                    <a:pt x="2676" y="8610"/>
                  </a:cubicBezTo>
                  <a:cubicBezTo>
                    <a:pt x="3374" y="8959"/>
                    <a:pt x="4189" y="9308"/>
                    <a:pt x="5352" y="9657"/>
                  </a:cubicBezTo>
                  <a:cubicBezTo>
                    <a:pt x="6283" y="10006"/>
                    <a:pt x="7097" y="10355"/>
                    <a:pt x="7563" y="10588"/>
                  </a:cubicBezTo>
                  <a:cubicBezTo>
                    <a:pt x="8145" y="10821"/>
                    <a:pt x="8610" y="11286"/>
                    <a:pt x="8959" y="11635"/>
                  </a:cubicBezTo>
                  <a:cubicBezTo>
                    <a:pt x="9308" y="12101"/>
                    <a:pt x="9541" y="12682"/>
                    <a:pt x="9541" y="13381"/>
                  </a:cubicBezTo>
                  <a:cubicBezTo>
                    <a:pt x="9541" y="14311"/>
                    <a:pt x="9192" y="15009"/>
                    <a:pt x="8494" y="15591"/>
                  </a:cubicBezTo>
                  <a:cubicBezTo>
                    <a:pt x="7912" y="16173"/>
                    <a:pt x="6981" y="16406"/>
                    <a:pt x="5701" y="16406"/>
                  </a:cubicBezTo>
                  <a:cubicBezTo>
                    <a:pt x="4421" y="16406"/>
                    <a:pt x="3374" y="16289"/>
                    <a:pt x="2444" y="15940"/>
                  </a:cubicBezTo>
                  <a:cubicBezTo>
                    <a:pt x="1513" y="15591"/>
                    <a:pt x="698" y="15126"/>
                    <a:pt x="0" y="14660"/>
                  </a:cubicBezTo>
                  <a:lnTo>
                    <a:pt x="0" y="16638"/>
                  </a:lnTo>
                  <a:cubicBezTo>
                    <a:pt x="1047" y="17220"/>
                    <a:pt x="1978" y="17569"/>
                    <a:pt x="2676" y="17802"/>
                  </a:cubicBezTo>
                  <a:cubicBezTo>
                    <a:pt x="3374" y="18034"/>
                    <a:pt x="4305" y="18151"/>
                    <a:pt x="5585" y="18151"/>
                  </a:cubicBezTo>
                  <a:cubicBezTo>
                    <a:pt x="7563" y="18151"/>
                    <a:pt x="9075" y="17685"/>
                    <a:pt x="10006" y="16755"/>
                  </a:cubicBezTo>
                  <a:cubicBezTo>
                    <a:pt x="10937" y="15707"/>
                    <a:pt x="11402" y="14544"/>
                    <a:pt x="11402" y="13148"/>
                  </a:cubicBezTo>
                  <a:cubicBezTo>
                    <a:pt x="11402" y="12101"/>
                    <a:pt x="11170" y="11286"/>
                    <a:pt x="10704" y="10588"/>
                  </a:cubicBezTo>
                  <a:cubicBezTo>
                    <a:pt x="10239" y="9890"/>
                    <a:pt x="9541" y="9425"/>
                    <a:pt x="8843" y="9076"/>
                  </a:cubicBezTo>
                  <a:cubicBezTo>
                    <a:pt x="8145" y="8727"/>
                    <a:pt x="7330" y="8378"/>
                    <a:pt x="6167" y="7912"/>
                  </a:cubicBezTo>
                  <a:cubicBezTo>
                    <a:pt x="5236" y="7680"/>
                    <a:pt x="4538" y="7330"/>
                    <a:pt x="3956" y="7098"/>
                  </a:cubicBezTo>
                  <a:cubicBezTo>
                    <a:pt x="3491" y="6865"/>
                    <a:pt x="3025" y="6516"/>
                    <a:pt x="2793" y="6051"/>
                  </a:cubicBezTo>
                  <a:cubicBezTo>
                    <a:pt x="2444" y="5585"/>
                    <a:pt x="2327" y="5120"/>
                    <a:pt x="2327" y="4422"/>
                  </a:cubicBezTo>
                  <a:cubicBezTo>
                    <a:pt x="2327" y="3607"/>
                    <a:pt x="2560" y="3026"/>
                    <a:pt x="3142" y="2444"/>
                  </a:cubicBezTo>
                  <a:cubicBezTo>
                    <a:pt x="3723" y="1978"/>
                    <a:pt x="4654" y="1746"/>
                    <a:pt x="5818" y="1746"/>
                  </a:cubicBezTo>
                  <a:cubicBezTo>
                    <a:pt x="6516" y="1746"/>
                    <a:pt x="7097" y="1746"/>
                    <a:pt x="7679" y="1978"/>
                  </a:cubicBezTo>
                  <a:cubicBezTo>
                    <a:pt x="8261" y="2095"/>
                    <a:pt x="8843" y="2328"/>
                    <a:pt x="9424" y="2677"/>
                  </a:cubicBezTo>
                  <a:cubicBezTo>
                    <a:pt x="9890" y="2909"/>
                    <a:pt x="10239" y="3142"/>
                    <a:pt x="10355" y="3142"/>
                  </a:cubicBezTo>
                  <a:lnTo>
                    <a:pt x="10355" y="1280"/>
                  </a:lnTo>
                  <a:cubicBezTo>
                    <a:pt x="9424" y="699"/>
                    <a:pt x="8610" y="466"/>
                    <a:pt x="8028" y="233"/>
                  </a:cubicBezTo>
                  <a:cubicBezTo>
                    <a:pt x="7447" y="117"/>
                    <a:pt x="6632" y="1"/>
                    <a:pt x="570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21" name="Google Shape;521;p9"/>
            <p:cNvSpPr/>
            <p:nvPr/>
          </p:nvSpPr>
          <p:spPr>
            <a:xfrm>
              <a:off x="4941475" y="3231250"/>
              <a:ext cx="340325" cy="453775"/>
            </a:xfrm>
            <a:custGeom>
              <a:rect b="b" l="l" r="r" t="t"/>
              <a:pathLst>
                <a:path extrusionOk="0" h="18151" w="13613">
                  <a:moveTo>
                    <a:pt x="8145" y="1"/>
                  </a:moveTo>
                  <a:cubicBezTo>
                    <a:pt x="5469" y="1"/>
                    <a:pt x="3374" y="815"/>
                    <a:pt x="2095" y="2328"/>
                  </a:cubicBezTo>
                  <a:cubicBezTo>
                    <a:pt x="698" y="3840"/>
                    <a:pt x="0" y="6051"/>
                    <a:pt x="0" y="9076"/>
                  </a:cubicBezTo>
                  <a:cubicBezTo>
                    <a:pt x="0" y="12101"/>
                    <a:pt x="698" y="14311"/>
                    <a:pt x="2095" y="15824"/>
                  </a:cubicBezTo>
                  <a:cubicBezTo>
                    <a:pt x="3374" y="17336"/>
                    <a:pt x="5469" y="18151"/>
                    <a:pt x="8145" y="18151"/>
                  </a:cubicBezTo>
                  <a:cubicBezTo>
                    <a:pt x="10006" y="18151"/>
                    <a:pt x="11751" y="17685"/>
                    <a:pt x="13613" y="16871"/>
                  </a:cubicBezTo>
                  <a:lnTo>
                    <a:pt x="13613" y="15009"/>
                  </a:lnTo>
                  <a:cubicBezTo>
                    <a:pt x="11984" y="15940"/>
                    <a:pt x="10239" y="16289"/>
                    <a:pt x="8377" y="16289"/>
                  </a:cubicBezTo>
                  <a:cubicBezTo>
                    <a:pt x="6167" y="16289"/>
                    <a:pt x="4538" y="15707"/>
                    <a:pt x="3491" y="14544"/>
                  </a:cubicBezTo>
                  <a:cubicBezTo>
                    <a:pt x="2444" y="13381"/>
                    <a:pt x="1978" y="11635"/>
                    <a:pt x="1978" y="9076"/>
                  </a:cubicBezTo>
                  <a:cubicBezTo>
                    <a:pt x="1978" y="6516"/>
                    <a:pt x="2444" y="4771"/>
                    <a:pt x="3491" y="3607"/>
                  </a:cubicBezTo>
                  <a:cubicBezTo>
                    <a:pt x="4538" y="2444"/>
                    <a:pt x="6167" y="1862"/>
                    <a:pt x="8377" y="1862"/>
                  </a:cubicBezTo>
                  <a:cubicBezTo>
                    <a:pt x="10123" y="1862"/>
                    <a:pt x="11868" y="2211"/>
                    <a:pt x="13613" y="3142"/>
                  </a:cubicBezTo>
                  <a:lnTo>
                    <a:pt x="13613" y="1280"/>
                  </a:lnTo>
                  <a:cubicBezTo>
                    <a:pt x="11751" y="466"/>
                    <a:pt x="10006"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22" name="Google Shape;522;p9"/>
            <p:cNvSpPr/>
            <p:nvPr/>
          </p:nvSpPr>
          <p:spPr>
            <a:xfrm>
              <a:off x="5438850" y="3237075"/>
              <a:ext cx="49475" cy="442150"/>
            </a:xfrm>
            <a:custGeom>
              <a:rect b="b" l="l" r="r" t="t"/>
              <a:pathLst>
                <a:path extrusionOk="0" h="17686" w="1979">
                  <a:moveTo>
                    <a:pt x="1" y="0"/>
                  </a:moveTo>
                  <a:lnTo>
                    <a:pt x="1" y="17685"/>
                  </a:lnTo>
                  <a:lnTo>
                    <a:pt x="1979" y="17685"/>
                  </a:lnTo>
                  <a:lnTo>
                    <a:pt x="197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23" name="Google Shape;523;p9"/>
            <p:cNvSpPr/>
            <p:nvPr/>
          </p:nvSpPr>
          <p:spPr>
            <a:xfrm>
              <a:off x="5651200" y="3237075"/>
              <a:ext cx="279250" cy="442150"/>
            </a:xfrm>
            <a:custGeom>
              <a:rect b="b" l="l" r="r" t="t"/>
              <a:pathLst>
                <a:path extrusionOk="0" h="17686" w="11170">
                  <a:moveTo>
                    <a:pt x="0" y="0"/>
                  </a:moveTo>
                  <a:lnTo>
                    <a:pt x="0" y="17685"/>
                  </a:lnTo>
                  <a:lnTo>
                    <a:pt x="11169" y="17685"/>
                  </a:lnTo>
                  <a:lnTo>
                    <a:pt x="11169" y="15823"/>
                  </a:lnTo>
                  <a:lnTo>
                    <a:pt x="1978" y="15823"/>
                  </a:lnTo>
                  <a:lnTo>
                    <a:pt x="1978" y="9773"/>
                  </a:lnTo>
                  <a:lnTo>
                    <a:pt x="10122" y="9773"/>
                  </a:lnTo>
                  <a:lnTo>
                    <a:pt x="10122" y="7912"/>
                  </a:lnTo>
                  <a:lnTo>
                    <a:pt x="1978" y="7912"/>
                  </a:lnTo>
                  <a:lnTo>
                    <a:pt x="1978" y="1862"/>
                  </a:lnTo>
                  <a:lnTo>
                    <a:pt x="11169" y="1862"/>
                  </a:lnTo>
                  <a:lnTo>
                    <a:pt x="1116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24" name="Google Shape;524;p9"/>
            <p:cNvSpPr/>
            <p:nvPr/>
          </p:nvSpPr>
          <p:spPr>
            <a:xfrm>
              <a:off x="6090400" y="3237075"/>
              <a:ext cx="366525" cy="442150"/>
            </a:xfrm>
            <a:custGeom>
              <a:rect b="b" l="l" r="r" t="t"/>
              <a:pathLst>
                <a:path extrusionOk="0" h="17686" w="14661">
                  <a:moveTo>
                    <a:pt x="1" y="0"/>
                  </a:moveTo>
                  <a:lnTo>
                    <a:pt x="1" y="17685"/>
                  </a:lnTo>
                  <a:lnTo>
                    <a:pt x="1862" y="17685"/>
                  </a:lnTo>
                  <a:lnTo>
                    <a:pt x="1862" y="2793"/>
                  </a:lnTo>
                  <a:lnTo>
                    <a:pt x="12450" y="17685"/>
                  </a:lnTo>
                  <a:lnTo>
                    <a:pt x="14660" y="17685"/>
                  </a:lnTo>
                  <a:lnTo>
                    <a:pt x="14660" y="0"/>
                  </a:lnTo>
                  <a:lnTo>
                    <a:pt x="12683" y="0"/>
                  </a:lnTo>
                  <a:lnTo>
                    <a:pt x="12683" y="14893"/>
                  </a:lnTo>
                  <a:lnTo>
                    <a:pt x="2211"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25" name="Google Shape;525;p9"/>
            <p:cNvSpPr/>
            <p:nvPr/>
          </p:nvSpPr>
          <p:spPr>
            <a:xfrm>
              <a:off x="6602325" y="3231250"/>
              <a:ext cx="337450" cy="453775"/>
            </a:xfrm>
            <a:custGeom>
              <a:rect b="b" l="l" r="r" t="t"/>
              <a:pathLst>
                <a:path extrusionOk="0" h="18151" w="13498">
                  <a:moveTo>
                    <a:pt x="8145" y="1"/>
                  </a:moveTo>
                  <a:cubicBezTo>
                    <a:pt x="5469" y="1"/>
                    <a:pt x="3375" y="815"/>
                    <a:pt x="1979" y="2328"/>
                  </a:cubicBezTo>
                  <a:cubicBezTo>
                    <a:pt x="699" y="3840"/>
                    <a:pt x="1" y="6051"/>
                    <a:pt x="1" y="9076"/>
                  </a:cubicBezTo>
                  <a:cubicBezTo>
                    <a:pt x="1" y="12101"/>
                    <a:pt x="699" y="14311"/>
                    <a:pt x="1979" y="15824"/>
                  </a:cubicBezTo>
                  <a:cubicBezTo>
                    <a:pt x="3375" y="17336"/>
                    <a:pt x="5469" y="18151"/>
                    <a:pt x="8145" y="18151"/>
                  </a:cubicBezTo>
                  <a:cubicBezTo>
                    <a:pt x="9890" y="18151"/>
                    <a:pt x="11752" y="17685"/>
                    <a:pt x="13497" y="16871"/>
                  </a:cubicBezTo>
                  <a:lnTo>
                    <a:pt x="13497" y="15009"/>
                  </a:lnTo>
                  <a:cubicBezTo>
                    <a:pt x="11985" y="15940"/>
                    <a:pt x="10239" y="16289"/>
                    <a:pt x="8378" y="16289"/>
                  </a:cubicBezTo>
                  <a:cubicBezTo>
                    <a:pt x="6167" y="16289"/>
                    <a:pt x="4538" y="15707"/>
                    <a:pt x="3491" y="14544"/>
                  </a:cubicBezTo>
                  <a:cubicBezTo>
                    <a:pt x="2444" y="13381"/>
                    <a:pt x="1979" y="11635"/>
                    <a:pt x="1979" y="9076"/>
                  </a:cubicBezTo>
                  <a:cubicBezTo>
                    <a:pt x="1979" y="6516"/>
                    <a:pt x="2444" y="4771"/>
                    <a:pt x="3491" y="3607"/>
                  </a:cubicBezTo>
                  <a:cubicBezTo>
                    <a:pt x="4538" y="2444"/>
                    <a:pt x="6167" y="1862"/>
                    <a:pt x="8378" y="1862"/>
                  </a:cubicBezTo>
                  <a:cubicBezTo>
                    <a:pt x="10123" y="1862"/>
                    <a:pt x="11868" y="2211"/>
                    <a:pt x="13497" y="3142"/>
                  </a:cubicBezTo>
                  <a:lnTo>
                    <a:pt x="13497" y="1280"/>
                  </a:lnTo>
                  <a:cubicBezTo>
                    <a:pt x="11752" y="466"/>
                    <a:pt x="9890"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26" name="Google Shape;526;p9"/>
            <p:cNvSpPr/>
            <p:nvPr/>
          </p:nvSpPr>
          <p:spPr>
            <a:xfrm>
              <a:off x="7085175" y="3237075"/>
              <a:ext cx="279250" cy="442150"/>
            </a:xfrm>
            <a:custGeom>
              <a:rect b="b" l="l" r="r" t="t"/>
              <a:pathLst>
                <a:path extrusionOk="0" h="17686" w="11170">
                  <a:moveTo>
                    <a:pt x="1" y="0"/>
                  </a:moveTo>
                  <a:lnTo>
                    <a:pt x="1" y="17685"/>
                  </a:lnTo>
                  <a:lnTo>
                    <a:pt x="11170" y="17685"/>
                  </a:lnTo>
                  <a:lnTo>
                    <a:pt x="11170" y="15823"/>
                  </a:lnTo>
                  <a:lnTo>
                    <a:pt x="1978" y="15823"/>
                  </a:lnTo>
                  <a:lnTo>
                    <a:pt x="1978" y="9773"/>
                  </a:lnTo>
                  <a:lnTo>
                    <a:pt x="10123" y="9773"/>
                  </a:lnTo>
                  <a:lnTo>
                    <a:pt x="10123" y="7912"/>
                  </a:lnTo>
                  <a:lnTo>
                    <a:pt x="1978" y="7912"/>
                  </a:lnTo>
                  <a:lnTo>
                    <a:pt x="1978" y="1862"/>
                  </a:lnTo>
                  <a:lnTo>
                    <a:pt x="11170" y="1862"/>
                  </a:lnTo>
                  <a:lnTo>
                    <a:pt x="11170"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27" name="Google Shape;527;p9"/>
            <p:cNvSpPr/>
            <p:nvPr/>
          </p:nvSpPr>
          <p:spPr>
            <a:xfrm>
              <a:off x="2605800" y="1852550"/>
              <a:ext cx="773725" cy="776625"/>
            </a:xfrm>
            <a:custGeom>
              <a:rect b="b" l="l" r="r" t="t"/>
              <a:pathLst>
                <a:path extrusionOk="0" h="31065" w="30949">
                  <a:moveTo>
                    <a:pt x="15125" y="7097"/>
                  </a:moveTo>
                  <a:lnTo>
                    <a:pt x="19081" y="18848"/>
                  </a:lnTo>
                  <a:lnTo>
                    <a:pt x="11169" y="18848"/>
                  </a:lnTo>
                  <a:lnTo>
                    <a:pt x="15125" y="7097"/>
                  </a:lnTo>
                  <a:close/>
                  <a:moveTo>
                    <a:pt x="11635" y="0"/>
                  </a:moveTo>
                  <a:lnTo>
                    <a:pt x="0" y="31065"/>
                  </a:lnTo>
                  <a:lnTo>
                    <a:pt x="7097" y="31065"/>
                  </a:lnTo>
                  <a:lnTo>
                    <a:pt x="9308" y="24317"/>
                  </a:lnTo>
                  <a:lnTo>
                    <a:pt x="20943" y="24317"/>
                  </a:lnTo>
                  <a:lnTo>
                    <a:pt x="23153" y="31065"/>
                  </a:lnTo>
                  <a:lnTo>
                    <a:pt x="30949" y="31065"/>
                  </a:lnTo>
                  <a:lnTo>
                    <a:pt x="19896"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28" name="Google Shape;528;p9"/>
            <p:cNvSpPr/>
            <p:nvPr/>
          </p:nvSpPr>
          <p:spPr>
            <a:xfrm>
              <a:off x="3481300" y="2021250"/>
              <a:ext cx="578850" cy="817350"/>
            </a:xfrm>
            <a:custGeom>
              <a:rect b="b" l="l" r="r" t="t"/>
              <a:pathLst>
                <a:path extrusionOk="0" h="32694" w="23154">
                  <a:moveTo>
                    <a:pt x="10937" y="5818"/>
                  </a:moveTo>
                  <a:cubicBezTo>
                    <a:pt x="12915" y="5818"/>
                    <a:pt x="14311" y="6399"/>
                    <a:pt x="15010" y="7446"/>
                  </a:cubicBezTo>
                  <a:cubicBezTo>
                    <a:pt x="15824" y="8610"/>
                    <a:pt x="16289" y="10355"/>
                    <a:pt x="16289" y="12566"/>
                  </a:cubicBezTo>
                  <a:cubicBezTo>
                    <a:pt x="16289" y="15009"/>
                    <a:pt x="15824" y="16754"/>
                    <a:pt x="14893" y="17801"/>
                  </a:cubicBezTo>
                  <a:cubicBezTo>
                    <a:pt x="13962" y="18848"/>
                    <a:pt x="12566" y="19430"/>
                    <a:pt x="10705" y="19430"/>
                  </a:cubicBezTo>
                  <a:cubicBezTo>
                    <a:pt x="10007" y="19430"/>
                    <a:pt x="9425" y="19314"/>
                    <a:pt x="8727" y="19197"/>
                  </a:cubicBezTo>
                  <a:cubicBezTo>
                    <a:pt x="8029" y="19081"/>
                    <a:pt x="7447" y="18848"/>
                    <a:pt x="6865" y="18499"/>
                  </a:cubicBezTo>
                  <a:lnTo>
                    <a:pt x="6865" y="7330"/>
                  </a:lnTo>
                  <a:cubicBezTo>
                    <a:pt x="6865" y="6283"/>
                    <a:pt x="8261" y="5818"/>
                    <a:pt x="10937" y="5818"/>
                  </a:cubicBezTo>
                  <a:close/>
                  <a:moveTo>
                    <a:pt x="11286" y="0"/>
                  </a:moveTo>
                  <a:cubicBezTo>
                    <a:pt x="8029" y="0"/>
                    <a:pt x="5236" y="466"/>
                    <a:pt x="3142" y="1396"/>
                  </a:cubicBezTo>
                  <a:cubicBezTo>
                    <a:pt x="1048" y="2444"/>
                    <a:pt x="1" y="3840"/>
                    <a:pt x="1" y="5701"/>
                  </a:cubicBezTo>
                  <a:lnTo>
                    <a:pt x="1" y="32694"/>
                  </a:lnTo>
                  <a:lnTo>
                    <a:pt x="6865" y="32694"/>
                  </a:lnTo>
                  <a:lnTo>
                    <a:pt x="6865" y="23735"/>
                  </a:lnTo>
                  <a:cubicBezTo>
                    <a:pt x="8378" y="24549"/>
                    <a:pt x="10356" y="25015"/>
                    <a:pt x="12799" y="25015"/>
                  </a:cubicBezTo>
                  <a:cubicBezTo>
                    <a:pt x="15940" y="25015"/>
                    <a:pt x="18500" y="23851"/>
                    <a:pt x="20362" y="21641"/>
                  </a:cubicBezTo>
                  <a:cubicBezTo>
                    <a:pt x="22223" y="19430"/>
                    <a:pt x="23154" y="16522"/>
                    <a:pt x="23154" y="12798"/>
                  </a:cubicBezTo>
                  <a:cubicBezTo>
                    <a:pt x="23154" y="8145"/>
                    <a:pt x="22107" y="4887"/>
                    <a:pt x="20013" y="2909"/>
                  </a:cubicBezTo>
                  <a:cubicBezTo>
                    <a:pt x="18035" y="931"/>
                    <a:pt x="15010" y="0"/>
                    <a:pt x="11286"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29" name="Google Shape;529;p9"/>
            <p:cNvSpPr/>
            <p:nvPr/>
          </p:nvSpPr>
          <p:spPr>
            <a:xfrm>
              <a:off x="4170675" y="2021250"/>
              <a:ext cx="578850" cy="817350"/>
            </a:xfrm>
            <a:custGeom>
              <a:rect b="b" l="l" r="r" t="t"/>
              <a:pathLst>
                <a:path extrusionOk="0" h="32694" w="23154">
                  <a:moveTo>
                    <a:pt x="10937" y="5818"/>
                  </a:moveTo>
                  <a:cubicBezTo>
                    <a:pt x="12915" y="5818"/>
                    <a:pt x="14195" y="6399"/>
                    <a:pt x="15009" y="7446"/>
                  </a:cubicBezTo>
                  <a:cubicBezTo>
                    <a:pt x="15823" y="8610"/>
                    <a:pt x="16172" y="10355"/>
                    <a:pt x="16172" y="12566"/>
                  </a:cubicBezTo>
                  <a:cubicBezTo>
                    <a:pt x="16172" y="15009"/>
                    <a:pt x="15707" y="16754"/>
                    <a:pt x="14893" y="17801"/>
                  </a:cubicBezTo>
                  <a:cubicBezTo>
                    <a:pt x="13962" y="18848"/>
                    <a:pt x="12566" y="19430"/>
                    <a:pt x="10704" y="19430"/>
                  </a:cubicBezTo>
                  <a:cubicBezTo>
                    <a:pt x="10006" y="19430"/>
                    <a:pt x="9308" y="19314"/>
                    <a:pt x="8610" y="19197"/>
                  </a:cubicBezTo>
                  <a:cubicBezTo>
                    <a:pt x="8028" y="19081"/>
                    <a:pt x="7330" y="18848"/>
                    <a:pt x="6748" y="18499"/>
                  </a:cubicBezTo>
                  <a:lnTo>
                    <a:pt x="6748" y="7330"/>
                  </a:lnTo>
                  <a:cubicBezTo>
                    <a:pt x="6748" y="6283"/>
                    <a:pt x="8144" y="5818"/>
                    <a:pt x="10937" y="5818"/>
                  </a:cubicBezTo>
                  <a:close/>
                  <a:moveTo>
                    <a:pt x="11170" y="0"/>
                  </a:moveTo>
                  <a:cubicBezTo>
                    <a:pt x="7912" y="0"/>
                    <a:pt x="5236" y="466"/>
                    <a:pt x="3142" y="1396"/>
                  </a:cubicBezTo>
                  <a:cubicBezTo>
                    <a:pt x="1047" y="2444"/>
                    <a:pt x="0" y="3840"/>
                    <a:pt x="0" y="5701"/>
                  </a:cubicBezTo>
                  <a:lnTo>
                    <a:pt x="0" y="32694"/>
                  </a:lnTo>
                  <a:lnTo>
                    <a:pt x="6748" y="32694"/>
                  </a:lnTo>
                  <a:lnTo>
                    <a:pt x="6748" y="23735"/>
                  </a:lnTo>
                  <a:cubicBezTo>
                    <a:pt x="8377" y="24549"/>
                    <a:pt x="10355" y="25015"/>
                    <a:pt x="12682" y="25015"/>
                  </a:cubicBezTo>
                  <a:cubicBezTo>
                    <a:pt x="15940" y="25015"/>
                    <a:pt x="18499" y="23851"/>
                    <a:pt x="20361" y="21641"/>
                  </a:cubicBezTo>
                  <a:cubicBezTo>
                    <a:pt x="22223" y="19430"/>
                    <a:pt x="23153" y="16522"/>
                    <a:pt x="23153" y="12798"/>
                  </a:cubicBezTo>
                  <a:cubicBezTo>
                    <a:pt x="23153" y="8145"/>
                    <a:pt x="22106" y="4887"/>
                    <a:pt x="20012" y="2909"/>
                  </a:cubicBezTo>
                  <a:cubicBezTo>
                    <a:pt x="17918" y="931"/>
                    <a:pt x="15009" y="0"/>
                    <a:pt x="1117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30" name="Google Shape;530;p9"/>
            <p:cNvSpPr/>
            <p:nvPr/>
          </p:nvSpPr>
          <p:spPr>
            <a:xfrm>
              <a:off x="4862925" y="2027050"/>
              <a:ext cx="456700" cy="619575"/>
            </a:xfrm>
            <a:custGeom>
              <a:rect b="b" l="l" r="r" t="t"/>
              <a:pathLst>
                <a:path extrusionOk="0" h="24783" w="18268">
                  <a:moveTo>
                    <a:pt x="9309" y="1"/>
                  </a:moveTo>
                  <a:cubicBezTo>
                    <a:pt x="7796" y="1"/>
                    <a:pt x="6284" y="350"/>
                    <a:pt x="4887" y="815"/>
                  </a:cubicBezTo>
                  <a:cubicBezTo>
                    <a:pt x="3491" y="1397"/>
                    <a:pt x="2328" y="2328"/>
                    <a:pt x="1397" y="3491"/>
                  </a:cubicBezTo>
                  <a:cubicBezTo>
                    <a:pt x="466" y="4655"/>
                    <a:pt x="1" y="6167"/>
                    <a:pt x="1" y="8029"/>
                  </a:cubicBezTo>
                  <a:cubicBezTo>
                    <a:pt x="1" y="10123"/>
                    <a:pt x="583" y="11752"/>
                    <a:pt x="1746" y="12915"/>
                  </a:cubicBezTo>
                  <a:cubicBezTo>
                    <a:pt x="2910" y="13963"/>
                    <a:pt x="4306" y="14777"/>
                    <a:pt x="6167" y="15126"/>
                  </a:cubicBezTo>
                  <a:cubicBezTo>
                    <a:pt x="7913" y="15475"/>
                    <a:pt x="9076" y="15824"/>
                    <a:pt x="9890" y="16173"/>
                  </a:cubicBezTo>
                  <a:cubicBezTo>
                    <a:pt x="10705" y="16522"/>
                    <a:pt x="11054" y="17104"/>
                    <a:pt x="11054" y="17802"/>
                  </a:cubicBezTo>
                  <a:cubicBezTo>
                    <a:pt x="11054" y="18384"/>
                    <a:pt x="10821" y="18965"/>
                    <a:pt x="10356" y="19315"/>
                  </a:cubicBezTo>
                  <a:cubicBezTo>
                    <a:pt x="9890" y="19664"/>
                    <a:pt x="9076" y="19780"/>
                    <a:pt x="8029" y="19780"/>
                  </a:cubicBezTo>
                  <a:cubicBezTo>
                    <a:pt x="5237" y="19780"/>
                    <a:pt x="2677" y="18849"/>
                    <a:pt x="117" y="16988"/>
                  </a:cubicBezTo>
                  <a:lnTo>
                    <a:pt x="117" y="23038"/>
                  </a:lnTo>
                  <a:cubicBezTo>
                    <a:pt x="1513" y="23619"/>
                    <a:pt x="2677" y="24085"/>
                    <a:pt x="3840" y="24317"/>
                  </a:cubicBezTo>
                  <a:cubicBezTo>
                    <a:pt x="5004" y="24666"/>
                    <a:pt x="6284" y="24783"/>
                    <a:pt x="7796" y="24783"/>
                  </a:cubicBezTo>
                  <a:cubicBezTo>
                    <a:pt x="10705" y="24783"/>
                    <a:pt x="13265" y="24201"/>
                    <a:pt x="15242" y="22921"/>
                  </a:cubicBezTo>
                  <a:cubicBezTo>
                    <a:pt x="17104" y="21758"/>
                    <a:pt x="18151" y="19780"/>
                    <a:pt x="18267" y="17104"/>
                  </a:cubicBezTo>
                  <a:cubicBezTo>
                    <a:pt x="18267" y="15359"/>
                    <a:pt x="17918" y="14079"/>
                    <a:pt x="17104" y="13148"/>
                  </a:cubicBezTo>
                  <a:cubicBezTo>
                    <a:pt x="16406" y="12217"/>
                    <a:pt x="15591" y="11519"/>
                    <a:pt x="14777" y="11170"/>
                  </a:cubicBezTo>
                  <a:cubicBezTo>
                    <a:pt x="13846" y="10705"/>
                    <a:pt x="12566" y="10356"/>
                    <a:pt x="11054" y="9890"/>
                  </a:cubicBezTo>
                  <a:cubicBezTo>
                    <a:pt x="9658" y="9541"/>
                    <a:pt x="8727" y="9192"/>
                    <a:pt x="8029" y="8843"/>
                  </a:cubicBezTo>
                  <a:cubicBezTo>
                    <a:pt x="7447" y="8494"/>
                    <a:pt x="7098" y="7913"/>
                    <a:pt x="7098" y="7098"/>
                  </a:cubicBezTo>
                  <a:cubicBezTo>
                    <a:pt x="7098" y="6516"/>
                    <a:pt x="7447" y="5935"/>
                    <a:pt x="8029" y="5586"/>
                  </a:cubicBezTo>
                  <a:cubicBezTo>
                    <a:pt x="8494" y="5237"/>
                    <a:pt x="9425" y="5120"/>
                    <a:pt x="10589" y="5120"/>
                  </a:cubicBezTo>
                  <a:cubicBezTo>
                    <a:pt x="11636" y="5120"/>
                    <a:pt x="12683" y="5237"/>
                    <a:pt x="13614" y="5586"/>
                  </a:cubicBezTo>
                  <a:cubicBezTo>
                    <a:pt x="14428" y="6051"/>
                    <a:pt x="15708" y="6633"/>
                    <a:pt x="17220" y="7563"/>
                  </a:cubicBezTo>
                  <a:lnTo>
                    <a:pt x="17220" y="2095"/>
                  </a:lnTo>
                  <a:cubicBezTo>
                    <a:pt x="16173" y="1397"/>
                    <a:pt x="15010" y="815"/>
                    <a:pt x="13846" y="583"/>
                  </a:cubicBezTo>
                  <a:cubicBezTo>
                    <a:pt x="12683" y="234"/>
                    <a:pt x="11170" y="1"/>
                    <a:pt x="9309"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31" name="Google Shape;531;p9"/>
            <p:cNvSpPr/>
            <p:nvPr/>
          </p:nvSpPr>
          <p:spPr>
            <a:xfrm>
              <a:off x="5453400" y="1826350"/>
              <a:ext cx="180375" cy="802825"/>
            </a:xfrm>
            <a:custGeom>
              <a:rect b="b" l="l" r="r" t="t"/>
              <a:pathLst>
                <a:path extrusionOk="0" h="32113" w="7215">
                  <a:moveTo>
                    <a:pt x="0" y="1"/>
                  </a:moveTo>
                  <a:lnTo>
                    <a:pt x="0" y="5353"/>
                  </a:lnTo>
                  <a:lnTo>
                    <a:pt x="7214" y="5353"/>
                  </a:lnTo>
                  <a:lnTo>
                    <a:pt x="7214" y="1"/>
                  </a:lnTo>
                  <a:close/>
                  <a:moveTo>
                    <a:pt x="233" y="8843"/>
                  </a:moveTo>
                  <a:lnTo>
                    <a:pt x="233" y="32113"/>
                  </a:lnTo>
                  <a:lnTo>
                    <a:pt x="7214" y="32113"/>
                  </a:lnTo>
                  <a:lnTo>
                    <a:pt x="7098" y="8843"/>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32" name="Google Shape;532;p9"/>
            <p:cNvSpPr/>
            <p:nvPr/>
          </p:nvSpPr>
          <p:spPr>
            <a:xfrm>
              <a:off x="5799525" y="1817625"/>
              <a:ext cx="171650" cy="811550"/>
            </a:xfrm>
            <a:custGeom>
              <a:rect b="b" l="l" r="r" t="t"/>
              <a:pathLst>
                <a:path extrusionOk="0" h="32462" w="6866">
                  <a:moveTo>
                    <a:pt x="1" y="1"/>
                  </a:moveTo>
                  <a:lnTo>
                    <a:pt x="1" y="32462"/>
                  </a:lnTo>
                  <a:lnTo>
                    <a:pt x="6865" y="32462"/>
                  </a:lnTo>
                  <a:lnTo>
                    <a:pt x="686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33" name="Google Shape;533;p9"/>
            <p:cNvSpPr/>
            <p:nvPr/>
          </p:nvSpPr>
          <p:spPr>
            <a:xfrm>
              <a:off x="6104950" y="2021250"/>
              <a:ext cx="599200" cy="625375"/>
            </a:xfrm>
            <a:custGeom>
              <a:rect b="b" l="l" r="r" t="t"/>
              <a:pathLst>
                <a:path extrusionOk="0" h="25015" w="23968">
                  <a:moveTo>
                    <a:pt x="11868" y="5469"/>
                  </a:moveTo>
                  <a:cubicBezTo>
                    <a:pt x="13613" y="5469"/>
                    <a:pt x="14893" y="6050"/>
                    <a:pt x="15824" y="7097"/>
                  </a:cubicBezTo>
                  <a:cubicBezTo>
                    <a:pt x="16638" y="8145"/>
                    <a:pt x="17103" y="9890"/>
                    <a:pt x="17103" y="12449"/>
                  </a:cubicBezTo>
                  <a:cubicBezTo>
                    <a:pt x="17103" y="14776"/>
                    <a:pt x="16638" y="16522"/>
                    <a:pt x="15707" y="17685"/>
                  </a:cubicBezTo>
                  <a:cubicBezTo>
                    <a:pt x="14893" y="18848"/>
                    <a:pt x="13613" y="19430"/>
                    <a:pt x="11868" y="19430"/>
                  </a:cubicBezTo>
                  <a:cubicBezTo>
                    <a:pt x="10123" y="19430"/>
                    <a:pt x="8843" y="18848"/>
                    <a:pt x="8028" y="17801"/>
                  </a:cubicBezTo>
                  <a:cubicBezTo>
                    <a:pt x="7214" y="16638"/>
                    <a:pt x="6865" y="14776"/>
                    <a:pt x="6865" y="12449"/>
                  </a:cubicBezTo>
                  <a:cubicBezTo>
                    <a:pt x="6865" y="9890"/>
                    <a:pt x="7214" y="8145"/>
                    <a:pt x="8028" y="7097"/>
                  </a:cubicBezTo>
                  <a:cubicBezTo>
                    <a:pt x="8843" y="6050"/>
                    <a:pt x="10123" y="5469"/>
                    <a:pt x="11868" y="5469"/>
                  </a:cubicBezTo>
                  <a:close/>
                  <a:moveTo>
                    <a:pt x="11868" y="0"/>
                  </a:moveTo>
                  <a:cubicBezTo>
                    <a:pt x="7912" y="0"/>
                    <a:pt x="4887" y="931"/>
                    <a:pt x="2909" y="2909"/>
                  </a:cubicBezTo>
                  <a:cubicBezTo>
                    <a:pt x="931" y="4887"/>
                    <a:pt x="0" y="8145"/>
                    <a:pt x="0" y="12449"/>
                  </a:cubicBezTo>
                  <a:cubicBezTo>
                    <a:pt x="0" y="16638"/>
                    <a:pt x="931" y="19779"/>
                    <a:pt x="2909" y="21873"/>
                  </a:cubicBezTo>
                  <a:cubicBezTo>
                    <a:pt x="4887" y="23968"/>
                    <a:pt x="7912" y="25015"/>
                    <a:pt x="11868" y="25015"/>
                  </a:cubicBezTo>
                  <a:cubicBezTo>
                    <a:pt x="15824" y="25015"/>
                    <a:pt x="18732" y="23968"/>
                    <a:pt x="20827" y="21757"/>
                  </a:cubicBezTo>
                  <a:cubicBezTo>
                    <a:pt x="22921" y="19663"/>
                    <a:pt x="23968" y="16522"/>
                    <a:pt x="23968" y="12449"/>
                  </a:cubicBezTo>
                  <a:cubicBezTo>
                    <a:pt x="23968" y="8145"/>
                    <a:pt x="22921" y="5003"/>
                    <a:pt x="20943" y="3025"/>
                  </a:cubicBezTo>
                  <a:cubicBezTo>
                    <a:pt x="18965" y="931"/>
                    <a:pt x="15940" y="0"/>
                    <a:pt x="11868"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34" name="Google Shape;534;p9"/>
            <p:cNvSpPr/>
            <p:nvPr/>
          </p:nvSpPr>
          <p:spPr>
            <a:xfrm>
              <a:off x="6811750" y="2024150"/>
              <a:ext cx="555600" cy="605025"/>
            </a:xfrm>
            <a:custGeom>
              <a:rect b="b" l="l" r="r" t="t"/>
              <a:pathLst>
                <a:path extrusionOk="0" h="24201" w="22224">
                  <a:moveTo>
                    <a:pt x="12217" y="1"/>
                  </a:moveTo>
                  <a:cubicBezTo>
                    <a:pt x="10239" y="1"/>
                    <a:pt x="8029" y="233"/>
                    <a:pt x="5586" y="815"/>
                  </a:cubicBezTo>
                  <a:cubicBezTo>
                    <a:pt x="3026" y="1397"/>
                    <a:pt x="1281" y="1978"/>
                    <a:pt x="1" y="2677"/>
                  </a:cubicBezTo>
                  <a:lnTo>
                    <a:pt x="1" y="24201"/>
                  </a:lnTo>
                  <a:lnTo>
                    <a:pt x="6982" y="24201"/>
                  </a:lnTo>
                  <a:lnTo>
                    <a:pt x="6982" y="6516"/>
                  </a:lnTo>
                  <a:cubicBezTo>
                    <a:pt x="7331" y="6283"/>
                    <a:pt x="7913" y="6051"/>
                    <a:pt x="8611" y="5934"/>
                  </a:cubicBezTo>
                  <a:cubicBezTo>
                    <a:pt x="9309" y="5818"/>
                    <a:pt x="10007" y="5702"/>
                    <a:pt x="10705" y="5702"/>
                  </a:cubicBezTo>
                  <a:cubicBezTo>
                    <a:pt x="13730" y="5702"/>
                    <a:pt x="15242" y="7098"/>
                    <a:pt x="15242" y="9774"/>
                  </a:cubicBezTo>
                  <a:lnTo>
                    <a:pt x="15242" y="24201"/>
                  </a:lnTo>
                  <a:lnTo>
                    <a:pt x="22223" y="24201"/>
                  </a:lnTo>
                  <a:lnTo>
                    <a:pt x="22223" y="8378"/>
                  </a:lnTo>
                  <a:cubicBezTo>
                    <a:pt x="22223" y="5353"/>
                    <a:pt x="21409" y="3258"/>
                    <a:pt x="19664" y="1978"/>
                  </a:cubicBezTo>
                  <a:cubicBezTo>
                    <a:pt x="18035" y="582"/>
                    <a:pt x="15591" y="1"/>
                    <a:pt x="12217"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35" name="Google Shape;535;p9"/>
            <p:cNvSpPr/>
            <p:nvPr/>
          </p:nvSpPr>
          <p:spPr>
            <a:xfrm>
              <a:off x="363175" y="1858350"/>
              <a:ext cx="1623075" cy="1873225"/>
            </a:xfrm>
            <a:custGeom>
              <a:rect b="b" l="l" r="r" t="t"/>
              <a:pathLst>
                <a:path extrusionOk="0" h="74929" w="64923">
                  <a:moveTo>
                    <a:pt x="2328" y="4073"/>
                  </a:moveTo>
                  <a:lnTo>
                    <a:pt x="60153" y="37465"/>
                  </a:lnTo>
                  <a:lnTo>
                    <a:pt x="2328" y="70856"/>
                  </a:lnTo>
                  <a:lnTo>
                    <a:pt x="2328" y="4073"/>
                  </a:lnTo>
                  <a:close/>
                  <a:moveTo>
                    <a:pt x="1" y="1"/>
                  </a:moveTo>
                  <a:lnTo>
                    <a:pt x="1" y="74928"/>
                  </a:lnTo>
                  <a:lnTo>
                    <a:pt x="64923" y="37465"/>
                  </a:lnTo>
                  <a:lnTo>
                    <a:pt x="1"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36" name="Google Shape;536;p9"/>
            <p:cNvSpPr/>
            <p:nvPr/>
          </p:nvSpPr>
          <p:spPr>
            <a:xfrm>
              <a:off x="366100" y="1893250"/>
              <a:ext cx="564300" cy="916275"/>
            </a:xfrm>
            <a:custGeom>
              <a:rect b="b" l="l" r="r" t="t"/>
              <a:pathLst>
                <a:path extrusionOk="0" h="36651" w="22572">
                  <a:moveTo>
                    <a:pt x="2095" y="1"/>
                  </a:moveTo>
                  <a:lnTo>
                    <a:pt x="0" y="1281"/>
                  </a:lnTo>
                  <a:lnTo>
                    <a:pt x="20478" y="36650"/>
                  </a:lnTo>
                  <a:lnTo>
                    <a:pt x="22572" y="35487"/>
                  </a:lnTo>
                  <a:lnTo>
                    <a:pt x="209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37" name="Google Shape;537;p9"/>
            <p:cNvSpPr/>
            <p:nvPr/>
          </p:nvSpPr>
          <p:spPr>
            <a:xfrm>
              <a:off x="366100" y="2780400"/>
              <a:ext cx="564300" cy="916275"/>
            </a:xfrm>
            <a:custGeom>
              <a:rect b="b" l="l" r="r" t="t"/>
              <a:pathLst>
                <a:path extrusionOk="0" h="36651" w="22572">
                  <a:moveTo>
                    <a:pt x="20478" y="1"/>
                  </a:moveTo>
                  <a:lnTo>
                    <a:pt x="0" y="35370"/>
                  </a:lnTo>
                  <a:lnTo>
                    <a:pt x="2095" y="36650"/>
                  </a:lnTo>
                  <a:lnTo>
                    <a:pt x="22572" y="1164"/>
                  </a:lnTo>
                  <a:lnTo>
                    <a:pt x="20478"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38" name="Google Shape;538;p9"/>
            <p:cNvSpPr/>
            <p:nvPr/>
          </p:nvSpPr>
          <p:spPr>
            <a:xfrm>
              <a:off x="904200" y="2765875"/>
              <a:ext cx="1023900" cy="58200"/>
            </a:xfrm>
            <a:custGeom>
              <a:rect b="b" l="l" r="r" t="t"/>
              <a:pathLst>
                <a:path extrusionOk="0" h="2328" w="40956">
                  <a:moveTo>
                    <a:pt x="1" y="0"/>
                  </a:moveTo>
                  <a:lnTo>
                    <a:pt x="1" y="2327"/>
                  </a:lnTo>
                  <a:lnTo>
                    <a:pt x="40955" y="2327"/>
                  </a:lnTo>
                  <a:lnTo>
                    <a:pt x="40955"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39" name="Google Shape;539;p9"/>
            <p:cNvSpPr/>
            <p:nvPr/>
          </p:nvSpPr>
          <p:spPr>
            <a:xfrm>
              <a:off x="217750" y="1758700"/>
              <a:ext cx="354875" cy="311475"/>
            </a:xfrm>
            <a:custGeom>
              <a:rect b="b" l="l" r="r" t="t"/>
              <a:pathLst>
                <a:path extrusionOk="0" h="12459" w="14195">
                  <a:moveTo>
                    <a:pt x="7131" y="1"/>
                  </a:moveTo>
                  <a:cubicBezTo>
                    <a:pt x="6082" y="1"/>
                    <a:pt x="5027" y="273"/>
                    <a:pt x="4073" y="845"/>
                  </a:cubicBezTo>
                  <a:cubicBezTo>
                    <a:pt x="1048" y="2591"/>
                    <a:pt x="1" y="6430"/>
                    <a:pt x="1746" y="9339"/>
                  </a:cubicBezTo>
                  <a:cubicBezTo>
                    <a:pt x="2919" y="11372"/>
                    <a:pt x="4985" y="12459"/>
                    <a:pt x="7132" y="12459"/>
                  </a:cubicBezTo>
                  <a:cubicBezTo>
                    <a:pt x="8180" y="12459"/>
                    <a:pt x="9247" y="12200"/>
                    <a:pt x="10239" y="11666"/>
                  </a:cubicBezTo>
                  <a:cubicBezTo>
                    <a:pt x="13264" y="9921"/>
                    <a:pt x="14195" y="6081"/>
                    <a:pt x="12566" y="3172"/>
                  </a:cubicBezTo>
                  <a:cubicBezTo>
                    <a:pt x="11394" y="1140"/>
                    <a:pt x="9276" y="1"/>
                    <a:pt x="713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40" name="Google Shape;540;p9"/>
            <p:cNvSpPr/>
            <p:nvPr/>
          </p:nvSpPr>
          <p:spPr>
            <a:xfrm>
              <a:off x="726775" y="2639925"/>
              <a:ext cx="354875" cy="310075"/>
            </a:xfrm>
            <a:custGeom>
              <a:rect b="b" l="l" r="r" t="t"/>
              <a:pathLst>
                <a:path extrusionOk="0" h="12403" w="14195">
                  <a:moveTo>
                    <a:pt x="7090" y="1"/>
                  </a:moveTo>
                  <a:cubicBezTo>
                    <a:pt x="6034" y="1"/>
                    <a:pt x="4957" y="272"/>
                    <a:pt x="3956" y="850"/>
                  </a:cubicBezTo>
                  <a:cubicBezTo>
                    <a:pt x="1048" y="2478"/>
                    <a:pt x="0" y="6318"/>
                    <a:pt x="1746" y="9343"/>
                  </a:cubicBezTo>
                  <a:cubicBezTo>
                    <a:pt x="2836" y="11290"/>
                    <a:pt x="4916" y="12402"/>
                    <a:pt x="7080" y="12402"/>
                  </a:cubicBezTo>
                  <a:cubicBezTo>
                    <a:pt x="8149" y="12402"/>
                    <a:pt x="9239" y="12131"/>
                    <a:pt x="10239" y="11554"/>
                  </a:cubicBezTo>
                  <a:cubicBezTo>
                    <a:pt x="13148" y="9808"/>
                    <a:pt x="14195" y="6085"/>
                    <a:pt x="12450" y="3060"/>
                  </a:cubicBezTo>
                  <a:cubicBezTo>
                    <a:pt x="11282" y="1113"/>
                    <a:pt x="9228" y="1"/>
                    <a:pt x="7090"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41" name="Google Shape;541;p9"/>
            <p:cNvSpPr/>
            <p:nvPr/>
          </p:nvSpPr>
          <p:spPr>
            <a:xfrm>
              <a:off x="214850" y="3515550"/>
              <a:ext cx="354875" cy="311475"/>
            </a:xfrm>
            <a:custGeom>
              <a:rect b="b" l="l" r="r" t="t"/>
              <a:pathLst>
                <a:path extrusionOk="0" h="12459" w="14195">
                  <a:moveTo>
                    <a:pt x="7130" y="0"/>
                  </a:moveTo>
                  <a:cubicBezTo>
                    <a:pt x="6082" y="0"/>
                    <a:pt x="5027" y="272"/>
                    <a:pt x="4072" y="845"/>
                  </a:cubicBezTo>
                  <a:cubicBezTo>
                    <a:pt x="1047" y="2590"/>
                    <a:pt x="0" y="6430"/>
                    <a:pt x="1745" y="9338"/>
                  </a:cubicBezTo>
                  <a:cubicBezTo>
                    <a:pt x="2918" y="11371"/>
                    <a:pt x="5037" y="12458"/>
                    <a:pt x="7183" y="12458"/>
                  </a:cubicBezTo>
                  <a:cubicBezTo>
                    <a:pt x="8231" y="12458"/>
                    <a:pt x="9285" y="12200"/>
                    <a:pt x="10239" y="11665"/>
                  </a:cubicBezTo>
                  <a:cubicBezTo>
                    <a:pt x="13264" y="9920"/>
                    <a:pt x="14195" y="6081"/>
                    <a:pt x="12566" y="3172"/>
                  </a:cubicBezTo>
                  <a:cubicBezTo>
                    <a:pt x="11393" y="1140"/>
                    <a:pt x="9276" y="0"/>
                    <a:pt x="713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42" name="Google Shape;542;p9"/>
            <p:cNvSpPr/>
            <p:nvPr/>
          </p:nvSpPr>
          <p:spPr>
            <a:xfrm>
              <a:off x="1741900" y="2635500"/>
              <a:ext cx="354900" cy="311475"/>
            </a:xfrm>
            <a:custGeom>
              <a:rect b="b" l="l" r="r" t="t"/>
              <a:pathLst>
                <a:path extrusionOk="0" h="12459" w="14196">
                  <a:moveTo>
                    <a:pt x="7064" y="1"/>
                  </a:moveTo>
                  <a:cubicBezTo>
                    <a:pt x="6016" y="1"/>
                    <a:pt x="4949" y="260"/>
                    <a:pt x="3957" y="794"/>
                  </a:cubicBezTo>
                  <a:cubicBezTo>
                    <a:pt x="932" y="2539"/>
                    <a:pt x="1" y="6379"/>
                    <a:pt x="1630" y="9287"/>
                  </a:cubicBezTo>
                  <a:cubicBezTo>
                    <a:pt x="2802" y="11319"/>
                    <a:pt x="4920" y="12459"/>
                    <a:pt x="7065" y="12459"/>
                  </a:cubicBezTo>
                  <a:cubicBezTo>
                    <a:pt x="8113" y="12459"/>
                    <a:pt x="9168" y="12187"/>
                    <a:pt x="10123" y="11614"/>
                  </a:cubicBezTo>
                  <a:cubicBezTo>
                    <a:pt x="13148" y="9869"/>
                    <a:pt x="14195" y="6146"/>
                    <a:pt x="12450" y="3121"/>
                  </a:cubicBezTo>
                  <a:cubicBezTo>
                    <a:pt x="11277" y="1088"/>
                    <a:pt x="9211" y="1"/>
                    <a:pt x="7064"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grpSp>
      <p:grpSp>
        <p:nvGrpSpPr>
          <p:cNvPr id="543" name="Google Shape;543;p9"/>
          <p:cNvGrpSpPr/>
          <p:nvPr/>
        </p:nvGrpSpPr>
        <p:grpSpPr>
          <a:xfrm>
            <a:off x="-1548" y="5097414"/>
            <a:ext cx="9146322" cy="46089"/>
            <a:chOff x="0" y="5096547"/>
            <a:chExt cx="9144493" cy="46107"/>
          </a:xfrm>
        </p:grpSpPr>
        <p:sp>
          <p:nvSpPr>
            <p:cNvPr id="544" name="Google Shape;544;p9"/>
            <p:cNvSpPr/>
            <p:nvPr/>
          </p:nvSpPr>
          <p:spPr>
            <a:xfrm>
              <a:off x="0"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B3B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45" name="Google Shape;545;p9"/>
            <p:cNvSpPr/>
            <p:nvPr/>
          </p:nvSpPr>
          <p:spPr>
            <a:xfrm>
              <a:off x="1523984"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FBD6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46" name="Google Shape;546;p9"/>
            <p:cNvSpPr/>
            <p:nvPr/>
          </p:nvSpPr>
          <p:spPr>
            <a:xfrm>
              <a:off x="3047968" y="5096547"/>
              <a:ext cx="1524572" cy="46107"/>
            </a:xfrm>
            <a:custGeom>
              <a:rect b="b" l="l" r="r" t="t"/>
              <a:pathLst>
                <a:path extrusionOk="0" h="86995" w="2876550">
                  <a:moveTo>
                    <a:pt x="2876207" y="86893"/>
                  </a:moveTo>
                  <a:lnTo>
                    <a:pt x="0" y="86893"/>
                  </a:lnTo>
                  <a:lnTo>
                    <a:pt x="0" y="0"/>
                  </a:lnTo>
                  <a:lnTo>
                    <a:pt x="2876207" y="0"/>
                  </a:lnTo>
                  <a:lnTo>
                    <a:pt x="2876207" y="86893"/>
                  </a:lnTo>
                  <a:close/>
                </a:path>
              </a:pathLst>
            </a:custGeom>
            <a:solidFill>
              <a:srgbClr val="A6D4D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47" name="Google Shape;547;p9"/>
            <p:cNvSpPr/>
            <p:nvPr/>
          </p:nvSpPr>
          <p:spPr>
            <a:xfrm>
              <a:off x="4571952" y="5096547"/>
              <a:ext cx="1524572" cy="46107"/>
            </a:xfrm>
            <a:custGeom>
              <a:rect b="b" l="l" r="r" t="t"/>
              <a:pathLst>
                <a:path extrusionOk="0" h="86995" w="2876550">
                  <a:moveTo>
                    <a:pt x="2876207" y="86893"/>
                  </a:moveTo>
                  <a:lnTo>
                    <a:pt x="0" y="86893"/>
                  </a:lnTo>
                  <a:lnTo>
                    <a:pt x="0" y="0"/>
                  </a:lnTo>
                  <a:lnTo>
                    <a:pt x="2876207" y="0"/>
                  </a:lnTo>
                  <a:lnTo>
                    <a:pt x="2876207" y="86893"/>
                  </a:lnTo>
                  <a:close/>
                </a:path>
              </a:pathLst>
            </a:custGeom>
            <a:solidFill>
              <a:srgbClr val="FF3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48" name="Google Shape;548;p9"/>
            <p:cNvSpPr/>
            <p:nvPr/>
          </p:nvSpPr>
          <p:spPr>
            <a:xfrm>
              <a:off x="6095937"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770F7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49" name="Google Shape;549;p9"/>
            <p:cNvSpPr/>
            <p:nvPr/>
          </p:nvSpPr>
          <p:spPr>
            <a:xfrm>
              <a:off x="7619922" y="5096547"/>
              <a:ext cx="1524571"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6D757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clean">
  <p:cSld name="OBJECT_1_1_1">
    <p:spTree>
      <p:nvGrpSpPr>
        <p:cNvPr id="550" name="Shape 550"/>
        <p:cNvGrpSpPr/>
        <p:nvPr/>
      </p:nvGrpSpPr>
      <p:grpSpPr>
        <a:xfrm>
          <a:off x="0" y="0"/>
          <a:ext cx="0" cy="0"/>
          <a:chOff x="0" y="0"/>
          <a:chExt cx="0" cy="0"/>
        </a:xfrm>
      </p:grpSpPr>
      <p:sp>
        <p:nvSpPr>
          <p:cNvPr id="551" name="Google Shape;551;p10"/>
          <p:cNvSpPr/>
          <p:nvPr/>
        </p:nvSpPr>
        <p:spPr>
          <a:xfrm>
            <a:off x="-7262" y="-4200"/>
            <a:ext cx="9158535" cy="5151907"/>
          </a:xfrm>
          <a:custGeom>
            <a:rect b="b" l="l" r="r" t="t"/>
            <a:pathLst>
              <a:path extrusionOk="0" h="9720580" w="17280255">
                <a:moveTo>
                  <a:pt x="17280001" y="0"/>
                </a:moveTo>
                <a:lnTo>
                  <a:pt x="0" y="0"/>
                </a:lnTo>
                <a:lnTo>
                  <a:pt x="0" y="9719995"/>
                </a:lnTo>
                <a:lnTo>
                  <a:pt x="17280001" y="9719995"/>
                </a:lnTo>
                <a:lnTo>
                  <a:pt x="17280001" y="0"/>
                </a:lnTo>
                <a:close/>
              </a:path>
            </a:pathLst>
          </a:custGeom>
          <a:solidFill>
            <a:srgbClr val="1335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52" name="Google Shape;552;p10"/>
          <p:cNvSpPr/>
          <p:nvPr/>
        </p:nvSpPr>
        <p:spPr>
          <a:xfrm>
            <a:off x="0" y="0"/>
            <a:ext cx="9158535" cy="1059795"/>
          </a:xfrm>
          <a:custGeom>
            <a:rect b="b" l="l" r="r" t="t"/>
            <a:pathLst>
              <a:path extrusionOk="0" h="1999614" w="17280255">
                <a:moveTo>
                  <a:pt x="0" y="1999386"/>
                </a:moveTo>
                <a:lnTo>
                  <a:pt x="17279988" y="1999386"/>
                </a:lnTo>
                <a:lnTo>
                  <a:pt x="17279988" y="0"/>
                </a:lnTo>
                <a:lnTo>
                  <a:pt x="0" y="0"/>
                </a:lnTo>
                <a:lnTo>
                  <a:pt x="0" y="1999386"/>
                </a:lnTo>
                <a:close/>
              </a:path>
            </a:pathLst>
          </a:custGeom>
          <a:solidFill>
            <a:srgbClr val="1335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nvGrpSpPr>
          <p:cNvPr id="553" name="Google Shape;553;p10"/>
          <p:cNvGrpSpPr/>
          <p:nvPr/>
        </p:nvGrpSpPr>
        <p:grpSpPr>
          <a:xfrm>
            <a:off x="320255" y="343979"/>
            <a:ext cx="1117936" cy="323279"/>
            <a:chOff x="214850" y="1758700"/>
            <a:chExt cx="7152500" cy="2068325"/>
          </a:xfrm>
        </p:grpSpPr>
        <p:sp>
          <p:nvSpPr>
            <p:cNvPr id="554" name="Google Shape;554;p10"/>
            <p:cNvSpPr/>
            <p:nvPr/>
          </p:nvSpPr>
          <p:spPr>
            <a:xfrm>
              <a:off x="2617425" y="3237075"/>
              <a:ext cx="346150" cy="442150"/>
            </a:xfrm>
            <a:custGeom>
              <a:rect b="b" l="l" r="r" t="t"/>
              <a:pathLst>
                <a:path extrusionOk="0" h="17686" w="13846">
                  <a:moveTo>
                    <a:pt x="5352" y="1745"/>
                  </a:moveTo>
                  <a:cubicBezTo>
                    <a:pt x="7679" y="1745"/>
                    <a:pt x="9308" y="2327"/>
                    <a:pt x="10355" y="3491"/>
                  </a:cubicBezTo>
                  <a:cubicBezTo>
                    <a:pt x="11286" y="4654"/>
                    <a:pt x="11868" y="6399"/>
                    <a:pt x="11868" y="8843"/>
                  </a:cubicBezTo>
                  <a:cubicBezTo>
                    <a:pt x="11868" y="11286"/>
                    <a:pt x="11286" y="13031"/>
                    <a:pt x="10355" y="14195"/>
                  </a:cubicBezTo>
                  <a:cubicBezTo>
                    <a:pt x="9308" y="15358"/>
                    <a:pt x="7679" y="15823"/>
                    <a:pt x="5352" y="15823"/>
                  </a:cubicBezTo>
                  <a:lnTo>
                    <a:pt x="1862" y="15823"/>
                  </a:lnTo>
                  <a:lnTo>
                    <a:pt x="1862" y="1745"/>
                  </a:lnTo>
                  <a:close/>
                  <a:moveTo>
                    <a:pt x="0" y="0"/>
                  </a:moveTo>
                  <a:lnTo>
                    <a:pt x="0" y="17685"/>
                  </a:lnTo>
                  <a:lnTo>
                    <a:pt x="5469" y="17685"/>
                  </a:lnTo>
                  <a:cubicBezTo>
                    <a:pt x="11053" y="17685"/>
                    <a:pt x="13846" y="14776"/>
                    <a:pt x="13846" y="8843"/>
                  </a:cubicBezTo>
                  <a:cubicBezTo>
                    <a:pt x="13846" y="5934"/>
                    <a:pt x="13148" y="3723"/>
                    <a:pt x="11752" y="2211"/>
                  </a:cubicBezTo>
                  <a:cubicBezTo>
                    <a:pt x="10355" y="815"/>
                    <a:pt x="8261" y="0"/>
                    <a:pt x="5469"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55" name="Google Shape;555;p10"/>
            <p:cNvSpPr/>
            <p:nvPr/>
          </p:nvSpPr>
          <p:spPr>
            <a:xfrm>
              <a:off x="3042100" y="3237075"/>
              <a:ext cx="398500" cy="442150"/>
            </a:xfrm>
            <a:custGeom>
              <a:rect b="b" l="l" r="r" t="t"/>
              <a:pathLst>
                <a:path extrusionOk="0" h="17686" w="15940">
                  <a:moveTo>
                    <a:pt x="8028" y="2327"/>
                  </a:moveTo>
                  <a:lnTo>
                    <a:pt x="11053" y="10355"/>
                  </a:lnTo>
                  <a:lnTo>
                    <a:pt x="4887" y="10355"/>
                  </a:lnTo>
                  <a:lnTo>
                    <a:pt x="8028" y="2327"/>
                  </a:lnTo>
                  <a:close/>
                  <a:moveTo>
                    <a:pt x="7097" y="0"/>
                  </a:moveTo>
                  <a:lnTo>
                    <a:pt x="0" y="17685"/>
                  </a:lnTo>
                  <a:lnTo>
                    <a:pt x="2094"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56" name="Google Shape;556;p10"/>
            <p:cNvSpPr/>
            <p:nvPr/>
          </p:nvSpPr>
          <p:spPr>
            <a:xfrm>
              <a:off x="3481300" y="3237075"/>
              <a:ext cx="360700" cy="442150"/>
            </a:xfrm>
            <a:custGeom>
              <a:rect b="b" l="l" r="r" t="t"/>
              <a:pathLst>
                <a:path extrusionOk="0" h="17686" w="14428">
                  <a:moveTo>
                    <a:pt x="1" y="0"/>
                  </a:moveTo>
                  <a:lnTo>
                    <a:pt x="1" y="1862"/>
                  </a:lnTo>
                  <a:lnTo>
                    <a:pt x="6283" y="1862"/>
                  </a:lnTo>
                  <a:lnTo>
                    <a:pt x="6283" y="17685"/>
                  </a:lnTo>
                  <a:lnTo>
                    <a:pt x="8145" y="17685"/>
                  </a:lnTo>
                  <a:lnTo>
                    <a:pt x="8145" y="1862"/>
                  </a:lnTo>
                  <a:lnTo>
                    <a:pt x="14428" y="1862"/>
                  </a:lnTo>
                  <a:lnTo>
                    <a:pt x="14428"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57" name="Google Shape;557;p10"/>
            <p:cNvSpPr/>
            <p:nvPr/>
          </p:nvSpPr>
          <p:spPr>
            <a:xfrm>
              <a:off x="3879800" y="3237075"/>
              <a:ext cx="398500" cy="442150"/>
            </a:xfrm>
            <a:custGeom>
              <a:rect b="b" l="l" r="r" t="t"/>
              <a:pathLst>
                <a:path extrusionOk="0" h="17686" w="15940">
                  <a:moveTo>
                    <a:pt x="8028" y="2327"/>
                  </a:moveTo>
                  <a:lnTo>
                    <a:pt x="11170" y="10355"/>
                  </a:lnTo>
                  <a:lnTo>
                    <a:pt x="4887" y="10355"/>
                  </a:lnTo>
                  <a:lnTo>
                    <a:pt x="8028" y="2327"/>
                  </a:lnTo>
                  <a:close/>
                  <a:moveTo>
                    <a:pt x="7098" y="0"/>
                  </a:moveTo>
                  <a:lnTo>
                    <a:pt x="0" y="17685"/>
                  </a:lnTo>
                  <a:lnTo>
                    <a:pt x="2095"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58" name="Google Shape;558;p10"/>
            <p:cNvSpPr/>
            <p:nvPr/>
          </p:nvSpPr>
          <p:spPr>
            <a:xfrm>
              <a:off x="4540075" y="3231250"/>
              <a:ext cx="285075" cy="453775"/>
            </a:xfrm>
            <a:custGeom>
              <a:rect b="b" l="l" r="r" t="t"/>
              <a:pathLst>
                <a:path extrusionOk="0" h="18151" w="11403">
                  <a:moveTo>
                    <a:pt x="5701" y="1"/>
                  </a:moveTo>
                  <a:cubicBezTo>
                    <a:pt x="4538" y="1"/>
                    <a:pt x="3491" y="233"/>
                    <a:pt x="2676" y="699"/>
                  </a:cubicBezTo>
                  <a:cubicBezTo>
                    <a:pt x="1862" y="1164"/>
                    <a:pt x="1280" y="1746"/>
                    <a:pt x="931" y="2444"/>
                  </a:cubicBezTo>
                  <a:cubicBezTo>
                    <a:pt x="582" y="3142"/>
                    <a:pt x="349" y="3840"/>
                    <a:pt x="349" y="4538"/>
                  </a:cubicBezTo>
                  <a:cubicBezTo>
                    <a:pt x="349" y="5585"/>
                    <a:pt x="582" y="6400"/>
                    <a:pt x="1047" y="7098"/>
                  </a:cubicBezTo>
                  <a:cubicBezTo>
                    <a:pt x="1513" y="7796"/>
                    <a:pt x="2095" y="8261"/>
                    <a:pt x="2676" y="8610"/>
                  </a:cubicBezTo>
                  <a:cubicBezTo>
                    <a:pt x="3374" y="8959"/>
                    <a:pt x="4189" y="9308"/>
                    <a:pt x="5352" y="9657"/>
                  </a:cubicBezTo>
                  <a:cubicBezTo>
                    <a:pt x="6283" y="10006"/>
                    <a:pt x="7097" y="10355"/>
                    <a:pt x="7563" y="10588"/>
                  </a:cubicBezTo>
                  <a:cubicBezTo>
                    <a:pt x="8145" y="10821"/>
                    <a:pt x="8610" y="11286"/>
                    <a:pt x="8959" y="11635"/>
                  </a:cubicBezTo>
                  <a:cubicBezTo>
                    <a:pt x="9308" y="12101"/>
                    <a:pt x="9541" y="12682"/>
                    <a:pt x="9541" y="13381"/>
                  </a:cubicBezTo>
                  <a:cubicBezTo>
                    <a:pt x="9541" y="14311"/>
                    <a:pt x="9192" y="15009"/>
                    <a:pt x="8494" y="15591"/>
                  </a:cubicBezTo>
                  <a:cubicBezTo>
                    <a:pt x="7912" y="16173"/>
                    <a:pt x="6981" y="16406"/>
                    <a:pt x="5701" y="16406"/>
                  </a:cubicBezTo>
                  <a:cubicBezTo>
                    <a:pt x="4421" y="16406"/>
                    <a:pt x="3374" y="16289"/>
                    <a:pt x="2444" y="15940"/>
                  </a:cubicBezTo>
                  <a:cubicBezTo>
                    <a:pt x="1513" y="15591"/>
                    <a:pt x="698" y="15126"/>
                    <a:pt x="0" y="14660"/>
                  </a:cubicBezTo>
                  <a:lnTo>
                    <a:pt x="0" y="16638"/>
                  </a:lnTo>
                  <a:cubicBezTo>
                    <a:pt x="1047" y="17220"/>
                    <a:pt x="1978" y="17569"/>
                    <a:pt x="2676" y="17802"/>
                  </a:cubicBezTo>
                  <a:cubicBezTo>
                    <a:pt x="3374" y="18034"/>
                    <a:pt x="4305" y="18151"/>
                    <a:pt x="5585" y="18151"/>
                  </a:cubicBezTo>
                  <a:cubicBezTo>
                    <a:pt x="7563" y="18151"/>
                    <a:pt x="9075" y="17685"/>
                    <a:pt x="10006" y="16755"/>
                  </a:cubicBezTo>
                  <a:cubicBezTo>
                    <a:pt x="10937" y="15707"/>
                    <a:pt x="11402" y="14544"/>
                    <a:pt x="11402" y="13148"/>
                  </a:cubicBezTo>
                  <a:cubicBezTo>
                    <a:pt x="11402" y="12101"/>
                    <a:pt x="11170" y="11286"/>
                    <a:pt x="10704" y="10588"/>
                  </a:cubicBezTo>
                  <a:cubicBezTo>
                    <a:pt x="10239" y="9890"/>
                    <a:pt x="9541" y="9425"/>
                    <a:pt x="8843" y="9076"/>
                  </a:cubicBezTo>
                  <a:cubicBezTo>
                    <a:pt x="8145" y="8727"/>
                    <a:pt x="7330" y="8378"/>
                    <a:pt x="6167" y="7912"/>
                  </a:cubicBezTo>
                  <a:cubicBezTo>
                    <a:pt x="5236" y="7680"/>
                    <a:pt x="4538" y="7330"/>
                    <a:pt x="3956" y="7098"/>
                  </a:cubicBezTo>
                  <a:cubicBezTo>
                    <a:pt x="3491" y="6865"/>
                    <a:pt x="3025" y="6516"/>
                    <a:pt x="2793" y="6051"/>
                  </a:cubicBezTo>
                  <a:cubicBezTo>
                    <a:pt x="2444" y="5585"/>
                    <a:pt x="2327" y="5120"/>
                    <a:pt x="2327" y="4422"/>
                  </a:cubicBezTo>
                  <a:cubicBezTo>
                    <a:pt x="2327" y="3607"/>
                    <a:pt x="2560" y="3026"/>
                    <a:pt x="3142" y="2444"/>
                  </a:cubicBezTo>
                  <a:cubicBezTo>
                    <a:pt x="3723" y="1978"/>
                    <a:pt x="4654" y="1746"/>
                    <a:pt x="5818" y="1746"/>
                  </a:cubicBezTo>
                  <a:cubicBezTo>
                    <a:pt x="6516" y="1746"/>
                    <a:pt x="7097" y="1746"/>
                    <a:pt x="7679" y="1978"/>
                  </a:cubicBezTo>
                  <a:cubicBezTo>
                    <a:pt x="8261" y="2095"/>
                    <a:pt x="8843" y="2328"/>
                    <a:pt x="9424" y="2677"/>
                  </a:cubicBezTo>
                  <a:cubicBezTo>
                    <a:pt x="9890" y="2909"/>
                    <a:pt x="10239" y="3142"/>
                    <a:pt x="10355" y="3142"/>
                  </a:cubicBezTo>
                  <a:lnTo>
                    <a:pt x="10355" y="1280"/>
                  </a:lnTo>
                  <a:cubicBezTo>
                    <a:pt x="9424" y="699"/>
                    <a:pt x="8610" y="466"/>
                    <a:pt x="8028" y="233"/>
                  </a:cubicBezTo>
                  <a:cubicBezTo>
                    <a:pt x="7447" y="117"/>
                    <a:pt x="6632" y="1"/>
                    <a:pt x="570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59" name="Google Shape;559;p10"/>
            <p:cNvSpPr/>
            <p:nvPr/>
          </p:nvSpPr>
          <p:spPr>
            <a:xfrm>
              <a:off x="4941475" y="3231250"/>
              <a:ext cx="340325" cy="453775"/>
            </a:xfrm>
            <a:custGeom>
              <a:rect b="b" l="l" r="r" t="t"/>
              <a:pathLst>
                <a:path extrusionOk="0" h="18151" w="13613">
                  <a:moveTo>
                    <a:pt x="8145" y="1"/>
                  </a:moveTo>
                  <a:cubicBezTo>
                    <a:pt x="5469" y="1"/>
                    <a:pt x="3374" y="815"/>
                    <a:pt x="2095" y="2328"/>
                  </a:cubicBezTo>
                  <a:cubicBezTo>
                    <a:pt x="698" y="3840"/>
                    <a:pt x="0" y="6051"/>
                    <a:pt x="0" y="9076"/>
                  </a:cubicBezTo>
                  <a:cubicBezTo>
                    <a:pt x="0" y="12101"/>
                    <a:pt x="698" y="14311"/>
                    <a:pt x="2095" y="15824"/>
                  </a:cubicBezTo>
                  <a:cubicBezTo>
                    <a:pt x="3374" y="17336"/>
                    <a:pt x="5469" y="18151"/>
                    <a:pt x="8145" y="18151"/>
                  </a:cubicBezTo>
                  <a:cubicBezTo>
                    <a:pt x="10006" y="18151"/>
                    <a:pt x="11751" y="17685"/>
                    <a:pt x="13613" y="16871"/>
                  </a:cubicBezTo>
                  <a:lnTo>
                    <a:pt x="13613" y="15009"/>
                  </a:lnTo>
                  <a:cubicBezTo>
                    <a:pt x="11984" y="15940"/>
                    <a:pt x="10239" y="16289"/>
                    <a:pt x="8377" y="16289"/>
                  </a:cubicBezTo>
                  <a:cubicBezTo>
                    <a:pt x="6167" y="16289"/>
                    <a:pt x="4538" y="15707"/>
                    <a:pt x="3491" y="14544"/>
                  </a:cubicBezTo>
                  <a:cubicBezTo>
                    <a:pt x="2444" y="13381"/>
                    <a:pt x="1978" y="11635"/>
                    <a:pt x="1978" y="9076"/>
                  </a:cubicBezTo>
                  <a:cubicBezTo>
                    <a:pt x="1978" y="6516"/>
                    <a:pt x="2444" y="4771"/>
                    <a:pt x="3491" y="3607"/>
                  </a:cubicBezTo>
                  <a:cubicBezTo>
                    <a:pt x="4538" y="2444"/>
                    <a:pt x="6167" y="1862"/>
                    <a:pt x="8377" y="1862"/>
                  </a:cubicBezTo>
                  <a:cubicBezTo>
                    <a:pt x="10123" y="1862"/>
                    <a:pt x="11868" y="2211"/>
                    <a:pt x="13613" y="3142"/>
                  </a:cubicBezTo>
                  <a:lnTo>
                    <a:pt x="13613" y="1280"/>
                  </a:lnTo>
                  <a:cubicBezTo>
                    <a:pt x="11751" y="466"/>
                    <a:pt x="10006"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60" name="Google Shape;560;p10"/>
            <p:cNvSpPr/>
            <p:nvPr/>
          </p:nvSpPr>
          <p:spPr>
            <a:xfrm>
              <a:off x="5438850" y="3237075"/>
              <a:ext cx="49475" cy="442150"/>
            </a:xfrm>
            <a:custGeom>
              <a:rect b="b" l="l" r="r" t="t"/>
              <a:pathLst>
                <a:path extrusionOk="0" h="17686" w="1979">
                  <a:moveTo>
                    <a:pt x="1" y="0"/>
                  </a:moveTo>
                  <a:lnTo>
                    <a:pt x="1" y="17685"/>
                  </a:lnTo>
                  <a:lnTo>
                    <a:pt x="1979" y="17685"/>
                  </a:lnTo>
                  <a:lnTo>
                    <a:pt x="197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61" name="Google Shape;561;p10"/>
            <p:cNvSpPr/>
            <p:nvPr/>
          </p:nvSpPr>
          <p:spPr>
            <a:xfrm>
              <a:off x="5651200" y="3237075"/>
              <a:ext cx="279250" cy="442150"/>
            </a:xfrm>
            <a:custGeom>
              <a:rect b="b" l="l" r="r" t="t"/>
              <a:pathLst>
                <a:path extrusionOk="0" h="17686" w="11170">
                  <a:moveTo>
                    <a:pt x="0" y="0"/>
                  </a:moveTo>
                  <a:lnTo>
                    <a:pt x="0" y="17685"/>
                  </a:lnTo>
                  <a:lnTo>
                    <a:pt x="11169" y="17685"/>
                  </a:lnTo>
                  <a:lnTo>
                    <a:pt x="11169" y="15823"/>
                  </a:lnTo>
                  <a:lnTo>
                    <a:pt x="1978" y="15823"/>
                  </a:lnTo>
                  <a:lnTo>
                    <a:pt x="1978" y="9773"/>
                  </a:lnTo>
                  <a:lnTo>
                    <a:pt x="10122" y="9773"/>
                  </a:lnTo>
                  <a:lnTo>
                    <a:pt x="10122" y="7912"/>
                  </a:lnTo>
                  <a:lnTo>
                    <a:pt x="1978" y="7912"/>
                  </a:lnTo>
                  <a:lnTo>
                    <a:pt x="1978" y="1862"/>
                  </a:lnTo>
                  <a:lnTo>
                    <a:pt x="11169" y="1862"/>
                  </a:lnTo>
                  <a:lnTo>
                    <a:pt x="1116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62" name="Google Shape;562;p10"/>
            <p:cNvSpPr/>
            <p:nvPr/>
          </p:nvSpPr>
          <p:spPr>
            <a:xfrm>
              <a:off x="6090400" y="3237075"/>
              <a:ext cx="366525" cy="442150"/>
            </a:xfrm>
            <a:custGeom>
              <a:rect b="b" l="l" r="r" t="t"/>
              <a:pathLst>
                <a:path extrusionOk="0" h="17686" w="14661">
                  <a:moveTo>
                    <a:pt x="1" y="0"/>
                  </a:moveTo>
                  <a:lnTo>
                    <a:pt x="1" y="17685"/>
                  </a:lnTo>
                  <a:lnTo>
                    <a:pt x="1862" y="17685"/>
                  </a:lnTo>
                  <a:lnTo>
                    <a:pt x="1862" y="2793"/>
                  </a:lnTo>
                  <a:lnTo>
                    <a:pt x="12450" y="17685"/>
                  </a:lnTo>
                  <a:lnTo>
                    <a:pt x="14660" y="17685"/>
                  </a:lnTo>
                  <a:lnTo>
                    <a:pt x="14660" y="0"/>
                  </a:lnTo>
                  <a:lnTo>
                    <a:pt x="12683" y="0"/>
                  </a:lnTo>
                  <a:lnTo>
                    <a:pt x="12683" y="14893"/>
                  </a:lnTo>
                  <a:lnTo>
                    <a:pt x="2211"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63" name="Google Shape;563;p10"/>
            <p:cNvSpPr/>
            <p:nvPr/>
          </p:nvSpPr>
          <p:spPr>
            <a:xfrm>
              <a:off x="6602325" y="3231250"/>
              <a:ext cx="337450" cy="453775"/>
            </a:xfrm>
            <a:custGeom>
              <a:rect b="b" l="l" r="r" t="t"/>
              <a:pathLst>
                <a:path extrusionOk="0" h="18151" w="13498">
                  <a:moveTo>
                    <a:pt x="8145" y="1"/>
                  </a:moveTo>
                  <a:cubicBezTo>
                    <a:pt x="5469" y="1"/>
                    <a:pt x="3375" y="815"/>
                    <a:pt x="1979" y="2328"/>
                  </a:cubicBezTo>
                  <a:cubicBezTo>
                    <a:pt x="699" y="3840"/>
                    <a:pt x="1" y="6051"/>
                    <a:pt x="1" y="9076"/>
                  </a:cubicBezTo>
                  <a:cubicBezTo>
                    <a:pt x="1" y="12101"/>
                    <a:pt x="699" y="14311"/>
                    <a:pt x="1979" y="15824"/>
                  </a:cubicBezTo>
                  <a:cubicBezTo>
                    <a:pt x="3375" y="17336"/>
                    <a:pt x="5469" y="18151"/>
                    <a:pt x="8145" y="18151"/>
                  </a:cubicBezTo>
                  <a:cubicBezTo>
                    <a:pt x="9890" y="18151"/>
                    <a:pt x="11752" y="17685"/>
                    <a:pt x="13497" y="16871"/>
                  </a:cubicBezTo>
                  <a:lnTo>
                    <a:pt x="13497" y="15009"/>
                  </a:lnTo>
                  <a:cubicBezTo>
                    <a:pt x="11985" y="15940"/>
                    <a:pt x="10239" y="16289"/>
                    <a:pt x="8378" y="16289"/>
                  </a:cubicBezTo>
                  <a:cubicBezTo>
                    <a:pt x="6167" y="16289"/>
                    <a:pt x="4538" y="15707"/>
                    <a:pt x="3491" y="14544"/>
                  </a:cubicBezTo>
                  <a:cubicBezTo>
                    <a:pt x="2444" y="13381"/>
                    <a:pt x="1979" y="11635"/>
                    <a:pt x="1979" y="9076"/>
                  </a:cubicBezTo>
                  <a:cubicBezTo>
                    <a:pt x="1979" y="6516"/>
                    <a:pt x="2444" y="4771"/>
                    <a:pt x="3491" y="3607"/>
                  </a:cubicBezTo>
                  <a:cubicBezTo>
                    <a:pt x="4538" y="2444"/>
                    <a:pt x="6167" y="1862"/>
                    <a:pt x="8378" y="1862"/>
                  </a:cubicBezTo>
                  <a:cubicBezTo>
                    <a:pt x="10123" y="1862"/>
                    <a:pt x="11868" y="2211"/>
                    <a:pt x="13497" y="3142"/>
                  </a:cubicBezTo>
                  <a:lnTo>
                    <a:pt x="13497" y="1280"/>
                  </a:lnTo>
                  <a:cubicBezTo>
                    <a:pt x="11752" y="466"/>
                    <a:pt x="9890"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64" name="Google Shape;564;p10"/>
            <p:cNvSpPr/>
            <p:nvPr/>
          </p:nvSpPr>
          <p:spPr>
            <a:xfrm>
              <a:off x="7085175" y="3237075"/>
              <a:ext cx="279250" cy="442150"/>
            </a:xfrm>
            <a:custGeom>
              <a:rect b="b" l="l" r="r" t="t"/>
              <a:pathLst>
                <a:path extrusionOk="0" h="17686" w="11170">
                  <a:moveTo>
                    <a:pt x="1" y="0"/>
                  </a:moveTo>
                  <a:lnTo>
                    <a:pt x="1" y="17685"/>
                  </a:lnTo>
                  <a:lnTo>
                    <a:pt x="11170" y="17685"/>
                  </a:lnTo>
                  <a:lnTo>
                    <a:pt x="11170" y="15823"/>
                  </a:lnTo>
                  <a:lnTo>
                    <a:pt x="1978" y="15823"/>
                  </a:lnTo>
                  <a:lnTo>
                    <a:pt x="1978" y="9773"/>
                  </a:lnTo>
                  <a:lnTo>
                    <a:pt x="10123" y="9773"/>
                  </a:lnTo>
                  <a:lnTo>
                    <a:pt x="10123" y="7912"/>
                  </a:lnTo>
                  <a:lnTo>
                    <a:pt x="1978" y="7912"/>
                  </a:lnTo>
                  <a:lnTo>
                    <a:pt x="1978" y="1862"/>
                  </a:lnTo>
                  <a:lnTo>
                    <a:pt x="11170" y="1862"/>
                  </a:lnTo>
                  <a:lnTo>
                    <a:pt x="11170"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65" name="Google Shape;565;p10"/>
            <p:cNvSpPr/>
            <p:nvPr/>
          </p:nvSpPr>
          <p:spPr>
            <a:xfrm>
              <a:off x="2605800" y="1852550"/>
              <a:ext cx="773725" cy="776625"/>
            </a:xfrm>
            <a:custGeom>
              <a:rect b="b" l="l" r="r" t="t"/>
              <a:pathLst>
                <a:path extrusionOk="0" h="31065" w="30949">
                  <a:moveTo>
                    <a:pt x="15125" y="7097"/>
                  </a:moveTo>
                  <a:lnTo>
                    <a:pt x="19081" y="18848"/>
                  </a:lnTo>
                  <a:lnTo>
                    <a:pt x="11169" y="18848"/>
                  </a:lnTo>
                  <a:lnTo>
                    <a:pt x="15125" y="7097"/>
                  </a:lnTo>
                  <a:close/>
                  <a:moveTo>
                    <a:pt x="11635" y="0"/>
                  </a:moveTo>
                  <a:lnTo>
                    <a:pt x="0" y="31065"/>
                  </a:lnTo>
                  <a:lnTo>
                    <a:pt x="7097" y="31065"/>
                  </a:lnTo>
                  <a:lnTo>
                    <a:pt x="9308" y="24317"/>
                  </a:lnTo>
                  <a:lnTo>
                    <a:pt x="20943" y="24317"/>
                  </a:lnTo>
                  <a:lnTo>
                    <a:pt x="23153" y="31065"/>
                  </a:lnTo>
                  <a:lnTo>
                    <a:pt x="30949" y="31065"/>
                  </a:lnTo>
                  <a:lnTo>
                    <a:pt x="19896"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66" name="Google Shape;566;p10"/>
            <p:cNvSpPr/>
            <p:nvPr/>
          </p:nvSpPr>
          <p:spPr>
            <a:xfrm>
              <a:off x="3481300" y="2021250"/>
              <a:ext cx="578850" cy="817350"/>
            </a:xfrm>
            <a:custGeom>
              <a:rect b="b" l="l" r="r" t="t"/>
              <a:pathLst>
                <a:path extrusionOk="0" h="32694" w="23154">
                  <a:moveTo>
                    <a:pt x="10937" y="5818"/>
                  </a:moveTo>
                  <a:cubicBezTo>
                    <a:pt x="12915" y="5818"/>
                    <a:pt x="14311" y="6399"/>
                    <a:pt x="15010" y="7446"/>
                  </a:cubicBezTo>
                  <a:cubicBezTo>
                    <a:pt x="15824" y="8610"/>
                    <a:pt x="16289" y="10355"/>
                    <a:pt x="16289" y="12566"/>
                  </a:cubicBezTo>
                  <a:cubicBezTo>
                    <a:pt x="16289" y="15009"/>
                    <a:pt x="15824" y="16754"/>
                    <a:pt x="14893" y="17801"/>
                  </a:cubicBezTo>
                  <a:cubicBezTo>
                    <a:pt x="13962" y="18848"/>
                    <a:pt x="12566" y="19430"/>
                    <a:pt x="10705" y="19430"/>
                  </a:cubicBezTo>
                  <a:cubicBezTo>
                    <a:pt x="10007" y="19430"/>
                    <a:pt x="9425" y="19314"/>
                    <a:pt x="8727" y="19197"/>
                  </a:cubicBezTo>
                  <a:cubicBezTo>
                    <a:pt x="8029" y="19081"/>
                    <a:pt x="7447" y="18848"/>
                    <a:pt x="6865" y="18499"/>
                  </a:cubicBezTo>
                  <a:lnTo>
                    <a:pt x="6865" y="7330"/>
                  </a:lnTo>
                  <a:cubicBezTo>
                    <a:pt x="6865" y="6283"/>
                    <a:pt x="8261" y="5818"/>
                    <a:pt x="10937" y="5818"/>
                  </a:cubicBezTo>
                  <a:close/>
                  <a:moveTo>
                    <a:pt x="11286" y="0"/>
                  </a:moveTo>
                  <a:cubicBezTo>
                    <a:pt x="8029" y="0"/>
                    <a:pt x="5236" y="466"/>
                    <a:pt x="3142" y="1396"/>
                  </a:cubicBezTo>
                  <a:cubicBezTo>
                    <a:pt x="1048" y="2444"/>
                    <a:pt x="1" y="3840"/>
                    <a:pt x="1" y="5701"/>
                  </a:cubicBezTo>
                  <a:lnTo>
                    <a:pt x="1" y="32694"/>
                  </a:lnTo>
                  <a:lnTo>
                    <a:pt x="6865" y="32694"/>
                  </a:lnTo>
                  <a:lnTo>
                    <a:pt x="6865" y="23735"/>
                  </a:lnTo>
                  <a:cubicBezTo>
                    <a:pt x="8378" y="24549"/>
                    <a:pt x="10356" y="25015"/>
                    <a:pt x="12799" y="25015"/>
                  </a:cubicBezTo>
                  <a:cubicBezTo>
                    <a:pt x="15940" y="25015"/>
                    <a:pt x="18500" y="23851"/>
                    <a:pt x="20362" y="21641"/>
                  </a:cubicBezTo>
                  <a:cubicBezTo>
                    <a:pt x="22223" y="19430"/>
                    <a:pt x="23154" y="16522"/>
                    <a:pt x="23154" y="12798"/>
                  </a:cubicBezTo>
                  <a:cubicBezTo>
                    <a:pt x="23154" y="8145"/>
                    <a:pt x="22107" y="4887"/>
                    <a:pt x="20013" y="2909"/>
                  </a:cubicBezTo>
                  <a:cubicBezTo>
                    <a:pt x="18035" y="931"/>
                    <a:pt x="15010" y="0"/>
                    <a:pt x="11286"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67" name="Google Shape;567;p10"/>
            <p:cNvSpPr/>
            <p:nvPr/>
          </p:nvSpPr>
          <p:spPr>
            <a:xfrm>
              <a:off x="4170675" y="2021250"/>
              <a:ext cx="578850" cy="817350"/>
            </a:xfrm>
            <a:custGeom>
              <a:rect b="b" l="l" r="r" t="t"/>
              <a:pathLst>
                <a:path extrusionOk="0" h="32694" w="23154">
                  <a:moveTo>
                    <a:pt x="10937" y="5818"/>
                  </a:moveTo>
                  <a:cubicBezTo>
                    <a:pt x="12915" y="5818"/>
                    <a:pt x="14195" y="6399"/>
                    <a:pt x="15009" y="7446"/>
                  </a:cubicBezTo>
                  <a:cubicBezTo>
                    <a:pt x="15823" y="8610"/>
                    <a:pt x="16172" y="10355"/>
                    <a:pt x="16172" y="12566"/>
                  </a:cubicBezTo>
                  <a:cubicBezTo>
                    <a:pt x="16172" y="15009"/>
                    <a:pt x="15707" y="16754"/>
                    <a:pt x="14893" y="17801"/>
                  </a:cubicBezTo>
                  <a:cubicBezTo>
                    <a:pt x="13962" y="18848"/>
                    <a:pt x="12566" y="19430"/>
                    <a:pt x="10704" y="19430"/>
                  </a:cubicBezTo>
                  <a:cubicBezTo>
                    <a:pt x="10006" y="19430"/>
                    <a:pt x="9308" y="19314"/>
                    <a:pt x="8610" y="19197"/>
                  </a:cubicBezTo>
                  <a:cubicBezTo>
                    <a:pt x="8028" y="19081"/>
                    <a:pt x="7330" y="18848"/>
                    <a:pt x="6748" y="18499"/>
                  </a:cubicBezTo>
                  <a:lnTo>
                    <a:pt x="6748" y="7330"/>
                  </a:lnTo>
                  <a:cubicBezTo>
                    <a:pt x="6748" y="6283"/>
                    <a:pt x="8144" y="5818"/>
                    <a:pt x="10937" y="5818"/>
                  </a:cubicBezTo>
                  <a:close/>
                  <a:moveTo>
                    <a:pt x="11170" y="0"/>
                  </a:moveTo>
                  <a:cubicBezTo>
                    <a:pt x="7912" y="0"/>
                    <a:pt x="5236" y="466"/>
                    <a:pt x="3142" y="1396"/>
                  </a:cubicBezTo>
                  <a:cubicBezTo>
                    <a:pt x="1047" y="2444"/>
                    <a:pt x="0" y="3840"/>
                    <a:pt x="0" y="5701"/>
                  </a:cubicBezTo>
                  <a:lnTo>
                    <a:pt x="0" y="32694"/>
                  </a:lnTo>
                  <a:lnTo>
                    <a:pt x="6748" y="32694"/>
                  </a:lnTo>
                  <a:lnTo>
                    <a:pt x="6748" y="23735"/>
                  </a:lnTo>
                  <a:cubicBezTo>
                    <a:pt x="8377" y="24549"/>
                    <a:pt x="10355" y="25015"/>
                    <a:pt x="12682" y="25015"/>
                  </a:cubicBezTo>
                  <a:cubicBezTo>
                    <a:pt x="15940" y="25015"/>
                    <a:pt x="18499" y="23851"/>
                    <a:pt x="20361" y="21641"/>
                  </a:cubicBezTo>
                  <a:cubicBezTo>
                    <a:pt x="22223" y="19430"/>
                    <a:pt x="23153" y="16522"/>
                    <a:pt x="23153" y="12798"/>
                  </a:cubicBezTo>
                  <a:cubicBezTo>
                    <a:pt x="23153" y="8145"/>
                    <a:pt x="22106" y="4887"/>
                    <a:pt x="20012" y="2909"/>
                  </a:cubicBezTo>
                  <a:cubicBezTo>
                    <a:pt x="17918" y="931"/>
                    <a:pt x="15009" y="0"/>
                    <a:pt x="1117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68" name="Google Shape;568;p10"/>
            <p:cNvSpPr/>
            <p:nvPr/>
          </p:nvSpPr>
          <p:spPr>
            <a:xfrm>
              <a:off x="4862925" y="2027050"/>
              <a:ext cx="456700" cy="619575"/>
            </a:xfrm>
            <a:custGeom>
              <a:rect b="b" l="l" r="r" t="t"/>
              <a:pathLst>
                <a:path extrusionOk="0" h="24783" w="18268">
                  <a:moveTo>
                    <a:pt x="9309" y="1"/>
                  </a:moveTo>
                  <a:cubicBezTo>
                    <a:pt x="7796" y="1"/>
                    <a:pt x="6284" y="350"/>
                    <a:pt x="4887" y="815"/>
                  </a:cubicBezTo>
                  <a:cubicBezTo>
                    <a:pt x="3491" y="1397"/>
                    <a:pt x="2328" y="2328"/>
                    <a:pt x="1397" y="3491"/>
                  </a:cubicBezTo>
                  <a:cubicBezTo>
                    <a:pt x="466" y="4655"/>
                    <a:pt x="1" y="6167"/>
                    <a:pt x="1" y="8029"/>
                  </a:cubicBezTo>
                  <a:cubicBezTo>
                    <a:pt x="1" y="10123"/>
                    <a:pt x="583" y="11752"/>
                    <a:pt x="1746" y="12915"/>
                  </a:cubicBezTo>
                  <a:cubicBezTo>
                    <a:pt x="2910" y="13963"/>
                    <a:pt x="4306" y="14777"/>
                    <a:pt x="6167" y="15126"/>
                  </a:cubicBezTo>
                  <a:cubicBezTo>
                    <a:pt x="7913" y="15475"/>
                    <a:pt x="9076" y="15824"/>
                    <a:pt x="9890" y="16173"/>
                  </a:cubicBezTo>
                  <a:cubicBezTo>
                    <a:pt x="10705" y="16522"/>
                    <a:pt x="11054" y="17104"/>
                    <a:pt x="11054" y="17802"/>
                  </a:cubicBezTo>
                  <a:cubicBezTo>
                    <a:pt x="11054" y="18384"/>
                    <a:pt x="10821" y="18965"/>
                    <a:pt x="10356" y="19315"/>
                  </a:cubicBezTo>
                  <a:cubicBezTo>
                    <a:pt x="9890" y="19664"/>
                    <a:pt x="9076" y="19780"/>
                    <a:pt x="8029" y="19780"/>
                  </a:cubicBezTo>
                  <a:cubicBezTo>
                    <a:pt x="5237" y="19780"/>
                    <a:pt x="2677" y="18849"/>
                    <a:pt x="117" y="16988"/>
                  </a:cubicBezTo>
                  <a:lnTo>
                    <a:pt x="117" y="23038"/>
                  </a:lnTo>
                  <a:cubicBezTo>
                    <a:pt x="1513" y="23619"/>
                    <a:pt x="2677" y="24085"/>
                    <a:pt x="3840" y="24317"/>
                  </a:cubicBezTo>
                  <a:cubicBezTo>
                    <a:pt x="5004" y="24666"/>
                    <a:pt x="6284" y="24783"/>
                    <a:pt x="7796" y="24783"/>
                  </a:cubicBezTo>
                  <a:cubicBezTo>
                    <a:pt x="10705" y="24783"/>
                    <a:pt x="13265" y="24201"/>
                    <a:pt x="15242" y="22921"/>
                  </a:cubicBezTo>
                  <a:cubicBezTo>
                    <a:pt x="17104" y="21758"/>
                    <a:pt x="18151" y="19780"/>
                    <a:pt x="18267" y="17104"/>
                  </a:cubicBezTo>
                  <a:cubicBezTo>
                    <a:pt x="18267" y="15359"/>
                    <a:pt x="17918" y="14079"/>
                    <a:pt x="17104" y="13148"/>
                  </a:cubicBezTo>
                  <a:cubicBezTo>
                    <a:pt x="16406" y="12217"/>
                    <a:pt x="15591" y="11519"/>
                    <a:pt x="14777" y="11170"/>
                  </a:cubicBezTo>
                  <a:cubicBezTo>
                    <a:pt x="13846" y="10705"/>
                    <a:pt x="12566" y="10356"/>
                    <a:pt x="11054" y="9890"/>
                  </a:cubicBezTo>
                  <a:cubicBezTo>
                    <a:pt x="9658" y="9541"/>
                    <a:pt x="8727" y="9192"/>
                    <a:pt x="8029" y="8843"/>
                  </a:cubicBezTo>
                  <a:cubicBezTo>
                    <a:pt x="7447" y="8494"/>
                    <a:pt x="7098" y="7913"/>
                    <a:pt x="7098" y="7098"/>
                  </a:cubicBezTo>
                  <a:cubicBezTo>
                    <a:pt x="7098" y="6516"/>
                    <a:pt x="7447" y="5935"/>
                    <a:pt x="8029" y="5586"/>
                  </a:cubicBezTo>
                  <a:cubicBezTo>
                    <a:pt x="8494" y="5237"/>
                    <a:pt x="9425" y="5120"/>
                    <a:pt x="10589" y="5120"/>
                  </a:cubicBezTo>
                  <a:cubicBezTo>
                    <a:pt x="11636" y="5120"/>
                    <a:pt x="12683" y="5237"/>
                    <a:pt x="13614" y="5586"/>
                  </a:cubicBezTo>
                  <a:cubicBezTo>
                    <a:pt x="14428" y="6051"/>
                    <a:pt x="15708" y="6633"/>
                    <a:pt x="17220" y="7563"/>
                  </a:cubicBezTo>
                  <a:lnTo>
                    <a:pt x="17220" y="2095"/>
                  </a:lnTo>
                  <a:cubicBezTo>
                    <a:pt x="16173" y="1397"/>
                    <a:pt x="15010" y="815"/>
                    <a:pt x="13846" y="583"/>
                  </a:cubicBezTo>
                  <a:cubicBezTo>
                    <a:pt x="12683" y="234"/>
                    <a:pt x="11170" y="1"/>
                    <a:pt x="9309"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69" name="Google Shape;569;p10"/>
            <p:cNvSpPr/>
            <p:nvPr/>
          </p:nvSpPr>
          <p:spPr>
            <a:xfrm>
              <a:off x="5453400" y="1826350"/>
              <a:ext cx="180375" cy="802825"/>
            </a:xfrm>
            <a:custGeom>
              <a:rect b="b" l="l" r="r" t="t"/>
              <a:pathLst>
                <a:path extrusionOk="0" h="32113" w="7215">
                  <a:moveTo>
                    <a:pt x="0" y="1"/>
                  </a:moveTo>
                  <a:lnTo>
                    <a:pt x="0" y="5353"/>
                  </a:lnTo>
                  <a:lnTo>
                    <a:pt x="7214" y="5353"/>
                  </a:lnTo>
                  <a:lnTo>
                    <a:pt x="7214" y="1"/>
                  </a:lnTo>
                  <a:close/>
                  <a:moveTo>
                    <a:pt x="233" y="8843"/>
                  </a:moveTo>
                  <a:lnTo>
                    <a:pt x="233" y="32113"/>
                  </a:lnTo>
                  <a:lnTo>
                    <a:pt x="7214" y="32113"/>
                  </a:lnTo>
                  <a:lnTo>
                    <a:pt x="7098" y="8843"/>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70" name="Google Shape;570;p10"/>
            <p:cNvSpPr/>
            <p:nvPr/>
          </p:nvSpPr>
          <p:spPr>
            <a:xfrm>
              <a:off x="5799525" y="1817625"/>
              <a:ext cx="171650" cy="811550"/>
            </a:xfrm>
            <a:custGeom>
              <a:rect b="b" l="l" r="r" t="t"/>
              <a:pathLst>
                <a:path extrusionOk="0" h="32462" w="6866">
                  <a:moveTo>
                    <a:pt x="1" y="1"/>
                  </a:moveTo>
                  <a:lnTo>
                    <a:pt x="1" y="32462"/>
                  </a:lnTo>
                  <a:lnTo>
                    <a:pt x="6865" y="32462"/>
                  </a:lnTo>
                  <a:lnTo>
                    <a:pt x="686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71" name="Google Shape;571;p10"/>
            <p:cNvSpPr/>
            <p:nvPr/>
          </p:nvSpPr>
          <p:spPr>
            <a:xfrm>
              <a:off x="6104950" y="2021250"/>
              <a:ext cx="599200" cy="625375"/>
            </a:xfrm>
            <a:custGeom>
              <a:rect b="b" l="l" r="r" t="t"/>
              <a:pathLst>
                <a:path extrusionOk="0" h="25015" w="23968">
                  <a:moveTo>
                    <a:pt x="11868" y="5469"/>
                  </a:moveTo>
                  <a:cubicBezTo>
                    <a:pt x="13613" y="5469"/>
                    <a:pt x="14893" y="6050"/>
                    <a:pt x="15824" y="7097"/>
                  </a:cubicBezTo>
                  <a:cubicBezTo>
                    <a:pt x="16638" y="8145"/>
                    <a:pt x="17103" y="9890"/>
                    <a:pt x="17103" y="12449"/>
                  </a:cubicBezTo>
                  <a:cubicBezTo>
                    <a:pt x="17103" y="14776"/>
                    <a:pt x="16638" y="16522"/>
                    <a:pt x="15707" y="17685"/>
                  </a:cubicBezTo>
                  <a:cubicBezTo>
                    <a:pt x="14893" y="18848"/>
                    <a:pt x="13613" y="19430"/>
                    <a:pt x="11868" y="19430"/>
                  </a:cubicBezTo>
                  <a:cubicBezTo>
                    <a:pt x="10123" y="19430"/>
                    <a:pt x="8843" y="18848"/>
                    <a:pt x="8028" y="17801"/>
                  </a:cubicBezTo>
                  <a:cubicBezTo>
                    <a:pt x="7214" y="16638"/>
                    <a:pt x="6865" y="14776"/>
                    <a:pt x="6865" y="12449"/>
                  </a:cubicBezTo>
                  <a:cubicBezTo>
                    <a:pt x="6865" y="9890"/>
                    <a:pt x="7214" y="8145"/>
                    <a:pt x="8028" y="7097"/>
                  </a:cubicBezTo>
                  <a:cubicBezTo>
                    <a:pt x="8843" y="6050"/>
                    <a:pt x="10123" y="5469"/>
                    <a:pt x="11868" y="5469"/>
                  </a:cubicBezTo>
                  <a:close/>
                  <a:moveTo>
                    <a:pt x="11868" y="0"/>
                  </a:moveTo>
                  <a:cubicBezTo>
                    <a:pt x="7912" y="0"/>
                    <a:pt x="4887" y="931"/>
                    <a:pt x="2909" y="2909"/>
                  </a:cubicBezTo>
                  <a:cubicBezTo>
                    <a:pt x="931" y="4887"/>
                    <a:pt x="0" y="8145"/>
                    <a:pt x="0" y="12449"/>
                  </a:cubicBezTo>
                  <a:cubicBezTo>
                    <a:pt x="0" y="16638"/>
                    <a:pt x="931" y="19779"/>
                    <a:pt x="2909" y="21873"/>
                  </a:cubicBezTo>
                  <a:cubicBezTo>
                    <a:pt x="4887" y="23968"/>
                    <a:pt x="7912" y="25015"/>
                    <a:pt x="11868" y="25015"/>
                  </a:cubicBezTo>
                  <a:cubicBezTo>
                    <a:pt x="15824" y="25015"/>
                    <a:pt x="18732" y="23968"/>
                    <a:pt x="20827" y="21757"/>
                  </a:cubicBezTo>
                  <a:cubicBezTo>
                    <a:pt x="22921" y="19663"/>
                    <a:pt x="23968" y="16522"/>
                    <a:pt x="23968" y="12449"/>
                  </a:cubicBezTo>
                  <a:cubicBezTo>
                    <a:pt x="23968" y="8145"/>
                    <a:pt x="22921" y="5003"/>
                    <a:pt x="20943" y="3025"/>
                  </a:cubicBezTo>
                  <a:cubicBezTo>
                    <a:pt x="18965" y="931"/>
                    <a:pt x="15940" y="0"/>
                    <a:pt x="11868"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72" name="Google Shape;572;p10"/>
            <p:cNvSpPr/>
            <p:nvPr/>
          </p:nvSpPr>
          <p:spPr>
            <a:xfrm>
              <a:off x="6811750" y="2024150"/>
              <a:ext cx="555600" cy="605025"/>
            </a:xfrm>
            <a:custGeom>
              <a:rect b="b" l="l" r="r" t="t"/>
              <a:pathLst>
                <a:path extrusionOk="0" h="24201" w="22224">
                  <a:moveTo>
                    <a:pt x="12217" y="1"/>
                  </a:moveTo>
                  <a:cubicBezTo>
                    <a:pt x="10239" y="1"/>
                    <a:pt x="8029" y="233"/>
                    <a:pt x="5586" y="815"/>
                  </a:cubicBezTo>
                  <a:cubicBezTo>
                    <a:pt x="3026" y="1397"/>
                    <a:pt x="1281" y="1978"/>
                    <a:pt x="1" y="2677"/>
                  </a:cubicBezTo>
                  <a:lnTo>
                    <a:pt x="1" y="24201"/>
                  </a:lnTo>
                  <a:lnTo>
                    <a:pt x="6982" y="24201"/>
                  </a:lnTo>
                  <a:lnTo>
                    <a:pt x="6982" y="6516"/>
                  </a:lnTo>
                  <a:cubicBezTo>
                    <a:pt x="7331" y="6283"/>
                    <a:pt x="7913" y="6051"/>
                    <a:pt x="8611" y="5934"/>
                  </a:cubicBezTo>
                  <a:cubicBezTo>
                    <a:pt x="9309" y="5818"/>
                    <a:pt x="10007" y="5702"/>
                    <a:pt x="10705" y="5702"/>
                  </a:cubicBezTo>
                  <a:cubicBezTo>
                    <a:pt x="13730" y="5702"/>
                    <a:pt x="15242" y="7098"/>
                    <a:pt x="15242" y="9774"/>
                  </a:cubicBezTo>
                  <a:lnTo>
                    <a:pt x="15242" y="24201"/>
                  </a:lnTo>
                  <a:lnTo>
                    <a:pt x="22223" y="24201"/>
                  </a:lnTo>
                  <a:lnTo>
                    <a:pt x="22223" y="8378"/>
                  </a:lnTo>
                  <a:cubicBezTo>
                    <a:pt x="22223" y="5353"/>
                    <a:pt x="21409" y="3258"/>
                    <a:pt x="19664" y="1978"/>
                  </a:cubicBezTo>
                  <a:cubicBezTo>
                    <a:pt x="18035" y="582"/>
                    <a:pt x="15591" y="1"/>
                    <a:pt x="12217"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73" name="Google Shape;573;p10"/>
            <p:cNvSpPr/>
            <p:nvPr/>
          </p:nvSpPr>
          <p:spPr>
            <a:xfrm>
              <a:off x="363175" y="1858350"/>
              <a:ext cx="1623075" cy="1873225"/>
            </a:xfrm>
            <a:custGeom>
              <a:rect b="b" l="l" r="r" t="t"/>
              <a:pathLst>
                <a:path extrusionOk="0" h="74929" w="64923">
                  <a:moveTo>
                    <a:pt x="2328" y="4073"/>
                  </a:moveTo>
                  <a:lnTo>
                    <a:pt x="60153" y="37465"/>
                  </a:lnTo>
                  <a:lnTo>
                    <a:pt x="2328" y="70856"/>
                  </a:lnTo>
                  <a:lnTo>
                    <a:pt x="2328" y="4073"/>
                  </a:lnTo>
                  <a:close/>
                  <a:moveTo>
                    <a:pt x="1" y="1"/>
                  </a:moveTo>
                  <a:lnTo>
                    <a:pt x="1" y="74928"/>
                  </a:lnTo>
                  <a:lnTo>
                    <a:pt x="64923" y="37465"/>
                  </a:lnTo>
                  <a:lnTo>
                    <a:pt x="1"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74" name="Google Shape;574;p10"/>
            <p:cNvSpPr/>
            <p:nvPr/>
          </p:nvSpPr>
          <p:spPr>
            <a:xfrm>
              <a:off x="366100" y="1893250"/>
              <a:ext cx="564300" cy="916275"/>
            </a:xfrm>
            <a:custGeom>
              <a:rect b="b" l="l" r="r" t="t"/>
              <a:pathLst>
                <a:path extrusionOk="0" h="36651" w="22572">
                  <a:moveTo>
                    <a:pt x="2095" y="1"/>
                  </a:moveTo>
                  <a:lnTo>
                    <a:pt x="0" y="1281"/>
                  </a:lnTo>
                  <a:lnTo>
                    <a:pt x="20478" y="36650"/>
                  </a:lnTo>
                  <a:lnTo>
                    <a:pt x="22572" y="35487"/>
                  </a:lnTo>
                  <a:lnTo>
                    <a:pt x="209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75" name="Google Shape;575;p10"/>
            <p:cNvSpPr/>
            <p:nvPr/>
          </p:nvSpPr>
          <p:spPr>
            <a:xfrm>
              <a:off x="366100" y="2780400"/>
              <a:ext cx="564300" cy="916275"/>
            </a:xfrm>
            <a:custGeom>
              <a:rect b="b" l="l" r="r" t="t"/>
              <a:pathLst>
                <a:path extrusionOk="0" h="36651" w="22572">
                  <a:moveTo>
                    <a:pt x="20478" y="1"/>
                  </a:moveTo>
                  <a:lnTo>
                    <a:pt x="0" y="35370"/>
                  </a:lnTo>
                  <a:lnTo>
                    <a:pt x="2095" y="36650"/>
                  </a:lnTo>
                  <a:lnTo>
                    <a:pt x="22572" y="1164"/>
                  </a:lnTo>
                  <a:lnTo>
                    <a:pt x="20478"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76" name="Google Shape;576;p10"/>
            <p:cNvSpPr/>
            <p:nvPr/>
          </p:nvSpPr>
          <p:spPr>
            <a:xfrm>
              <a:off x="904200" y="2765875"/>
              <a:ext cx="1023900" cy="58200"/>
            </a:xfrm>
            <a:custGeom>
              <a:rect b="b" l="l" r="r" t="t"/>
              <a:pathLst>
                <a:path extrusionOk="0" h="2328" w="40956">
                  <a:moveTo>
                    <a:pt x="1" y="0"/>
                  </a:moveTo>
                  <a:lnTo>
                    <a:pt x="1" y="2327"/>
                  </a:lnTo>
                  <a:lnTo>
                    <a:pt x="40955" y="2327"/>
                  </a:lnTo>
                  <a:lnTo>
                    <a:pt x="40955"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77" name="Google Shape;577;p10"/>
            <p:cNvSpPr/>
            <p:nvPr/>
          </p:nvSpPr>
          <p:spPr>
            <a:xfrm>
              <a:off x="217750" y="1758700"/>
              <a:ext cx="354875" cy="311475"/>
            </a:xfrm>
            <a:custGeom>
              <a:rect b="b" l="l" r="r" t="t"/>
              <a:pathLst>
                <a:path extrusionOk="0" h="12459" w="14195">
                  <a:moveTo>
                    <a:pt x="7131" y="1"/>
                  </a:moveTo>
                  <a:cubicBezTo>
                    <a:pt x="6082" y="1"/>
                    <a:pt x="5027" y="273"/>
                    <a:pt x="4073" y="845"/>
                  </a:cubicBezTo>
                  <a:cubicBezTo>
                    <a:pt x="1048" y="2591"/>
                    <a:pt x="1" y="6430"/>
                    <a:pt x="1746" y="9339"/>
                  </a:cubicBezTo>
                  <a:cubicBezTo>
                    <a:pt x="2919" y="11372"/>
                    <a:pt x="4985" y="12459"/>
                    <a:pt x="7132" y="12459"/>
                  </a:cubicBezTo>
                  <a:cubicBezTo>
                    <a:pt x="8180" y="12459"/>
                    <a:pt x="9247" y="12200"/>
                    <a:pt x="10239" y="11666"/>
                  </a:cubicBezTo>
                  <a:cubicBezTo>
                    <a:pt x="13264" y="9921"/>
                    <a:pt x="14195" y="6081"/>
                    <a:pt x="12566" y="3172"/>
                  </a:cubicBezTo>
                  <a:cubicBezTo>
                    <a:pt x="11394" y="1140"/>
                    <a:pt x="9276" y="1"/>
                    <a:pt x="713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78" name="Google Shape;578;p10"/>
            <p:cNvSpPr/>
            <p:nvPr/>
          </p:nvSpPr>
          <p:spPr>
            <a:xfrm>
              <a:off x="726775" y="2639925"/>
              <a:ext cx="354875" cy="310075"/>
            </a:xfrm>
            <a:custGeom>
              <a:rect b="b" l="l" r="r" t="t"/>
              <a:pathLst>
                <a:path extrusionOk="0" h="12403" w="14195">
                  <a:moveTo>
                    <a:pt x="7090" y="1"/>
                  </a:moveTo>
                  <a:cubicBezTo>
                    <a:pt x="6034" y="1"/>
                    <a:pt x="4957" y="272"/>
                    <a:pt x="3956" y="850"/>
                  </a:cubicBezTo>
                  <a:cubicBezTo>
                    <a:pt x="1048" y="2478"/>
                    <a:pt x="0" y="6318"/>
                    <a:pt x="1746" y="9343"/>
                  </a:cubicBezTo>
                  <a:cubicBezTo>
                    <a:pt x="2836" y="11290"/>
                    <a:pt x="4916" y="12402"/>
                    <a:pt x="7080" y="12402"/>
                  </a:cubicBezTo>
                  <a:cubicBezTo>
                    <a:pt x="8149" y="12402"/>
                    <a:pt x="9239" y="12131"/>
                    <a:pt x="10239" y="11554"/>
                  </a:cubicBezTo>
                  <a:cubicBezTo>
                    <a:pt x="13148" y="9808"/>
                    <a:pt x="14195" y="6085"/>
                    <a:pt x="12450" y="3060"/>
                  </a:cubicBezTo>
                  <a:cubicBezTo>
                    <a:pt x="11282" y="1113"/>
                    <a:pt x="9228" y="1"/>
                    <a:pt x="7090"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79" name="Google Shape;579;p10"/>
            <p:cNvSpPr/>
            <p:nvPr/>
          </p:nvSpPr>
          <p:spPr>
            <a:xfrm>
              <a:off x="214850" y="3515550"/>
              <a:ext cx="354875" cy="311475"/>
            </a:xfrm>
            <a:custGeom>
              <a:rect b="b" l="l" r="r" t="t"/>
              <a:pathLst>
                <a:path extrusionOk="0" h="12459" w="14195">
                  <a:moveTo>
                    <a:pt x="7130" y="0"/>
                  </a:moveTo>
                  <a:cubicBezTo>
                    <a:pt x="6082" y="0"/>
                    <a:pt x="5027" y="272"/>
                    <a:pt x="4072" y="845"/>
                  </a:cubicBezTo>
                  <a:cubicBezTo>
                    <a:pt x="1047" y="2590"/>
                    <a:pt x="0" y="6430"/>
                    <a:pt x="1745" y="9338"/>
                  </a:cubicBezTo>
                  <a:cubicBezTo>
                    <a:pt x="2918" y="11371"/>
                    <a:pt x="5037" y="12458"/>
                    <a:pt x="7183" y="12458"/>
                  </a:cubicBezTo>
                  <a:cubicBezTo>
                    <a:pt x="8231" y="12458"/>
                    <a:pt x="9285" y="12200"/>
                    <a:pt x="10239" y="11665"/>
                  </a:cubicBezTo>
                  <a:cubicBezTo>
                    <a:pt x="13264" y="9920"/>
                    <a:pt x="14195" y="6081"/>
                    <a:pt x="12566" y="3172"/>
                  </a:cubicBezTo>
                  <a:cubicBezTo>
                    <a:pt x="11393" y="1140"/>
                    <a:pt x="9276" y="0"/>
                    <a:pt x="713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580" name="Google Shape;580;p10"/>
            <p:cNvSpPr/>
            <p:nvPr/>
          </p:nvSpPr>
          <p:spPr>
            <a:xfrm>
              <a:off x="1741900" y="2635500"/>
              <a:ext cx="354900" cy="311475"/>
            </a:xfrm>
            <a:custGeom>
              <a:rect b="b" l="l" r="r" t="t"/>
              <a:pathLst>
                <a:path extrusionOk="0" h="12459" w="14196">
                  <a:moveTo>
                    <a:pt x="7064" y="1"/>
                  </a:moveTo>
                  <a:cubicBezTo>
                    <a:pt x="6016" y="1"/>
                    <a:pt x="4949" y="260"/>
                    <a:pt x="3957" y="794"/>
                  </a:cubicBezTo>
                  <a:cubicBezTo>
                    <a:pt x="932" y="2539"/>
                    <a:pt x="1" y="6379"/>
                    <a:pt x="1630" y="9287"/>
                  </a:cubicBezTo>
                  <a:cubicBezTo>
                    <a:pt x="2802" y="11319"/>
                    <a:pt x="4920" y="12459"/>
                    <a:pt x="7065" y="12459"/>
                  </a:cubicBezTo>
                  <a:cubicBezTo>
                    <a:pt x="8113" y="12459"/>
                    <a:pt x="9168" y="12187"/>
                    <a:pt x="10123" y="11614"/>
                  </a:cubicBezTo>
                  <a:cubicBezTo>
                    <a:pt x="13148" y="9869"/>
                    <a:pt x="14195" y="6146"/>
                    <a:pt x="12450" y="3121"/>
                  </a:cubicBezTo>
                  <a:cubicBezTo>
                    <a:pt x="11277" y="1088"/>
                    <a:pt x="9211" y="1"/>
                    <a:pt x="7064"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grpSp>
      <p:grpSp>
        <p:nvGrpSpPr>
          <p:cNvPr id="581" name="Google Shape;581;p10"/>
          <p:cNvGrpSpPr/>
          <p:nvPr/>
        </p:nvGrpSpPr>
        <p:grpSpPr>
          <a:xfrm>
            <a:off x="-1548" y="5097414"/>
            <a:ext cx="9146322" cy="46089"/>
            <a:chOff x="0" y="5096547"/>
            <a:chExt cx="9144493" cy="46107"/>
          </a:xfrm>
        </p:grpSpPr>
        <p:sp>
          <p:nvSpPr>
            <p:cNvPr id="582" name="Google Shape;582;p10"/>
            <p:cNvSpPr/>
            <p:nvPr/>
          </p:nvSpPr>
          <p:spPr>
            <a:xfrm>
              <a:off x="0"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B3B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83" name="Google Shape;583;p10"/>
            <p:cNvSpPr/>
            <p:nvPr/>
          </p:nvSpPr>
          <p:spPr>
            <a:xfrm>
              <a:off x="1523984"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FBD6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84" name="Google Shape;584;p10"/>
            <p:cNvSpPr/>
            <p:nvPr/>
          </p:nvSpPr>
          <p:spPr>
            <a:xfrm>
              <a:off x="3047968" y="5096547"/>
              <a:ext cx="1524572" cy="46107"/>
            </a:xfrm>
            <a:custGeom>
              <a:rect b="b" l="l" r="r" t="t"/>
              <a:pathLst>
                <a:path extrusionOk="0" h="86995" w="2876550">
                  <a:moveTo>
                    <a:pt x="2876207" y="86893"/>
                  </a:moveTo>
                  <a:lnTo>
                    <a:pt x="0" y="86893"/>
                  </a:lnTo>
                  <a:lnTo>
                    <a:pt x="0" y="0"/>
                  </a:lnTo>
                  <a:lnTo>
                    <a:pt x="2876207" y="0"/>
                  </a:lnTo>
                  <a:lnTo>
                    <a:pt x="2876207" y="86893"/>
                  </a:lnTo>
                  <a:close/>
                </a:path>
              </a:pathLst>
            </a:custGeom>
            <a:solidFill>
              <a:srgbClr val="A6D4D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85" name="Google Shape;585;p10"/>
            <p:cNvSpPr/>
            <p:nvPr/>
          </p:nvSpPr>
          <p:spPr>
            <a:xfrm>
              <a:off x="4571952" y="5096547"/>
              <a:ext cx="1524572" cy="46107"/>
            </a:xfrm>
            <a:custGeom>
              <a:rect b="b" l="l" r="r" t="t"/>
              <a:pathLst>
                <a:path extrusionOk="0" h="86995" w="2876550">
                  <a:moveTo>
                    <a:pt x="2876207" y="86893"/>
                  </a:moveTo>
                  <a:lnTo>
                    <a:pt x="0" y="86893"/>
                  </a:lnTo>
                  <a:lnTo>
                    <a:pt x="0" y="0"/>
                  </a:lnTo>
                  <a:lnTo>
                    <a:pt x="2876207" y="0"/>
                  </a:lnTo>
                  <a:lnTo>
                    <a:pt x="2876207" y="86893"/>
                  </a:lnTo>
                  <a:close/>
                </a:path>
              </a:pathLst>
            </a:custGeom>
            <a:solidFill>
              <a:srgbClr val="FF3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86" name="Google Shape;586;p10"/>
            <p:cNvSpPr/>
            <p:nvPr/>
          </p:nvSpPr>
          <p:spPr>
            <a:xfrm>
              <a:off x="6095937"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770F7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587" name="Google Shape;587;p10"/>
            <p:cNvSpPr/>
            <p:nvPr/>
          </p:nvSpPr>
          <p:spPr>
            <a:xfrm>
              <a:off x="7619922" y="5096547"/>
              <a:ext cx="1524571"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6D757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61329" y="1379781"/>
            <a:ext cx="821400" cy="2553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700"/>
              <a:buNone/>
              <a:defRPr b="0" i="0" sz="1900" u="none" cap="none" strike="noStrike">
                <a:solidFill>
                  <a:schemeClr val="lt1"/>
                </a:solidFill>
                <a:latin typeface="Maven Pro"/>
                <a:ea typeface="Maven Pro"/>
                <a:cs typeface="Maven Pro"/>
                <a:sym typeface="Maven Pro"/>
              </a:defRPr>
            </a:lvl1pPr>
            <a:lvl2pPr lvl="1">
              <a:spcBef>
                <a:spcPts val="0"/>
              </a:spcBef>
              <a:spcAft>
                <a:spcPts val="0"/>
              </a:spcAft>
              <a:buSzPts val="700"/>
              <a:buNone/>
              <a:defRPr sz="1000"/>
            </a:lvl2pPr>
            <a:lvl3pPr lvl="2">
              <a:spcBef>
                <a:spcPts val="0"/>
              </a:spcBef>
              <a:spcAft>
                <a:spcPts val="0"/>
              </a:spcAft>
              <a:buSzPts val="700"/>
              <a:buNone/>
              <a:defRPr sz="1000"/>
            </a:lvl3pPr>
            <a:lvl4pPr lvl="3">
              <a:spcBef>
                <a:spcPts val="0"/>
              </a:spcBef>
              <a:spcAft>
                <a:spcPts val="0"/>
              </a:spcAft>
              <a:buSzPts val="700"/>
              <a:buNone/>
              <a:defRPr sz="1000"/>
            </a:lvl4pPr>
            <a:lvl5pPr lvl="4">
              <a:spcBef>
                <a:spcPts val="0"/>
              </a:spcBef>
              <a:spcAft>
                <a:spcPts val="0"/>
              </a:spcAft>
              <a:buSzPts val="700"/>
              <a:buNone/>
              <a:defRPr sz="1000"/>
            </a:lvl5pPr>
            <a:lvl6pPr lvl="5">
              <a:spcBef>
                <a:spcPts val="0"/>
              </a:spcBef>
              <a:spcAft>
                <a:spcPts val="0"/>
              </a:spcAft>
              <a:buSzPts val="700"/>
              <a:buNone/>
              <a:defRPr sz="1000"/>
            </a:lvl6pPr>
            <a:lvl7pPr lvl="6">
              <a:spcBef>
                <a:spcPts val="0"/>
              </a:spcBef>
              <a:spcAft>
                <a:spcPts val="0"/>
              </a:spcAft>
              <a:buSzPts val="700"/>
              <a:buNone/>
              <a:defRPr sz="1000"/>
            </a:lvl7pPr>
            <a:lvl8pPr lvl="7">
              <a:spcBef>
                <a:spcPts val="0"/>
              </a:spcBef>
              <a:spcAft>
                <a:spcPts val="0"/>
              </a:spcAft>
              <a:buSzPts val="700"/>
              <a:buNone/>
              <a:defRPr sz="1000"/>
            </a:lvl8pPr>
            <a:lvl9pPr lvl="8">
              <a:spcBef>
                <a:spcPts val="0"/>
              </a:spcBef>
              <a:spcAft>
                <a:spcPts val="0"/>
              </a:spcAft>
              <a:buSzPts val="700"/>
              <a:buNone/>
              <a:defRPr sz="1000"/>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9.jpg"/><Relationship Id="rId4" Type="http://schemas.openxmlformats.org/officeDocument/2006/relationships/image" Target="../media/image13.jpg"/><Relationship Id="rId5" Type="http://schemas.openxmlformats.org/officeDocument/2006/relationships/image" Target="../media/image3.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15.png"/><Relationship Id="rId5" Type="http://schemas.openxmlformats.org/officeDocument/2006/relationships/image" Target="../media/image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15.png"/><Relationship Id="rId5" Type="http://schemas.openxmlformats.org/officeDocument/2006/relationships/image" Target="../media/image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37.png"/><Relationship Id="rId5" Type="http://schemas.openxmlformats.org/officeDocument/2006/relationships/image" Target="../media/image32.png"/><Relationship Id="rId6" Type="http://schemas.openxmlformats.org/officeDocument/2006/relationships/image" Target="../media/image34.png"/><Relationship Id="rId7" Type="http://schemas.openxmlformats.org/officeDocument/2006/relationships/image" Target="../media/image33.png"/><Relationship Id="rId8"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7.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2.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3.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hyperlink" Target="mailto:filip@appsilon.com" TargetMode="External"/><Relationship Id="rId4" Type="http://schemas.openxmlformats.org/officeDocument/2006/relationships/hyperlink" Target="mailto:filip@appsilon.com" TargetMode="External"/><Relationship Id="rId5"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8.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30.png"/><Relationship Id="rId13" Type="http://schemas.openxmlformats.org/officeDocument/2006/relationships/image" Target="../media/image24.png"/><Relationship Id="rId12"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36.png"/><Relationship Id="rId15" Type="http://schemas.openxmlformats.org/officeDocument/2006/relationships/image" Target="../media/image15.png"/><Relationship Id="rId14" Type="http://schemas.openxmlformats.org/officeDocument/2006/relationships/image" Target="../media/image10.png"/><Relationship Id="rId5" Type="http://schemas.openxmlformats.org/officeDocument/2006/relationships/image" Target="../media/image45.png"/><Relationship Id="rId6" Type="http://schemas.openxmlformats.org/officeDocument/2006/relationships/image" Target="../media/image26.png"/><Relationship Id="rId7" Type="http://schemas.openxmlformats.org/officeDocument/2006/relationships/image" Target="../media/image9.png"/><Relationship Id="rId8"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1.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1.png"/><Relationship Id="rId4" Type="http://schemas.openxmlformats.org/officeDocument/2006/relationships/image" Target="../media/image16.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2.png"/><Relationship Id="rId9"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4.png"/><Relationship Id="rId4" Type="http://schemas.openxmlformats.org/officeDocument/2006/relationships/image" Target="../media/image49.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628" name="Shape 628"/>
        <p:cNvGrpSpPr/>
        <p:nvPr/>
      </p:nvGrpSpPr>
      <p:grpSpPr>
        <a:xfrm>
          <a:off x="0" y="0"/>
          <a:ext cx="0" cy="0"/>
          <a:chOff x="0" y="0"/>
          <a:chExt cx="0" cy="0"/>
        </a:xfrm>
      </p:grpSpPr>
      <p:sp>
        <p:nvSpPr>
          <p:cNvPr id="629" name="Google Shape;629;p13"/>
          <p:cNvSpPr/>
          <p:nvPr/>
        </p:nvSpPr>
        <p:spPr>
          <a:xfrm>
            <a:off x="-10712" y="-7200"/>
            <a:ext cx="9152700" cy="5143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rgbClr val="000000"/>
              </a:solidFill>
              <a:latin typeface="Calibri"/>
              <a:ea typeface="Calibri"/>
              <a:cs typeface="Calibri"/>
              <a:sym typeface="Calibri"/>
            </a:endParaRPr>
          </a:p>
        </p:txBody>
      </p:sp>
      <p:pic>
        <p:nvPicPr>
          <p:cNvPr id="630" name="Google Shape;630;p13"/>
          <p:cNvPicPr preferRelativeResize="0"/>
          <p:nvPr/>
        </p:nvPicPr>
        <p:blipFill rotWithShape="1">
          <a:blip r:embed="rId4">
            <a:alphaModFix/>
          </a:blip>
          <a:srcRect b="0" l="18593" r="0" t="31436"/>
          <a:stretch/>
        </p:blipFill>
        <p:spPr>
          <a:xfrm>
            <a:off x="-10700" y="-46800"/>
            <a:ext cx="9159907" cy="5143348"/>
          </a:xfrm>
          <a:prstGeom prst="rect">
            <a:avLst/>
          </a:prstGeom>
          <a:noFill/>
          <a:ln>
            <a:noFill/>
          </a:ln>
        </p:spPr>
      </p:pic>
      <p:sp>
        <p:nvSpPr>
          <p:cNvPr id="631" name="Google Shape;631;p13"/>
          <p:cNvSpPr/>
          <p:nvPr/>
        </p:nvSpPr>
        <p:spPr>
          <a:xfrm>
            <a:off x="-7942" y="79"/>
            <a:ext cx="9159890" cy="5143337"/>
          </a:xfrm>
          <a:custGeom>
            <a:rect b="b" l="l" r="r" t="t"/>
            <a:pathLst>
              <a:path extrusionOk="0" h="160291" w="285466">
                <a:moveTo>
                  <a:pt x="25250" y="0"/>
                </a:moveTo>
                <a:lnTo>
                  <a:pt x="60082" y="60333"/>
                </a:lnTo>
                <a:lnTo>
                  <a:pt x="0" y="60333"/>
                </a:lnTo>
                <a:lnTo>
                  <a:pt x="0" y="61958"/>
                </a:lnTo>
                <a:lnTo>
                  <a:pt x="60082" y="61958"/>
                </a:lnTo>
                <a:lnTo>
                  <a:pt x="9232" y="150037"/>
                </a:lnTo>
                <a:lnTo>
                  <a:pt x="0" y="132981"/>
                </a:lnTo>
                <a:lnTo>
                  <a:pt x="0" y="160291"/>
                </a:lnTo>
                <a:lnTo>
                  <a:pt x="285466" y="160291"/>
                </a:lnTo>
                <a:lnTo>
                  <a:pt x="285466" y="35888"/>
                </a:lnTo>
                <a:lnTo>
                  <a:pt x="271727" y="59696"/>
                </a:lnTo>
                <a:lnTo>
                  <a:pt x="237263" y="0"/>
                </a:lnTo>
                <a:lnTo>
                  <a:pt x="235369" y="0"/>
                </a:lnTo>
                <a:lnTo>
                  <a:pt x="270303" y="60501"/>
                </a:lnTo>
                <a:lnTo>
                  <a:pt x="168602" y="60501"/>
                </a:lnTo>
                <a:lnTo>
                  <a:pt x="203535" y="0"/>
                </a:lnTo>
                <a:lnTo>
                  <a:pt x="201391" y="0"/>
                </a:lnTo>
                <a:lnTo>
                  <a:pt x="167027" y="59512"/>
                </a:lnTo>
                <a:lnTo>
                  <a:pt x="132663" y="0"/>
                </a:lnTo>
                <a:lnTo>
                  <a:pt x="130519" y="0"/>
                </a:lnTo>
                <a:lnTo>
                  <a:pt x="165452" y="60501"/>
                </a:lnTo>
                <a:lnTo>
                  <a:pt x="62914" y="60501"/>
                </a:lnTo>
                <a:lnTo>
                  <a:pt x="97847" y="0"/>
                </a:lnTo>
                <a:lnTo>
                  <a:pt x="95854" y="0"/>
                </a:lnTo>
                <a:lnTo>
                  <a:pt x="61490" y="59512"/>
                </a:lnTo>
                <a:lnTo>
                  <a:pt x="27143" y="0"/>
                </a:lnTo>
                <a:close/>
              </a:path>
            </a:pathLst>
          </a:custGeom>
          <a:solidFill>
            <a:srgbClr val="1435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2" name="Google Shape;632;p13"/>
          <p:cNvGrpSpPr/>
          <p:nvPr/>
        </p:nvGrpSpPr>
        <p:grpSpPr>
          <a:xfrm>
            <a:off x="6392489" y="2806489"/>
            <a:ext cx="2164346" cy="625668"/>
            <a:chOff x="214850" y="1758700"/>
            <a:chExt cx="7152500" cy="2068325"/>
          </a:xfrm>
        </p:grpSpPr>
        <p:sp>
          <p:nvSpPr>
            <p:cNvPr id="633" name="Google Shape;633;p13"/>
            <p:cNvSpPr/>
            <p:nvPr/>
          </p:nvSpPr>
          <p:spPr>
            <a:xfrm>
              <a:off x="2617425" y="3237075"/>
              <a:ext cx="346150" cy="442150"/>
            </a:xfrm>
            <a:custGeom>
              <a:rect b="b" l="l" r="r" t="t"/>
              <a:pathLst>
                <a:path extrusionOk="0" h="17686" w="13846">
                  <a:moveTo>
                    <a:pt x="5352" y="1745"/>
                  </a:moveTo>
                  <a:cubicBezTo>
                    <a:pt x="7679" y="1745"/>
                    <a:pt x="9308" y="2327"/>
                    <a:pt x="10355" y="3491"/>
                  </a:cubicBezTo>
                  <a:cubicBezTo>
                    <a:pt x="11286" y="4654"/>
                    <a:pt x="11868" y="6399"/>
                    <a:pt x="11868" y="8843"/>
                  </a:cubicBezTo>
                  <a:cubicBezTo>
                    <a:pt x="11868" y="11286"/>
                    <a:pt x="11286" y="13031"/>
                    <a:pt x="10355" y="14195"/>
                  </a:cubicBezTo>
                  <a:cubicBezTo>
                    <a:pt x="9308" y="15358"/>
                    <a:pt x="7679" y="15823"/>
                    <a:pt x="5352" y="15823"/>
                  </a:cubicBezTo>
                  <a:lnTo>
                    <a:pt x="1862" y="15823"/>
                  </a:lnTo>
                  <a:lnTo>
                    <a:pt x="1862" y="1745"/>
                  </a:lnTo>
                  <a:close/>
                  <a:moveTo>
                    <a:pt x="0" y="0"/>
                  </a:moveTo>
                  <a:lnTo>
                    <a:pt x="0" y="17685"/>
                  </a:lnTo>
                  <a:lnTo>
                    <a:pt x="5469" y="17685"/>
                  </a:lnTo>
                  <a:cubicBezTo>
                    <a:pt x="11053" y="17685"/>
                    <a:pt x="13846" y="14776"/>
                    <a:pt x="13846" y="8843"/>
                  </a:cubicBezTo>
                  <a:cubicBezTo>
                    <a:pt x="13846" y="5934"/>
                    <a:pt x="13148" y="3723"/>
                    <a:pt x="11752" y="2211"/>
                  </a:cubicBezTo>
                  <a:cubicBezTo>
                    <a:pt x="10355" y="815"/>
                    <a:pt x="8261" y="0"/>
                    <a:pt x="5469"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34" name="Google Shape;634;p13"/>
            <p:cNvSpPr/>
            <p:nvPr/>
          </p:nvSpPr>
          <p:spPr>
            <a:xfrm>
              <a:off x="3042100" y="3237075"/>
              <a:ext cx="398500" cy="442150"/>
            </a:xfrm>
            <a:custGeom>
              <a:rect b="b" l="l" r="r" t="t"/>
              <a:pathLst>
                <a:path extrusionOk="0" h="17686" w="15940">
                  <a:moveTo>
                    <a:pt x="8028" y="2327"/>
                  </a:moveTo>
                  <a:lnTo>
                    <a:pt x="11053" y="10355"/>
                  </a:lnTo>
                  <a:lnTo>
                    <a:pt x="4887" y="10355"/>
                  </a:lnTo>
                  <a:lnTo>
                    <a:pt x="8028" y="2327"/>
                  </a:lnTo>
                  <a:close/>
                  <a:moveTo>
                    <a:pt x="7097" y="0"/>
                  </a:moveTo>
                  <a:lnTo>
                    <a:pt x="0" y="17685"/>
                  </a:lnTo>
                  <a:lnTo>
                    <a:pt x="2094"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35" name="Google Shape;635;p13"/>
            <p:cNvSpPr/>
            <p:nvPr/>
          </p:nvSpPr>
          <p:spPr>
            <a:xfrm>
              <a:off x="3481300" y="3237075"/>
              <a:ext cx="360700" cy="442150"/>
            </a:xfrm>
            <a:custGeom>
              <a:rect b="b" l="l" r="r" t="t"/>
              <a:pathLst>
                <a:path extrusionOk="0" h="17686" w="14428">
                  <a:moveTo>
                    <a:pt x="1" y="0"/>
                  </a:moveTo>
                  <a:lnTo>
                    <a:pt x="1" y="1862"/>
                  </a:lnTo>
                  <a:lnTo>
                    <a:pt x="6283" y="1862"/>
                  </a:lnTo>
                  <a:lnTo>
                    <a:pt x="6283" y="17685"/>
                  </a:lnTo>
                  <a:lnTo>
                    <a:pt x="8145" y="17685"/>
                  </a:lnTo>
                  <a:lnTo>
                    <a:pt x="8145" y="1862"/>
                  </a:lnTo>
                  <a:lnTo>
                    <a:pt x="14428" y="1862"/>
                  </a:lnTo>
                  <a:lnTo>
                    <a:pt x="14428"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36" name="Google Shape;636;p13"/>
            <p:cNvSpPr/>
            <p:nvPr/>
          </p:nvSpPr>
          <p:spPr>
            <a:xfrm>
              <a:off x="3879800" y="3237075"/>
              <a:ext cx="398500" cy="442150"/>
            </a:xfrm>
            <a:custGeom>
              <a:rect b="b" l="l" r="r" t="t"/>
              <a:pathLst>
                <a:path extrusionOk="0" h="17686" w="15940">
                  <a:moveTo>
                    <a:pt x="8028" y="2327"/>
                  </a:moveTo>
                  <a:lnTo>
                    <a:pt x="11170" y="10355"/>
                  </a:lnTo>
                  <a:lnTo>
                    <a:pt x="4887" y="10355"/>
                  </a:lnTo>
                  <a:lnTo>
                    <a:pt x="8028" y="2327"/>
                  </a:lnTo>
                  <a:close/>
                  <a:moveTo>
                    <a:pt x="7098" y="0"/>
                  </a:moveTo>
                  <a:lnTo>
                    <a:pt x="0" y="17685"/>
                  </a:lnTo>
                  <a:lnTo>
                    <a:pt x="2095" y="17685"/>
                  </a:lnTo>
                  <a:lnTo>
                    <a:pt x="4189" y="12217"/>
                  </a:lnTo>
                  <a:lnTo>
                    <a:pt x="11868" y="12217"/>
                  </a:lnTo>
                  <a:lnTo>
                    <a:pt x="13962" y="17685"/>
                  </a:lnTo>
                  <a:lnTo>
                    <a:pt x="15940" y="17685"/>
                  </a:lnTo>
                  <a:lnTo>
                    <a:pt x="895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37" name="Google Shape;637;p13"/>
            <p:cNvSpPr/>
            <p:nvPr/>
          </p:nvSpPr>
          <p:spPr>
            <a:xfrm>
              <a:off x="4540075" y="3231250"/>
              <a:ext cx="285075" cy="453775"/>
            </a:xfrm>
            <a:custGeom>
              <a:rect b="b" l="l" r="r" t="t"/>
              <a:pathLst>
                <a:path extrusionOk="0" h="18151" w="11403">
                  <a:moveTo>
                    <a:pt x="5701" y="1"/>
                  </a:moveTo>
                  <a:cubicBezTo>
                    <a:pt x="4538" y="1"/>
                    <a:pt x="3491" y="233"/>
                    <a:pt x="2676" y="699"/>
                  </a:cubicBezTo>
                  <a:cubicBezTo>
                    <a:pt x="1862" y="1164"/>
                    <a:pt x="1280" y="1746"/>
                    <a:pt x="931" y="2444"/>
                  </a:cubicBezTo>
                  <a:cubicBezTo>
                    <a:pt x="582" y="3142"/>
                    <a:pt x="349" y="3840"/>
                    <a:pt x="349" y="4538"/>
                  </a:cubicBezTo>
                  <a:cubicBezTo>
                    <a:pt x="349" y="5585"/>
                    <a:pt x="582" y="6400"/>
                    <a:pt x="1047" y="7098"/>
                  </a:cubicBezTo>
                  <a:cubicBezTo>
                    <a:pt x="1513" y="7796"/>
                    <a:pt x="2095" y="8261"/>
                    <a:pt x="2676" y="8610"/>
                  </a:cubicBezTo>
                  <a:cubicBezTo>
                    <a:pt x="3374" y="8959"/>
                    <a:pt x="4189" y="9308"/>
                    <a:pt x="5352" y="9657"/>
                  </a:cubicBezTo>
                  <a:cubicBezTo>
                    <a:pt x="6283" y="10006"/>
                    <a:pt x="7097" y="10355"/>
                    <a:pt x="7563" y="10588"/>
                  </a:cubicBezTo>
                  <a:cubicBezTo>
                    <a:pt x="8145" y="10821"/>
                    <a:pt x="8610" y="11286"/>
                    <a:pt x="8959" y="11635"/>
                  </a:cubicBezTo>
                  <a:cubicBezTo>
                    <a:pt x="9308" y="12101"/>
                    <a:pt x="9541" y="12682"/>
                    <a:pt x="9541" y="13381"/>
                  </a:cubicBezTo>
                  <a:cubicBezTo>
                    <a:pt x="9541" y="14311"/>
                    <a:pt x="9192" y="15009"/>
                    <a:pt x="8494" y="15591"/>
                  </a:cubicBezTo>
                  <a:cubicBezTo>
                    <a:pt x="7912" y="16173"/>
                    <a:pt x="6981" y="16406"/>
                    <a:pt x="5701" y="16406"/>
                  </a:cubicBezTo>
                  <a:cubicBezTo>
                    <a:pt x="4421" y="16406"/>
                    <a:pt x="3374" y="16289"/>
                    <a:pt x="2444" y="15940"/>
                  </a:cubicBezTo>
                  <a:cubicBezTo>
                    <a:pt x="1513" y="15591"/>
                    <a:pt x="698" y="15126"/>
                    <a:pt x="0" y="14660"/>
                  </a:cubicBezTo>
                  <a:lnTo>
                    <a:pt x="0" y="16638"/>
                  </a:lnTo>
                  <a:cubicBezTo>
                    <a:pt x="1047" y="17220"/>
                    <a:pt x="1978" y="17569"/>
                    <a:pt x="2676" y="17802"/>
                  </a:cubicBezTo>
                  <a:cubicBezTo>
                    <a:pt x="3374" y="18034"/>
                    <a:pt x="4305" y="18151"/>
                    <a:pt x="5585" y="18151"/>
                  </a:cubicBezTo>
                  <a:cubicBezTo>
                    <a:pt x="7563" y="18151"/>
                    <a:pt x="9075" y="17685"/>
                    <a:pt x="10006" y="16755"/>
                  </a:cubicBezTo>
                  <a:cubicBezTo>
                    <a:pt x="10937" y="15707"/>
                    <a:pt x="11402" y="14544"/>
                    <a:pt x="11402" y="13148"/>
                  </a:cubicBezTo>
                  <a:cubicBezTo>
                    <a:pt x="11402" y="12101"/>
                    <a:pt x="11170" y="11286"/>
                    <a:pt x="10704" y="10588"/>
                  </a:cubicBezTo>
                  <a:cubicBezTo>
                    <a:pt x="10239" y="9890"/>
                    <a:pt x="9541" y="9425"/>
                    <a:pt x="8843" y="9076"/>
                  </a:cubicBezTo>
                  <a:cubicBezTo>
                    <a:pt x="8145" y="8727"/>
                    <a:pt x="7330" y="8378"/>
                    <a:pt x="6167" y="7912"/>
                  </a:cubicBezTo>
                  <a:cubicBezTo>
                    <a:pt x="5236" y="7680"/>
                    <a:pt x="4538" y="7330"/>
                    <a:pt x="3956" y="7098"/>
                  </a:cubicBezTo>
                  <a:cubicBezTo>
                    <a:pt x="3491" y="6865"/>
                    <a:pt x="3025" y="6516"/>
                    <a:pt x="2793" y="6051"/>
                  </a:cubicBezTo>
                  <a:cubicBezTo>
                    <a:pt x="2444" y="5585"/>
                    <a:pt x="2327" y="5120"/>
                    <a:pt x="2327" y="4422"/>
                  </a:cubicBezTo>
                  <a:cubicBezTo>
                    <a:pt x="2327" y="3607"/>
                    <a:pt x="2560" y="3026"/>
                    <a:pt x="3142" y="2444"/>
                  </a:cubicBezTo>
                  <a:cubicBezTo>
                    <a:pt x="3723" y="1978"/>
                    <a:pt x="4654" y="1746"/>
                    <a:pt x="5818" y="1746"/>
                  </a:cubicBezTo>
                  <a:cubicBezTo>
                    <a:pt x="6516" y="1746"/>
                    <a:pt x="7097" y="1746"/>
                    <a:pt x="7679" y="1978"/>
                  </a:cubicBezTo>
                  <a:cubicBezTo>
                    <a:pt x="8261" y="2095"/>
                    <a:pt x="8843" y="2328"/>
                    <a:pt x="9424" y="2677"/>
                  </a:cubicBezTo>
                  <a:cubicBezTo>
                    <a:pt x="9890" y="2909"/>
                    <a:pt x="10239" y="3142"/>
                    <a:pt x="10355" y="3142"/>
                  </a:cubicBezTo>
                  <a:lnTo>
                    <a:pt x="10355" y="1280"/>
                  </a:lnTo>
                  <a:cubicBezTo>
                    <a:pt x="9424" y="699"/>
                    <a:pt x="8610" y="466"/>
                    <a:pt x="8028" y="233"/>
                  </a:cubicBezTo>
                  <a:cubicBezTo>
                    <a:pt x="7447" y="117"/>
                    <a:pt x="6632" y="1"/>
                    <a:pt x="570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38" name="Google Shape;638;p13"/>
            <p:cNvSpPr/>
            <p:nvPr/>
          </p:nvSpPr>
          <p:spPr>
            <a:xfrm>
              <a:off x="4941475" y="3231250"/>
              <a:ext cx="340325" cy="453775"/>
            </a:xfrm>
            <a:custGeom>
              <a:rect b="b" l="l" r="r" t="t"/>
              <a:pathLst>
                <a:path extrusionOk="0" h="18151" w="13613">
                  <a:moveTo>
                    <a:pt x="8145" y="1"/>
                  </a:moveTo>
                  <a:cubicBezTo>
                    <a:pt x="5469" y="1"/>
                    <a:pt x="3374" y="815"/>
                    <a:pt x="2095" y="2328"/>
                  </a:cubicBezTo>
                  <a:cubicBezTo>
                    <a:pt x="698" y="3840"/>
                    <a:pt x="0" y="6051"/>
                    <a:pt x="0" y="9076"/>
                  </a:cubicBezTo>
                  <a:cubicBezTo>
                    <a:pt x="0" y="12101"/>
                    <a:pt x="698" y="14311"/>
                    <a:pt x="2095" y="15824"/>
                  </a:cubicBezTo>
                  <a:cubicBezTo>
                    <a:pt x="3374" y="17336"/>
                    <a:pt x="5469" y="18151"/>
                    <a:pt x="8145" y="18151"/>
                  </a:cubicBezTo>
                  <a:cubicBezTo>
                    <a:pt x="10006" y="18151"/>
                    <a:pt x="11751" y="17685"/>
                    <a:pt x="13613" y="16871"/>
                  </a:cubicBezTo>
                  <a:lnTo>
                    <a:pt x="13613" y="15009"/>
                  </a:lnTo>
                  <a:cubicBezTo>
                    <a:pt x="11984" y="15940"/>
                    <a:pt x="10239" y="16289"/>
                    <a:pt x="8377" y="16289"/>
                  </a:cubicBezTo>
                  <a:cubicBezTo>
                    <a:pt x="6167" y="16289"/>
                    <a:pt x="4538" y="15707"/>
                    <a:pt x="3491" y="14544"/>
                  </a:cubicBezTo>
                  <a:cubicBezTo>
                    <a:pt x="2444" y="13381"/>
                    <a:pt x="1978" y="11635"/>
                    <a:pt x="1978" y="9076"/>
                  </a:cubicBezTo>
                  <a:cubicBezTo>
                    <a:pt x="1978" y="6516"/>
                    <a:pt x="2444" y="4771"/>
                    <a:pt x="3491" y="3607"/>
                  </a:cubicBezTo>
                  <a:cubicBezTo>
                    <a:pt x="4538" y="2444"/>
                    <a:pt x="6167" y="1862"/>
                    <a:pt x="8377" y="1862"/>
                  </a:cubicBezTo>
                  <a:cubicBezTo>
                    <a:pt x="10123" y="1862"/>
                    <a:pt x="11868" y="2211"/>
                    <a:pt x="13613" y="3142"/>
                  </a:cubicBezTo>
                  <a:lnTo>
                    <a:pt x="13613" y="1280"/>
                  </a:lnTo>
                  <a:cubicBezTo>
                    <a:pt x="11751" y="466"/>
                    <a:pt x="10006"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39" name="Google Shape;639;p13"/>
            <p:cNvSpPr/>
            <p:nvPr/>
          </p:nvSpPr>
          <p:spPr>
            <a:xfrm>
              <a:off x="5438850" y="3237075"/>
              <a:ext cx="49475" cy="442150"/>
            </a:xfrm>
            <a:custGeom>
              <a:rect b="b" l="l" r="r" t="t"/>
              <a:pathLst>
                <a:path extrusionOk="0" h="17686" w="1979">
                  <a:moveTo>
                    <a:pt x="1" y="0"/>
                  </a:moveTo>
                  <a:lnTo>
                    <a:pt x="1" y="17685"/>
                  </a:lnTo>
                  <a:lnTo>
                    <a:pt x="1979" y="17685"/>
                  </a:lnTo>
                  <a:lnTo>
                    <a:pt x="197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40" name="Google Shape;640;p13"/>
            <p:cNvSpPr/>
            <p:nvPr/>
          </p:nvSpPr>
          <p:spPr>
            <a:xfrm>
              <a:off x="5651200" y="3237075"/>
              <a:ext cx="279250" cy="442150"/>
            </a:xfrm>
            <a:custGeom>
              <a:rect b="b" l="l" r="r" t="t"/>
              <a:pathLst>
                <a:path extrusionOk="0" h="17686" w="11170">
                  <a:moveTo>
                    <a:pt x="0" y="0"/>
                  </a:moveTo>
                  <a:lnTo>
                    <a:pt x="0" y="17685"/>
                  </a:lnTo>
                  <a:lnTo>
                    <a:pt x="11169" y="17685"/>
                  </a:lnTo>
                  <a:lnTo>
                    <a:pt x="11169" y="15823"/>
                  </a:lnTo>
                  <a:lnTo>
                    <a:pt x="1978" y="15823"/>
                  </a:lnTo>
                  <a:lnTo>
                    <a:pt x="1978" y="9773"/>
                  </a:lnTo>
                  <a:lnTo>
                    <a:pt x="10122" y="9773"/>
                  </a:lnTo>
                  <a:lnTo>
                    <a:pt x="10122" y="7912"/>
                  </a:lnTo>
                  <a:lnTo>
                    <a:pt x="1978" y="7912"/>
                  </a:lnTo>
                  <a:lnTo>
                    <a:pt x="1978" y="1862"/>
                  </a:lnTo>
                  <a:lnTo>
                    <a:pt x="11169" y="1862"/>
                  </a:lnTo>
                  <a:lnTo>
                    <a:pt x="11169"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41" name="Google Shape;641;p13"/>
            <p:cNvSpPr/>
            <p:nvPr/>
          </p:nvSpPr>
          <p:spPr>
            <a:xfrm>
              <a:off x="6090400" y="3237075"/>
              <a:ext cx="366525" cy="442150"/>
            </a:xfrm>
            <a:custGeom>
              <a:rect b="b" l="l" r="r" t="t"/>
              <a:pathLst>
                <a:path extrusionOk="0" h="17686" w="14661">
                  <a:moveTo>
                    <a:pt x="1" y="0"/>
                  </a:moveTo>
                  <a:lnTo>
                    <a:pt x="1" y="17685"/>
                  </a:lnTo>
                  <a:lnTo>
                    <a:pt x="1862" y="17685"/>
                  </a:lnTo>
                  <a:lnTo>
                    <a:pt x="1862" y="2793"/>
                  </a:lnTo>
                  <a:lnTo>
                    <a:pt x="12450" y="17685"/>
                  </a:lnTo>
                  <a:lnTo>
                    <a:pt x="14660" y="17685"/>
                  </a:lnTo>
                  <a:lnTo>
                    <a:pt x="14660" y="0"/>
                  </a:lnTo>
                  <a:lnTo>
                    <a:pt x="12683" y="0"/>
                  </a:lnTo>
                  <a:lnTo>
                    <a:pt x="12683" y="14893"/>
                  </a:lnTo>
                  <a:lnTo>
                    <a:pt x="2211"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42" name="Google Shape;642;p13"/>
            <p:cNvSpPr/>
            <p:nvPr/>
          </p:nvSpPr>
          <p:spPr>
            <a:xfrm>
              <a:off x="6602325" y="3231250"/>
              <a:ext cx="337450" cy="453775"/>
            </a:xfrm>
            <a:custGeom>
              <a:rect b="b" l="l" r="r" t="t"/>
              <a:pathLst>
                <a:path extrusionOk="0" h="18151" w="13498">
                  <a:moveTo>
                    <a:pt x="8145" y="1"/>
                  </a:moveTo>
                  <a:cubicBezTo>
                    <a:pt x="5469" y="1"/>
                    <a:pt x="3375" y="815"/>
                    <a:pt x="1979" y="2328"/>
                  </a:cubicBezTo>
                  <a:cubicBezTo>
                    <a:pt x="699" y="3840"/>
                    <a:pt x="1" y="6051"/>
                    <a:pt x="1" y="9076"/>
                  </a:cubicBezTo>
                  <a:cubicBezTo>
                    <a:pt x="1" y="12101"/>
                    <a:pt x="699" y="14311"/>
                    <a:pt x="1979" y="15824"/>
                  </a:cubicBezTo>
                  <a:cubicBezTo>
                    <a:pt x="3375" y="17336"/>
                    <a:pt x="5469" y="18151"/>
                    <a:pt x="8145" y="18151"/>
                  </a:cubicBezTo>
                  <a:cubicBezTo>
                    <a:pt x="9890" y="18151"/>
                    <a:pt x="11752" y="17685"/>
                    <a:pt x="13497" y="16871"/>
                  </a:cubicBezTo>
                  <a:lnTo>
                    <a:pt x="13497" y="15009"/>
                  </a:lnTo>
                  <a:cubicBezTo>
                    <a:pt x="11985" y="15940"/>
                    <a:pt x="10239" y="16289"/>
                    <a:pt x="8378" y="16289"/>
                  </a:cubicBezTo>
                  <a:cubicBezTo>
                    <a:pt x="6167" y="16289"/>
                    <a:pt x="4538" y="15707"/>
                    <a:pt x="3491" y="14544"/>
                  </a:cubicBezTo>
                  <a:cubicBezTo>
                    <a:pt x="2444" y="13381"/>
                    <a:pt x="1979" y="11635"/>
                    <a:pt x="1979" y="9076"/>
                  </a:cubicBezTo>
                  <a:cubicBezTo>
                    <a:pt x="1979" y="6516"/>
                    <a:pt x="2444" y="4771"/>
                    <a:pt x="3491" y="3607"/>
                  </a:cubicBezTo>
                  <a:cubicBezTo>
                    <a:pt x="4538" y="2444"/>
                    <a:pt x="6167" y="1862"/>
                    <a:pt x="8378" y="1862"/>
                  </a:cubicBezTo>
                  <a:cubicBezTo>
                    <a:pt x="10123" y="1862"/>
                    <a:pt x="11868" y="2211"/>
                    <a:pt x="13497" y="3142"/>
                  </a:cubicBezTo>
                  <a:lnTo>
                    <a:pt x="13497" y="1280"/>
                  </a:lnTo>
                  <a:cubicBezTo>
                    <a:pt x="11752" y="466"/>
                    <a:pt x="9890" y="1"/>
                    <a:pt x="8145"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43" name="Google Shape;643;p13"/>
            <p:cNvSpPr/>
            <p:nvPr/>
          </p:nvSpPr>
          <p:spPr>
            <a:xfrm>
              <a:off x="7085175" y="3237075"/>
              <a:ext cx="279250" cy="442150"/>
            </a:xfrm>
            <a:custGeom>
              <a:rect b="b" l="l" r="r" t="t"/>
              <a:pathLst>
                <a:path extrusionOk="0" h="17686" w="11170">
                  <a:moveTo>
                    <a:pt x="1" y="0"/>
                  </a:moveTo>
                  <a:lnTo>
                    <a:pt x="1" y="17685"/>
                  </a:lnTo>
                  <a:lnTo>
                    <a:pt x="11170" y="17685"/>
                  </a:lnTo>
                  <a:lnTo>
                    <a:pt x="11170" y="15823"/>
                  </a:lnTo>
                  <a:lnTo>
                    <a:pt x="1978" y="15823"/>
                  </a:lnTo>
                  <a:lnTo>
                    <a:pt x="1978" y="9773"/>
                  </a:lnTo>
                  <a:lnTo>
                    <a:pt x="10123" y="9773"/>
                  </a:lnTo>
                  <a:lnTo>
                    <a:pt x="10123" y="7912"/>
                  </a:lnTo>
                  <a:lnTo>
                    <a:pt x="1978" y="7912"/>
                  </a:lnTo>
                  <a:lnTo>
                    <a:pt x="1978" y="1862"/>
                  </a:lnTo>
                  <a:lnTo>
                    <a:pt x="11170" y="1862"/>
                  </a:lnTo>
                  <a:lnTo>
                    <a:pt x="11170"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44" name="Google Shape;644;p13"/>
            <p:cNvSpPr/>
            <p:nvPr/>
          </p:nvSpPr>
          <p:spPr>
            <a:xfrm>
              <a:off x="2605800" y="1852550"/>
              <a:ext cx="773725" cy="776625"/>
            </a:xfrm>
            <a:custGeom>
              <a:rect b="b" l="l" r="r" t="t"/>
              <a:pathLst>
                <a:path extrusionOk="0" h="31065" w="30949">
                  <a:moveTo>
                    <a:pt x="15125" y="7097"/>
                  </a:moveTo>
                  <a:lnTo>
                    <a:pt x="19081" y="18848"/>
                  </a:lnTo>
                  <a:lnTo>
                    <a:pt x="11169" y="18848"/>
                  </a:lnTo>
                  <a:lnTo>
                    <a:pt x="15125" y="7097"/>
                  </a:lnTo>
                  <a:close/>
                  <a:moveTo>
                    <a:pt x="11635" y="0"/>
                  </a:moveTo>
                  <a:lnTo>
                    <a:pt x="0" y="31065"/>
                  </a:lnTo>
                  <a:lnTo>
                    <a:pt x="7097" y="31065"/>
                  </a:lnTo>
                  <a:lnTo>
                    <a:pt x="9308" y="24317"/>
                  </a:lnTo>
                  <a:lnTo>
                    <a:pt x="20943" y="24317"/>
                  </a:lnTo>
                  <a:lnTo>
                    <a:pt x="23153" y="31065"/>
                  </a:lnTo>
                  <a:lnTo>
                    <a:pt x="30949" y="31065"/>
                  </a:lnTo>
                  <a:lnTo>
                    <a:pt x="19896"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45" name="Google Shape;645;p13"/>
            <p:cNvSpPr/>
            <p:nvPr/>
          </p:nvSpPr>
          <p:spPr>
            <a:xfrm>
              <a:off x="3481300" y="2021250"/>
              <a:ext cx="578850" cy="817350"/>
            </a:xfrm>
            <a:custGeom>
              <a:rect b="b" l="l" r="r" t="t"/>
              <a:pathLst>
                <a:path extrusionOk="0" h="32694" w="23154">
                  <a:moveTo>
                    <a:pt x="10937" y="5818"/>
                  </a:moveTo>
                  <a:cubicBezTo>
                    <a:pt x="12915" y="5818"/>
                    <a:pt x="14311" y="6399"/>
                    <a:pt x="15010" y="7446"/>
                  </a:cubicBezTo>
                  <a:cubicBezTo>
                    <a:pt x="15824" y="8610"/>
                    <a:pt x="16289" y="10355"/>
                    <a:pt x="16289" y="12566"/>
                  </a:cubicBezTo>
                  <a:cubicBezTo>
                    <a:pt x="16289" y="15009"/>
                    <a:pt x="15824" y="16754"/>
                    <a:pt x="14893" y="17801"/>
                  </a:cubicBezTo>
                  <a:cubicBezTo>
                    <a:pt x="13962" y="18848"/>
                    <a:pt x="12566" y="19430"/>
                    <a:pt x="10705" y="19430"/>
                  </a:cubicBezTo>
                  <a:cubicBezTo>
                    <a:pt x="10007" y="19430"/>
                    <a:pt x="9425" y="19314"/>
                    <a:pt x="8727" y="19197"/>
                  </a:cubicBezTo>
                  <a:cubicBezTo>
                    <a:pt x="8029" y="19081"/>
                    <a:pt x="7447" y="18848"/>
                    <a:pt x="6865" y="18499"/>
                  </a:cubicBezTo>
                  <a:lnTo>
                    <a:pt x="6865" y="7330"/>
                  </a:lnTo>
                  <a:cubicBezTo>
                    <a:pt x="6865" y="6283"/>
                    <a:pt x="8261" y="5818"/>
                    <a:pt x="10937" y="5818"/>
                  </a:cubicBezTo>
                  <a:close/>
                  <a:moveTo>
                    <a:pt x="11286" y="0"/>
                  </a:moveTo>
                  <a:cubicBezTo>
                    <a:pt x="8029" y="0"/>
                    <a:pt x="5236" y="466"/>
                    <a:pt x="3142" y="1396"/>
                  </a:cubicBezTo>
                  <a:cubicBezTo>
                    <a:pt x="1048" y="2444"/>
                    <a:pt x="1" y="3840"/>
                    <a:pt x="1" y="5701"/>
                  </a:cubicBezTo>
                  <a:lnTo>
                    <a:pt x="1" y="32694"/>
                  </a:lnTo>
                  <a:lnTo>
                    <a:pt x="6865" y="32694"/>
                  </a:lnTo>
                  <a:lnTo>
                    <a:pt x="6865" y="23735"/>
                  </a:lnTo>
                  <a:cubicBezTo>
                    <a:pt x="8378" y="24549"/>
                    <a:pt x="10356" y="25015"/>
                    <a:pt x="12799" y="25015"/>
                  </a:cubicBezTo>
                  <a:cubicBezTo>
                    <a:pt x="15940" y="25015"/>
                    <a:pt x="18500" y="23851"/>
                    <a:pt x="20362" y="21641"/>
                  </a:cubicBezTo>
                  <a:cubicBezTo>
                    <a:pt x="22223" y="19430"/>
                    <a:pt x="23154" y="16522"/>
                    <a:pt x="23154" y="12798"/>
                  </a:cubicBezTo>
                  <a:cubicBezTo>
                    <a:pt x="23154" y="8145"/>
                    <a:pt x="22107" y="4887"/>
                    <a:pt x="20013" y="2909"/>
                  </a:cubicBezTo>
                  <a:cubicBezTo>
                    <a:pt x="18035" y="931"/>
                    <a:pt x="15010" y="0"/>
                    <a:pt x="11286"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46" name="Google Shape;646;p13"/>
            <p:cNvSpPr/>
            <p:nvPr/>
          </p:nvSpPr>
          <p:spPr>
            <a:xfrm>
              <a:off x="4170675" y="2021250"/>
              <a:ext cx="578850" cy="817350"/>
            </a:xfrm>
            <a:custGeom>
              <a:rect b="b" l="l" r="r" t="t"/>
              <a:pathLst>
                <a:path extrusionOk="0" h="32694" w="23154">
                  <a:moveTo>
                    <a:pt x="10937" y="5818"/>
                  </a:moveTo>
                  <a:cubicBezTo>
                    <a:pt x="12915" y="5818"/>
                    <a:pt x="14195" y="6399"/>
                    <a:pt x="15009" y="7446"/>
                  </a:cubicBezTo>
                  <a:cubicBezTo>
                    <a:pt x="15823" y="8610"/>
                    <a:pt x="16172" y="10355"/>
                    <a:pt x="16172" y="12566"/>
                  </a:cubicBezTo>
                  <a:cubicBezTo>
                    <a:pt x="16172" y="15009"/>
                    <a:pt x="15707" y="16754"/>
                    <a:pt x="14893" y="17801"/>
                  </a:cubicBezTo>
                  <a:cubicBezTo>
                    <a:pt x="13962" y="18848"/>
                    <a:pt x="12566" y="19430"/>
                    <a:pt x="10704" y="19430"/>
                  </a:cubicBezTo>
                  <a:cubicBezTo>
                    <a:pt x="10006" y="19430"/>
                    <a:pt x="9308" y="19314"/>
                    <a:pt x="8610" y="19197"/>
                  </a:cubicBezTo>
                  <a:cubicBezTo>
                    <a:pt x="8028" y="19081"/>
                    <a:pt x="7330" y="18848"/>
                    <a:pt x="6748" y="18499"/>
                  </a:cubicBezTo>
                  <a:lnTo>
                    <a:pt x="6748" y="7330"/>
                  </a:lnTo>
                  <a:cubicBezTo>
                    <a:pt x="6748" y="6283"/>
                    <a:pt x="8144" y="5818"/>
                    <a:pt x="10937" y="5818"/>
                  </a:cubicBezTo>
                  <a:close/>
                  <a:moveTo>
                    <a:pt x="11170" y="0"/>
                  </a:moveTo>
                  <a:cubicBezTo>
                    <a:pt x="7912" y="0"/>
                    <a:pt x="5236" y="466"/>
                    <a:pt x="3142" y="1396"/>
                  </a:cubicBezTo>
                  <a:cubicBezTo>
                    <a:pt x="1047" y="2444"/>
                    <a:pt x="0" y="3840"/>
                    <a:pt x="0" y="5701"/>
                  </a:cubicBezTo>
                  <a:lnTo>
                    <a:pt x="0" y="32694"/>
                  </a:lnTo>
                  <a:lnTo>
                    <a:pt x="6748" y="32694"/>
                  </a:lnTo>
                  <a:lnTo>
                    <a:pt x="6748" y="23735"/>
                  </a:lnTo>
                  <a:cubicBezTo>
                    <a:pt x="8377" y="24549"/>
                    <a:pt x="10355" y="25015"/>
                    <a:pt x="12682" y="25015"/>
                  </a:cubicBezTo>
                  <a:cubicBezTo>
                    <a:pt x="15940" y="25015"/>
                    <a:pt x="18499" y="23851"/>
                    <a:pt x="20361" y="21641"/>
                  </a:cubicBezTo>
                  <a:cubicBezTo>
                    <a:pt x="22223" y="19430"/>
                    <a:pt x="23153" y="16522"/>
                    <a:pt x="23153" y="12798"/>
                  </a:cubicBezTo>
                  <a:cubicBezTo>
                    <a:pt x="23153" y="8145"/>
                    <a:pt x="22106" y="4887"/>
                    <a:pt x="20012" y="2909"/>
                  </a:cubicBezTo>
                  <a:cubicBezTo>
                    <a:pt x="17918" y="931"/>
                    <a:pt x="15009" y="0"/>
                    <a:pt x="1117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47" name="Google Shape;647;p13"/>
            <p:cNvSpPr/>
            <p:nvPr/>
          </p:nvSpPr>
          <p:spPr>
            <a:xfrm>
              <a:off x="4862925" y="2027050"/>
              <a:ext cx="456700" cy="619575"/>
            </a:xfrm>
            <a:custGeom>
              <a:rect b="b" l="l" r="r" t="t"/>
              <a:pathLst>
                <a:path extrusionOk="0" h="24783" w="18268">
                  <a:moveTo>
                    <a:pt x="9309" y="1"/>
                  </a:moveTo>
                  <a:cubicBezTo>
                    <a:pt x="7796" y="1"/>
                    <a:pt x="6284" y="350"/>
                    <a:pt x="4887" y="815"/>
                  </a:cubicBezTo>
                  <a:cubicBezTo>
                    <a:pt x="3491" y="1397"/>
                    <a:pt x="2328" y="2328"/>
                    <a:pt x="1397" y="3491"/>
                  </a:cubicBezTo>
                  <a:cubicBezTo>
                    <a:pt x="466" y="4655"/>
                    <a:pt x="1" y="6167"/>
                    <a:pt x="1" y="8029"/>
                  </a:cubicBezTo>
                  <a:cubicBezTo>
                    <a:pt x="1" y="10123"/>
                    <a:pt x="583" y="11752"/>
                    <a:pt x="1746" y="12915"/>
                  </a:cubicBezTo>
                  <a:cubicBezTo>
                    <a:pt x="2910" y="13963"/>
                    <a:pt x="4306" y="14777"/>
                    <a:pt x="6167" y="15126"/>
                  </a:cubicBezTo>
                  <a:cubicBezTo>
                    <a:pt x="7913" y="15475"/>
                    <a:pt x="9076" y="15824"/>
                    <a:pt x="9890" y="16173"/>
                  </a:cubicBezTo>
                  <a:cubicBezTo>
                    <a:pt x="10705" y="16522"/>
                    <a:pt x="11054" y="17104"/>
                    <a:pt x="11054" y="17802"/>
                  </a:cubicBezTo>
                  <a:cubicBezTo>
                    <a:pt x="11054" y="18384"/>
                    <a:pt x="10821" y="18965"/>
                    <a:pt x="10356" y="19315"/>
                  </a:cubicBezTo>
                  <a:cubicBezTo>
                    <a:pt x="9890" y="19664"/>
                    <a:pt x="9076" y="19780"/>
                    <a:pt x="8029" y="19780"/>
                  </a:cubicBezTo>
                  <a:cubicBezTo>
                    <a:pt x="5237" y="19780"/>
                    <a:pt x="2677" y="18849"/>
                    <a:pt x="117" y="16988"/>
                  </a:cubicBezTo>
                  <a:lnTo>
                    <a:pt x="117" y="23038"/>
                  </a:lnTo>
                  <a:cubicBezTo>
                    <a:pt x="1513" y="23619"/>
                    <a:pt x="2677" y="24085"/>
                    <a:pt x="3840" y="24317"/>
                  </a:cubicBezTo>
                  <a:cubicBezTo>
                    <a:pt x="5004" y="24666"/>
                    <a:pt x="6284" y="24783"/>
                    <a:pt x="7796" y="24783"/>
                  </a:cubicBezTo>
                  <a:cubicBezTo>
                    <a:pt x="10705" y="24783"/>
                    <a:pt x="13265" y="24201"/>
                    <a:pt x="15242" y="22921"/>
                  </a:cubicBezTo>
                  <a:cubicBezTo>
                    <a:pt x="17104" y="21758"/>
                    <a:pt x="18151" y="19780"/>
                    <a:pt x="18267" y="17104"/>
                  </a:cubicBezTo>
                  <a:cubicBezTo>
                    <a:pt x="18267" y="15359"/>
                    <a:pt x="17918" y="14079"/>
                    <a:pt x="17104" y="13148"/>
                  </a:cubicBezTo>
                  <a:cubicBezTo>
                    <a:pt x="16406" y="12217"/>
                    <a:pt x="15591" y="11519"/>
                    <a:pt x="14777" y="11170"/>
                  </a:cubicBezTo>
                  <a:cubicBezTo>
                    <a:pt x="13846" y="10705"/>
                    <a:pt x="12566" y="10356"/>
                    <a:pt x="11054" y="9890"/>
                  </a:cubicBezTo>
                  <a:cubicBezTo>
                    <a:pt x="9658" y="9541"/>
                    <a:pt x="8727" y="9192"/>
                    <a:pt x="8029" y="8843"/>
                  </a:cubicBezTo>
                  <a:cubicBezTo>
                    <a:pt x="7447" y="8494"/>
                    <a:pt x="7098" y="7913"/>
                    <a:pt x="7098" y="7098"/>
                  </a:cubicBezTo>
                  <a:cubicBezTo>
                    <a:pt x="7098" y="6516"/>
                    <a:pt x="7447" y="5935"/>
                    <a:pt x="8029" y="5586"/>
                  </a:cubicBezTo>
                  <a:cubicBezTo>
                    <a:pt x="8494" y="5237"/>
                    <a:pt x="9425" y="5120"/>
                    <a:pt x="10589" y="5120"/>
                  </a:cubicBezTo>
                  <a:cubicBezTo>
                    <a:pt x="11636" y="5120"/>
                    <a:pt x="12683" y="5237"/>
                    <a:pt x="13614" y="5586"/>
                  </a:cubicBezTo>
                  <a:cubicBezTo>
                    <a:pt x="14428" y="6051"/>
                    <a:pt x="15708" y="6633"/>
                    <a:pt x="17220" y="7563"/>
                  </a:cubicBezTo>
                  <a:lnTo>
                    <a:pt x="17220" y="2095"/>
                  </a:lnTo>
                  <a:cubicBezTo>
                    <a:pt x="16173" y="1397"/>
                    <a:pt x="15010" y="815"/>
                    <a:pt x="13846" y="583"/>
                  </a:cubicBezTo>
                  <a:cubicBezTo>
                    <a:pt x="12683" y="234"/>
                    <a:pt x="11170" y="1"/>
                    <a:pt x="9309"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48" name="Google Shape;648;p13"/>
            <p:cNvSpPr/>
            <p:nvPr/>
          </p:nvSpPr>
          <p:spPr>
            <a:xfrm>
              <a:off x="5453400" y="1826350"/>
              <a:ext cx="180375" cy="802825"/>
            </a:xfrm>
            <a:custGeom>
              <a:rect b="b" l="l" r="r" t="t"/>
              <a:pathLst>
                <a:path extrusionOk="0" h="32113" w="7215">
                  <a:moveTo>
                    <a:pt x="0" y="1"/>
                  </a:moveTo>
                  <a:lnTo>
                    <a:pt x="0" y="5353"/>
                  </a:lnTo>
                  <a:lnTo>
                    <a:pt x="7214" y="5353"/>
                  </a:lnTo>
                  <a:lnTo>
                    <a:pt x="7214" y="1"/>
                  </a:lnTo>
                  <a:close/>
                  <a:moveTo>
                    <a:pt x="233" y="8843"/>
                  </a:moveTo>
                  <a:lnTo>
                    <a:pt x="233" y="32113"/>
                  </a:lnTo>
                  <a:lnTo>
                    <a:pt x="7214" y="32113"/>
                  </a:lnTo>
                  <a:lnTo>
                    <a:pt x="7098" y="8843"/>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49" name="Google Shape;649;p13"/>
            <p:cNvSpPr/>
            <p:nvPr/>
          </p:nvSpPr>
          <p:spPr>
            <a:xfrm>
              <a:off x="5799525" y="1817625"/>
              <a:ext cx="171650" cy="811550"/>
            </a:xfrm>
            <a:custGeom>
              <a:rect b="b" l="l" r="r" t="t"/>
              <a:pathLst>
                <a:path extrusionOk="0" h="32462" w="6866">
                  <a:moveTo>
                    <a:pt x="1" y="1"/>
                  </a:moveTo>
                  <a:lnTo>
                    <a:pt x="1" y="32462"/>
                  </a:lnTo>
                  <a:lnTo>
                    <a:pt x="6865" y="32462"/>
                  </a:lnTo>
                  <a:lnTo>
                    <a:pt x="686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50" name="Google Shape;650;p13"/>
            <p:cNvSpPr/>
            <p:nvPr/>
          </p:nvSpPr>
          <p:spPr>
            <a:xfrm>
              <a:off x="6104950" y="2021250"/>
              <a:ext cx="599200" cy="625375"/>
            </a:xfrm>
            <a:custGeom>
              <a:rect b="b" l="l" r="r" t="t"/>
              <a:pathLst>
                <a:path extrusionOk="0" h="25015" w="23968">
                  <a:moveTo>
                    <a:pt x="11868" y="5469"/>
                  </a:moveTo>
                  <a:cubicBezTo>
                    <a:pt x="13613" y="5469"/>
                    <a:pt x="14893" y="6050"/>
                    <a:pt x="15824" y="7097"/>
                  </a:cubicBezTo>
                  <a:cubicBezTo>
                    <a:pt x="16638" y="8145"/>
                    <a:pt x="17103" y="9890"/>
                    <a:pt x="17103" y="12449"/>
                  </a:cubicBezTo>
                  <a:cubicBezTo>
                    <a:pt x="17103" y="14776"/>
                    <a:pt x="16638" y="16522"/>
                    <a:pt x="15707" y="17685"/>
                  </a:cubicBezTo>
                  <a:cubicBezTo>
                    <a:pt x="14893" y="18848"/>
                    <a:pt x="13613" y="19430"/>
                    <a:pt x="11868" y="19430"/>
                  </a:cubicBezTo>
                  <a:cubicBezTo>
                    <a:pt x="10123" y="19430"/>
                    <a:pt x="8843" y="18848"/>
                    <a:pt x="8028" y="17801"/>
                  </a:cubicBezTo>
                  <a:cubicBezTo>
                    <a:pt x="7214" y="16638"/>
                    <a:pt x="6865" y="14776"/>
                    <a:pt x="6865" y="12449"/>
                  </a:cubicBezTo>
                  <a:cubicBezTo>
                    <a:pt x="6865" y="9890"/>
                    <a:pt x="7214" y="8145"/>
                    <a:pt x="8028" y="7097"/>
                  </a:cubicBezTo>
                  <a:cubicBezTo>
                    <a:pt x="8843" y="6050"/>
                    <a:pt x="10123" y="5469"/>
                    <a:pt x="11868" y="5469"/>
                  </a:cubicBezTo>
                  <a:close/>
                  <a:moveTo>
                    <a:pt x="11868" y="0"/>
                  </a:moveTo>
                  <a:cubicBezTo>
                    <a:pt x="7912" y="0"/>
                    <a:pt x="4887" y="931"/>
                    <a:pt x="2909" y="2909"/>
                  </a:cubicBezTo>
                  <a:cubicBezTo>
                    <a:pt x="931" y="4887"/>
                    <a:pt x="0" y="8145"/>
                    <a:pt x="0" y="12449"/>
                  </a:cubicBezTo>
                  <a:cubicBezTo>
                    <a:pt x="0" y="16638"/>
                    <a:pt x="931" y="19779"/>
                    <a:pt x="2909" y="21873"/>
                  </a:cubicBezTo>
                  <a:cubicBezTo>
                    <a:pt x="4887" y="23968"/>
                    <a:pt x="7912" y="25015"/>
                    <a:pt x="11868" y="25015"/>
                  </a:cubicBezTo>
                  <a:cubicBezTo>
                    <a:pt x="15824" y="25015"/>
                    <a:pt x="18732" y="23968"/>
                    <a:pt x="20827" y="21757"/>
                  </a:cubicBezTo>
                  <a:cubicBezTo>
                    <a:pt x="22921" y="19663"/>
                    <a:pt x="23968" y="16522"/>
                    <a:pt x="23968" y="12449"/>
                  </a:cubicBezTo>
                  <a:cubicBezTo>
                    <a:pt x="23968" y="8145"/>
                    <a:pt x="22921" y="5003"/>
                    <a:pt x="20943" y="3025"/>
                  </a:cubicBezTo>
                  <a:cubicBezTo>
                    <a:pt x="18965" y="931"/>
                    <a:pt x="15940" y="0"/>
                    <a:pt x="11868"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51" name="Google Shape;651;p13"/>
            <p:cNvSpPr/>
            <p:nvPr/>
          </p:nvSpPr>
          <p:spPr>
            <a:xfrm>
              <a:off x="6811750" y="2024150"/>
              <a:ext cx="555600" cy="605025"/>
            </a:xfrm>
            <a:custGeom>
              <a:rect b="b" l="l" r="r" t="t"/>
              <a:pathLst>
                <a:path extrusionOk="0" h="24201" w="22224">
                  <a:moveTo>
                    <a:pt x="12217" y="1"/>
                  </a:moveTo>
                  <a:cubicBezTo>
                    <a:pt x="10239" y="1"/>
                    <a:pt x="8029" y="233"/>
                    <a:pt x="5586" y="815"/>
                  </a:cubicBezTo>
                  <a:cubicBezTo>
                    <a:pt x="3026" y="1397"/>
                    <a:pt x="1281" y="1978"/>
                    <a:pt x="1" y="2677"/>
                  </a:cubicBezTo>
                  <a:lnTo>
                    <a:pt x="1" y="24201"/>
                  </a:lnTo>
                  <a:lnTo>
                    <a:pt x="6982" y="24201"/>
                  </a:lnTo>
                  <a:lnTo>
                    <a:pt x="6982" y="6516"/>
                  </a:lnTo>
                  <a:cubicBezTo>
                    <a:pt x="7331" y="6283"/>
                    <a:pt x="7913" y="6051"/>
                    <a:pt x="8611" y="5934"/>
                  </a:cubicBezTo>
                  <a:cubicBezTo>
                    <a:pt x="9309" y="5818"/>
                    <a:pt x="10007" y="5702"/>
                    <a:pt x="10705" y="5702"/>
                  </a:cubicBezTo>
                  <a:cubicBezTo>
                    <a:pt x="13730" y="5702"/>
                    <a:pt x="15242" y="7098"/>
                    <a:pt x="15242" y="9774"/>
                  </a:cubicBezTo>
                  <a:lnTo>
                    <a:pt x="15242" y="24201"/>
                  </a:lnTo>
                  <a:lnTo>
                    <a:pt x="22223" y="24201"/>
                  </a:lnTo>
                  <a:lnTo>
                    <a:pt x="22223" y="8378"/>
                  </a:lnTo>
                  <a:cubicBezTo>
                    <a:pt x="22223" y="5353"/>
                    <a:pt x="21409" y="3258"/>
                    <a:pt x="19664" y="1978"/>
                  </a:cubicBezTo>
                  <a:cubicBezTo>
                    <a:pt x="18035" y="582"/>
                    <a:pt x="15591" y="1"/>
                    <a:pt x="12217"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52" name="Google Shape;652;p13"/>
            <p:cNvSpPr/>
            <p:nvPr/>
          </p:nvSpPr>
          <p:spPr>
            <a:xfrm>
              <a:off x="363175" y="1858350"/>
              <a:ext cx="1623075" cy="1873225"/>
            </a:xfrm>
            <a:custGeom>
              <a:rect b="b" l="l" r="r" t="t"/>
              <a:pathLst>
                <a:path extrusionOk="0" h="74929" w="64923">
                  <a:moveTo>
                    <a:pt x="2328" y="4073"/>
                  </a:moveTo>
                  <a:lnTo>
                    <a:pt x="60153" y="37465"/>
                  </a:lnTo>
                  <a:lnTo>
                    <a:pt x="2328" y="70856"/>
                  </a:lnTo>
                  <a:lnTo>
                    <a:pt x="2328" y="4073"/>
                  </a:lnTo>
                  <a:close/>
                  <a:moveTo>
                    <a:pt x="1" y="1"/>
                  </a:moveTo>
                  <a:lnTo>
                    <a:pt x="1" y="74928"/>
                  </a:lnTo>
                  <a:lnTo>
                    <a:pt x="64923" y="37465"/>
                  </a:lnTo>
                  <a:lnTo>
                    <a:pt x="1"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53" name="Google Shape;653;p13"/>
            <p:cNvSpPr/>
            <p:nvPr/>
          </p:nvSpPr>
          <p:spPr>
            <a:xfrm>
              <a:off x="366100" y="1893250"/>
              <a:ext cx="564300" cy="916275"/>
            </a:xfrm>
            <a:custGeom>
              <a:rect b="b" l="l" r="r" t="t"/>
              <a:pathLst>
                <a:path extrusionOk="0" h="36651" w="22572">
                  <a:moveTo>
                    <a:pt x="2095" y="1"/>
                  </a:moveTo>
                  <a:lnTo>
                    <a:pt x="0" y="1281"/>
                  </a:lnTo>
                  <a:lnTo>
                    <a:pt x="20478" y="36650"/>
                  </a:lnTo>
                  <a:lnTo>
                    <a:pt x="22572" y="35487"/>
                  </a:lnTo>
                  <a:lnTo>
                    <a:pt x="2095"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54" name="Google Shape;654;p13"/>
            <p:cNvSpPr/>
            <p:nvPr/>
          </p:nvSpPr>
          <p:spPr>
            <a:xfrm>
              <a:off x="366100" y="2780400"/>
              <a:ext cx="564300" cy="916275"/>
            </a:xfrm>
            <a:custGeom>
              <a:rect b="b" l="l" r="r" t="t"/>
              <a:pathLst>
                <a:path extrusionOk="0" h="36651" w="22572">
                  <a:moveTo>
                    <a:pt x="20478" y="1"/>
                  </a:moveTo>
                  <a:lnTo>
                    <a:pt x="0" y="35370"/>
                  </a:lnTo>
                  <a:lnTo>
                    <a:pt x="2095" y="36650"/>
                  </a:lnTo>
                  <a:lnTo>
                    <a:pt x="22572" y="1164"/>
                  </a:lnTo>
                  <a:lnTo>
                    <a:pt x="20478" y="1"/>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55" name="Google Shape;655;p13"/>
            <p:cNvSpPr/>
            <p:nvPr/>
          </p:nvSpPr>
          <p:spPr>
            <a:xfrm>
              <a:off x="904200" y="2765875"/>
              <a:ext cx="1023900" cy="58200"/>
            </a:xfrm>
            <a:custGeom>
              <a:rect b="b" l="l" r="r" t="t"/>
              <a:pathLst>
                <a:path extrusionOk="0" h="2328" w="40956">
                  <a:moveTo>
                    <a:pt x="1" y="0"/>
                  </a:moveTo>
                  <a:lnTo>
                    <a:pt x="1" y="2327"/>
                  </a:lnTo>
                  <a:lnTo>
                    <a:pt x="40955" y="2327"/>
                  </a:lnTo>
                  <a:lnTo>
                    <a:pt x="40955" y="0"/>
                  </a:ln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56" name="Google Shape;656;p13"/>
            <p:cNvSpPr/>
            <p:nvPr/>
          </p:nvSpPr>
          <p:spPr>
            <a:xfrm>
              <a:off x="217750" y="1758700"/>
              <a:ext cx="354875" cy="311475"/>
            </a:xfrm>
            <a:custGeom>
              <a:rect b="b" l="l" r="r" t="t"/>
              <a:pathLst>
                <a:path extrusionOk="0" h="12459" w="14195">
                  <a:moveTo>
                    <a:pt x="7131" y="1"/>
                  </a:moveTo>
                  <a:cubicBezTo>
                    <a:pt x="6082" y="1"/>
                    <a:pt x="5027" y="273"/>
                    <a:pt x="4073" y="845"/>
                  </a:cubicBezTo>
                  <a:cubicBezTo>
                    <a:pt x="1048" y="2591"/>
                    <a:pt x="1" y="6430"/>
                    <a:pt x="1746" y="9339"/>
                  </a:cubicBezTo>
                  <a:cubicBezTo>
                    <a:pt x="2919" y="11372"/>
                    <a:pt x="4985" y="12459"/>
                    <a:pt x="7132" y="12459"/>
                  </a:cubicBezTo>
                  <a:cubicBezTo>
                    <a:pt x="8180" y="12459"/>
                    <a:pt x="9247" y="12200"/>
                    <a:pt x="10239" y="11666"/>
                  </a:cubicBezTo>
                  <a:cubicBezTo>
                    <a:pt x="13264" y="9921"/>
                    <a:pt x="14195" y="6081"/>
                    <a:pt x="12566" y="3172"/>
                  </a:cubicBezTo>
                  <a:cubicBezTo>
                    <a:pt x="11394" y="1140"/>
                    <a:pt x="9276" y="1"/>
                    <a:pt x="7131"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57" name="Google Shape;657;p13"/>
            <p:cNvSpPr/>
            <p:nvPr/>
          </p:nvSpPr>
          <p:spPr>
            <a:xfrm>
              <a:off x="726775" y="2639925"/>
              <a:ext cx="354875" cy="310075"/>
            </a:xfrm>
            <a:custGeom>
              <a:rect b="b" l="l" r="r" t="t"/>
              <a:pathLst>
                <a:path extrusionOk="0" h="12403" w="14195">
                  <a:moveTo>
                    <a:pt x="7090" y="1"/>
                  </a:moveTo>
                  <a:cubicBezTo>
                    <a:pt x="6034" y="1"/>
                    <a:pt x="4957" y="272"/>
                    <a:pt x="3956" y="850"/>
                  </a:cubicBezTo>
                  <a:cubicBezTo>
                    <a:pt x="1048" y="2478"/>
                    <a:pt x="0" y="6318"/>
                    <a:pt x="1746" y="9343"/>
                  </a:cubicBezTo>
                  <a:cubicBezTo>
                    <a:pt x="2836" y="11290"/>
                    <a:pt x="4916" y="12402"/>
                    <a:pt x="7080" y="12402"/>
                  </a:cubicBezTo>
                  <a:cubicBezTo>
                    <a:pt x="8149" y="12402"/>
                    <a:pt x="9239" y="12131"/>
                    <a:pt x="10239" y="11554"/>
                  </a:cubicBezTo>
                  <a:cubicBezTo>
                    <a:pt x="13148" y="9808"/>
                    <a:pt x="14195" y="6085"/>
                    <a:pt x="12450" y="3060"/>
                  </a:cubicBezTo>
                  <a:cubicBezTo>
                    <a:pt x="11282" y="1113"/>
                    <a:pt x="9228" y="1"/>
                    <a:pt x="7090"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58" name="Google Shape;658;p13"/>
            <p:cNvSpPr/>
            <p:nvPr/>
          </p:nvSpPr>
          <p:spPr>
            <a:xfrm>
              <a:off x="214850" y="3515550"/>
              <a:ext cx="354875" cy="311475"/>
            </a:xfrm>
            <a:custGeom>
              <a:rect b="b" l="l" r="r" t="t"/>
              <a:pathLst>
                <a:path extrusionOk="0" h="12459" w="14195">
                  <a:moveTo>
                    <a:pt x="7130" y="0"/>
                  </a:moveTo>
                  <a:cubicBezTo>
                    <a:pt x="6082" y="0"/>
                    <a:pt x="5027" y="272"/>
                    <a:pt x="4072" y="845"/>
                  </a:cubicBezTo>
                  <a:cubicBezTo>
                    <a:pt x="1047" y="2590"/>
                    <a:pt x="0" y="6430"/>
                    <a:pt x="1745" y="9338"/>
                  </a:cubicBezTo>
                  <a:cubicBezTo>
                    <a:pt x="2918" y="11371"/>
                    <a:pt x="5037" y="12458"/>
                    <a:pt x="7183" y="12458"/>
                  </a:cubicBezTo>
                  <a:cubicBezTo>
                    <a:pt x="8231" y="12458"/>
                    <a:pt x="9285" y="12200"/>
                    <a:pt x="10239" y="11665"/>
                  </a:cubicBezTo>
                  <a:cubicBezTo>
                    <a:pt x="13264" y="9920"/>
                    <a:pt x="14195" y="6081"/>
                    <a:pt x="12566" y="3172"/>
                  </a:cubicBezTo>
                  <a:cubicBezTo>
                    <a:pt x="11393" y="1140"/>
                    <a:pt x="9276" y="0"/>
                    <a:pt x="7130" y="0"/>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sp>
          <p:nvSpPr>
            <p:cNvPr id="659" name="Google Shape;659;p13"/>
            <p:cNvSpPr/>
            <p:nvPr/>
          </p:nvSpPr>
          <p:spPr>
            <a:xfrm>
              <a:off x="1741900" y="2635500"/>
              <a:ext cx="354900" cy="311475"/>
            </a:xfrm>
            <a:custGeom>
              <a:rect b="b" l="l" r="r" t="t"/>
              <a:pathLst>
                <a:path extrusionOk="0" h="12459" w="14196">
                  <a:moveTo>
                    <a:pt x="7064" y="1"/>
                  </a:moveTo>
                  <a:cubicBezTo>
                    <a:pt x="6016" y="1"/>
                    <a:pt x="4949" y="260"/>
                    <a:pt x="3957" y="794"/>
                  </a:cubicBezTo>
                  <a:cubicBezTo>
                    <a:pt x="932" y="2539"/>
                    <a:pt x="1" y="6379"/>
                    <a:pt x="1630" y="9287"/>
                  </a:cubicBezTo>
                  <a:cubicBezTo>
                    <a:pt x="2802" y="11319"/>
                    <a:pt x="4920" y="12459"/>
                    <a:pt x="7065" y="12459"/>
                  </a:cubicBezTo>
                  <a:cubicBezTo>
                    <a:pt x="8113" y="12459"/>
                    <a:pt x="9168" y="12187"/>
                    <a:pt x="10123" y="11614"/>
                  </a:cubicBezTo>
                  <a:cubicBezTo>
                    <a:pt x="13148" y="9869"/>
                    <a:pt x="14195" y="6146"/>
                    <a:pt x="12450" y="3121"/>
                  </a:cubicBezTo>
                  <a:cubicBezTo>
                    <a:pt x="11277" y="1088"/>
                    <a:pt x="9211" y="1"/>
                    <a:pt x="7064" y="1"/>
                  </a:cubicBezTo>
                  <a:close/>
                </a:path>
              </a:pathLst>
            </a:custGeom>
            <a:solidFill>
              <a:srgbClr val="FFFFFF"/>
            </a:solidFill>
            <a:ln>
              <a:noFill/>
            </a:ln>
          </p:spPr>
          <p:txBody>
            <a:bodyPr anchorCtr="0" anchor="ctr" bIns="48375" lIns="48375" spcFirstLastPara="1" rIns="48375" wrap="square" tIns="48375">
              <a:noAutofit/>
            </a:bodyPr>
            <a:lstStyle/>
            <a:p>
              <a:pPr indent="0" lvl="0" marL="0" rtl="0" algn="l">
                <a:spcBef>
                  <a:spcPts val="0"/>
                </a:spcBef>
                <a:spcAft>
                  <a:spcPts val="0"/>
                </a:spcAft>
                <a:buNone/>
              </a:pPr>
              <a:r>
                <a:t/>
              </a:r>
              <a:endParaRPr/>
            </a:p>
          </p:txBody>
        </p:sp>
      </p:grpSp>
      <p:sp>
        <p:nvSpPr>
          <p:cNvPr id="660" name="Google Shape;660;p13"/>
          <p:cNvSpPr/>
          <p:nvPr/>
        </p:nvSpPr>
        <p:spPr>
          <a:xfrm>
            <a:off x="2377622" y="3824196"/>
            <a:ext cx="6190164" cy="0"/>
          </a:xfrm>
          <a:custGeom>
            <a:rect b="b" l="l" r="r" t="t"/>
            <a:pathLst>
              <a:path extrusionOk="0" h="120000" w="11679555">
                <a:moveTo>
                  <a:pt x="0" y="0"/>
                </a:moveTo>
                <a:lnTo>
                  <a:pt x="11679123" y="0"/>
                </a:lnTo>
              </a:path>
            </a:pathLst>
          </a:custGeom>
          <a:noFill/>
          <a:ln cap="flat" cmpd="sng" w="12700">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661" name="Google Shape;661;p13"/>
          <p:cNvSpPr/>
          <p:nvPr/>
        </p:nvSpPr>
        <p:spPr>
          <a:xfrm>
            <a:off x="-10700" y="5096550"/>
            <a:ext cx="1538954"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B3B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662" name="Google Shape;662;p13"/>
          <p:cNvSpPr/>
          <p:nvPr/>
        </p:nvSpPr>
        <p:spPr>
          <a:xfrm>
            <a:off x="1523984"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FBD6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663" name="Google Shape;663;p13"/>
          <p:cNvSpPr/>
          <p:nvPr/>
        </p:nvSpPr>
        <p:spPr>
          <a:xfrm>
            <a:off x="3047968" y="5096547"/>
            <a:ext cx="1524572" cy="46107"/>
          </a:xfrm>
          <a:custGeom>
            <a:rect b="b" l="l" r="r" t="t"/>
            <a:pathLst>
              <a:path extrusionOk="0" h="86995" w="2876550">
                <a:moveTo>
                  <a:pt x="2876207" y="86893"/>
                </a:moveTo>
                <a:lnTo>
                  <a:pt x="0" y="86893"/>
                </a:lnTo>
                <a:lnTo>
                  <a:pt x="0" y="0"/>
                </a:lnTo>
                <a:lnTo>
                  <a:pt x="2876207" y="0"/>
                </a:lnTo>
                <a:lnTo>
                  <a:pt x="2876207" y="86893"/>
                </a:lnTo>
                <a:close/>
              </a:path>
            </a:pathLst>
          </a:custGeom>
          <a:solidFill>
            <a:srgbClr val="A6D4D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664" name="Google Shape;664;p13"/>
          <p:cNvSpPr/>
          <p:nvPr/>
        </p:nvSpPr>
        <p:spPr>
          <a:xfrm>
            <a:off x="4571952" y="5096547"/>
            <a:ext cx="1524572" cy="46107"/>
          </a:xfrm>
          <a:custGeom>
            <a:rect b="b" l="l" r="r" t="t"/>
            <a:pathLst>
              <a:path extrusionOk="0" h="86995" w="2876550">
                <a:moveTo>
                  <a:pt x="2876207" y="86893"/>
                </a:moveTo>
                <a:lnTo>
                  <a:pt x="0" y="86893"/>
                </a:lnTo>
                <a:lnTo>
                  <a:pt x="0" y="0"/>
                </a:lnTo>
                <a:lnTo>
                  <a:pt x="2876207" y="0"/>
                </a:lnTo>
                <a:lnTo>
                  <a:pt x="2876207" y="86893"/>
                </a:lnTo>
                <a:close/>
              </a:path>
            </a:pathLst>
          </a:custGeom>
          <a:solidFill>
            <a:srgbClr val="FF3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665" name="Google Shape;665;p13"/>
          <p:cNvSpPr/>
          <p:nvPr/>
        </p:nvSpPr>
        <p:spPr>
          <a:xfrm>
            <a:off x="6095937" y="5096547"/>
            <a:ext cx="1524572" cy="46107"/>
          </a:xfrm>
          <a:custGeom>
            <a:rect b="b" l="l" r="r" t="t"/>
            <a:pathLst>
              <a:path extrusionOk="0" h="86995" w="2876550">
                <a:moveTo>
                  <a:pt x="2876219" y="86893"/>
                </a:moveTo>
                <a:lnTo>
                  <a:pt x="0" y="86893"/>
                </a:lnTo>
                <a:lnTo>
                  <a:pt x="0" y="0"/>
                </a:lnTo>
                <a:lnTo>
                  <a:pt x="2876219" y="0"/>
                </a:lnTo>
                <a:lnTo>
                  <a:pt x="2876219" y="86893"/>
                </a:lnTo>
                <a:close/>
              </a:path>
            </a:pathLst>
          </a:custGeom>
          <a:solidFill>
            <a:srgbClr val="770F7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666" name="Google Shape;666;p13"/>
          <p:cNvSpPr/>
          <p:nvPr/>
        </p:nvSpPr>
        <p:spPr>
          <a:xfrm>
            <a:off x="7619922" y="5096547"/>
            <a:ext cx="1524571" cy="46107"/>
          </a:xfrm>
          <a:custGeom>
            <a:rect b="b" l="l" r="r" t="t"/>
            <a:pathLst>
              <a:path extrusionOk="0" h="86995" w="2876550">
                <a:moveTo>
                  <a:pt x="2876232" y="86893"/>
                </a:moveTo>
                <a:lnTo>
                  <a:pt x="0" y="86893"/>
                </a:lnTo>
                <a:lnTo>
                  <a:pt x="0" y="0"/>
                </a:lnTo>
                <a:lnTo>
                  <a:pt x="2876232" y="0"/>
                </a:lnTo>
                <a:lnTo>
                  <a:pt x="2876232" y="86893"/>
                </a:lnTo>
                <a:close/>
              </a:path>
            </a:pathLst>
          </a:custGeom>
          <a:solidFill>
            <a:srgbClr val="6D757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667" name="Google Shape;667;p13"/>
          <p:cNvSpPr txBox="1"/>
          <p:nvPr/>
        </p:nvSpPr>
        <p:spPr>
          <a:xfrm>
            <a:off x="1928828" y="4032025"/>
            <a:ext cx="6619200" cy="201600"/>
          </a:xfrm>
          <a:prstGeom prst="rect">
            <a:avLst/>
          </a:prstGeom>
          <a:noFill/>
          <a:ln>
            <a:noFill/>
          </a:ln>
        </p:spPr>
        <p:txBody>
          <a:bodyPr anchorCtr="0" anchor="t" bIns="0" lIns="0" spcFirstLastPara="1" rIns="0" wrap="square" tIns="0">
            <a:noAutofit/>
          </a:bodyPr>
          <a:lstStyle/>
          <a:p>
            <a:pPr indent="0" lvl="0" marL="12700" marR="0" rtl="0" algn="r">
              <a:lnSpc>
                <a:spcPct val="100000"/>
              </a:lnSpc>
              <a:spcBef>
                <a:spcPts val="0"/>
              </a:spcBef>
              <a:spcAft>
                <a:spcPts val="0"/>
              </a:spcAft>
              <a:buNone/>
            </a:pPr>
            <a:r>
              <a:rPr b="1" lang="en-US" sz="1500">
                <a:solidFill>
                  <a:srgbClr val="FFFFFF"/>
                </a:solidFill>
                <a:latin typeface="Maven Pro"/>
                <a:ea typeface="Maven Pro"/>
                <a:cs typeface="Maven Pro"/>
                <a:sym typeface="Maven Pro"/>
              </a:rPr>
              <a:t>    Best practices for building Shiny enterprise applications</a:t>
            </a:r>
            <a:r>
              <a:rPr lang="en-US" sz="1500">
                <a:solidFill>
                  <a:schemeClr val="lt1"/>
                </a:solidFill>
                <a:latin typeface="Maven Pro"/>
                <a:ea typeface="Maven Pro"/>
                <a:cs typeface="Maven Pro"/>
                <a:sym typeface="Maven Pro"/>
              </a:rPr>
              <a:t> </a:t>
            </a:r>
            <a:r>
              <a:rPr lang="en-US" sz="1500">
                <a:solidFill>
                  <a:srgbClr val="0099F9"/>
                </a:solidFill>
                <a:latin typeface="Maven Pro"/>
                <a:ea typeface="Maven Pro"/>
                <a:cs typeface="Maven Pro"/>
                <a:sym typeface="Maven Pro"/>
              </a:rPr>
              <a:t>/</a:t>
            </a:r>
            <a:r>
              <a:rPr lang="en-US" sz="1500">
                <a:solidFill>
                  <a:srgbClr val="008FD2"/>
                </a:solidFill>
                <a:latin typeface="Maven Pro"/>
                <a:ea typeface="Maven Pro"/>
                <a:cs typeface="Maven Pro"/>
                <a:sym typeface="Maven Pro"/>
              </a:rPr>
              <a:t> </a:t>
            </a:r>
            <a:r>
              <a:rPr lang="en-US" sz="1500">
                <a:solidFill>
                  <a:srgbClr val="FFFFFF"/>
                </a:solidFill>
                <a:latin typeface="Maven Pro"/>
                <a:ea typeface="Maven Pro"/>
                <a:cs typeface="Maven Pro"/>
                <a:sym typeface="Maven Pro"/>
              </a:rPr>
              <a:t>useR! 2019                                             Toulouse</a:t>
            </a:r>
            <a:endParaRPr sz="1500">
              <a:solidFill>
                <a:srgbClr val="FFFFFF"/>
              </a:solidFill>
              <a:latin typeface="Maven Pro"/>
              <a:ea typeface="Maven Pro"/>
              <a:cs typeface="Maven Pro"/>
              <a:sym typeface="Maven Pro"/>
            </a:endParaRPr>
          </a:p>
          <a:p>
            <a:pPr indent="0" lvl="0" marL="12700" marR="0" rtl="0" algn="r">
              <a:lnSpc>
                <a:spcPct val="100000"/>
              </a:lnSpc>
              <a:spcBef>
                <a:spcPts val="0"/>
              </a:spcBef>
              <a:spcAft>
                <a:spcPts val="0"/>
              </a:spcAft>
              <a:buClr>
                <a:schemeClr val="dk1"/>
              </a:buClr>
              <a:buSzPts val="1100"/>
              <a:buFont typeface="Arial"/>
              <a:buNone/>
            </a:pPr>
            <a:r>
              <a:rPr lang="en-US" sz="1500">
                <a:solidFill>
                  <a:srgbClr val="FFFFFF"/>
                </a:solidFill>
                <a:latin typeface="Maven Pro"/>
                <a:ea typeface="Maven Pro"/>
                <a:cs typeface="Maven Pro"/>
                <a:sym typeface="Maven Pro"/>
              </a:rPr>
              <a:t>Filip</a:t>
            </a:r>
            <a:r>
              <a:rPr lang="en-US" sz="1500">
                <a:solidFill>
                  <a:srgbClr val="FFFFFF"/>
                </a:solidFill>
                <a:latin typeface="Maven Pro"/>
                <a:ea typeface="Maven Pro"/>
                <a:cs typeface="Maven Pro"/>
                <a:sym typeface="Maven Pro"/>
              </a:rPr>
              <a:t> Stachura     </a:t>
            </a:r>
            <a:r>
              <a:rPr b="1" lang="en-US" sz="1500">
                <a:solidFill>
                  <a:srgbClr val="FFFFFF"/>
                </a:solidFill>
                <a:latin typeface="Maven Pro"/>
                <a:ea typeface="Maven Pro"/>
                <a:cs typeface="Maven Pro"/>
                <a:sym typeface="Maven Pro"/>
              </a:rPr>
              <a:t>@</a:t>
            </a:r>
            <a:r>
              <a:rPr b="1" lang="en-US" sz="1500">
                <a:solidFill>
                  <a:srgbClr val="FFFFFF"/>
                </a:solidFill>
                <a:latin typeface="Maven Pro"/>
                <a:ea typeface="Maven Pro"/>
                <a:cs typeface="Maven Pro"/>
                <a:sym typeface="Maven Pro"/>
              </a:rPr>
              <a:t>filipstachura</a:t>
            </a:r>
            <a:endParaRPr b="1" sz="1500">
              <a:solidFill>
                <a:srgbClr val="FFFFFF"/>
              </a:solidFill>
              <a:latin typeface="Maven Pro"/>
              <a:ea typeface="Maven Pro"/>
              <a:cs typeface="Maven Pro"/>
              <a:sym typeface="Maven Pro"/>
            </a:endParaRPr>
          </a:p>
          <a:p>
            <a:pPr indent="0" lvl="0" marL="12700" marR="0" rtl="0" algn="r">
              <a:lnSpc>
                <a:spcPct val="100000"/>
              </a:lnSpc>
              <a:spcBef>
                <a:spcPts val="0"/>
              </a:spcBef>
              <a:spcAft>
                <a:spcPts val="0"/>
              </a:spcAft>
              <a:buNone/>
            </a:pPr>
            <a:r>
              <a:t/>
            </a:r>
            <a:endParaRPr sz="1500">
              <a:solidFill>
                <a:srgbClr val="FFFFFF"/>
              </a:solidFill>
              <a:latin typeface="Maven Pro"/>
              <a:ea typeface="Maven Pro"/>
              <a:cs typeface="Maven Pro"/>
              <a:sym typeface="Maven Pro"/>
            </a:endParaRPr>
          </a:p>
        </p:txBody>
      </p:sp>
      <p:pic>
        <p:nvPicPr>
          <p:cNvPr id="668" name="Google Shape;668;p13"/>
          <p:cNvPicPr preferRelativeResize="0"/>
          <p:nvPr/>
        </p:nvPicPr>
        <p:blipFill>
          <a:blip r:embed="rId5">
            <a:alphaModFix/>
          </a:blip>
          <a:stretch>
            <a:fillRect/>
          </a:stretch>
        </p:blipFill>
        <p:spPr>
          <a:xfrm>
            <a:off x="5182937" y="2292700"/>
            <a:ext cx="945575" cy="1264150"/>
          </a:xfrm>
          <a:prstGeom prst="rect">
            <a:avLst/>
          </a:prstGeom>
          <a:noFill/>
          <a:ln>
            <a:noFill/>
          </a:ln>
        </p:spPr>
      </p:pic>
      <p:pic>
        <p:nvPicPr>
          <p:cNvPr id="669" name="Google Shape;669;p13"/>
          <p:cNvPicPr preferRelativeResize="0"/>
          <p:nvPr/>
        </p:nvPicPr>
        <p:blipFill>
          <a:blip r:embed="rId6">
            <a:alphaModFix/>
          </a:blip>
          <a:stretch>
            <a:fillRect/>
          </a:stretch>
        </p:blipFill>
        <p:spPr>
          <a:xfrm>
            <a:off x="7067750" y="4554770"/>
            <a:ext cx="135950" cy="119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5" name="Shape 2475"/>
        <p:cNvGrpSpPr/>
        <p:nvPr/>
      </p:nvGrpSpPr>
      <p:grpSpPr>
        <a:xfrm>
          <a:off x="0" y="0"/>
          <a:ext cx="0" cy="0"/>
          <a:chOff x="0" y="0"/>
          <a:chExt cx="0" cy="0"/>
        </a:xfrm>
      </p:grpSpPr>
      <p:sp>
        <p:nvSpPr>
          <p:cNvPr id="2476" name="Google Shape;2476;p22"/>
          <p:cNvSpPr txBox="1"/>
          <p:nvPr/>
        </p:nvSpPr>
        <p:spPr>
          <a:xfrm>
            <a:off x="194300" y="4804900"/>
            <a:ext cx="6499500" cy="235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US" sz="700">
                <a:solidFill>
                  <a:srgbClr val="666666"/>
                </a:solidFill>
                <a:latin typeface="Maven Pro"/>
                <a:ea typeface="Maven Pro"/>
                <a:cs typeface="Maven Pro"/>
                <a:sym typeface="Maven Pro"/>
              </a:rPr>
              <a:t>Source:</a:t>
            </a:r>
            <a:r>
              <a:rPr lang="en-US" sz="700">
                <a:solidFill>
                  <a:srgbClr val="666666"/>
                </a:solidFill>
                <a:latin typeface="Maven Pro"/>
                <a:ea typeface="Maven Pro"/>
                <a:cs typeface="Maven Pro"/>
                <a:sym typeface="Maven Pro"/>
              </a:rPr>
              <a:t> </a:t>
            </a:r>
            <a:r>
              <a:rPr lang="en-US" sz="700">
                <a:solidFill>
                  <a:srgbClr val="666666"/>
                </a:solidFill>
                <a:latin typeface="Maven Pro"/>
                <a:ea typeface="Maven Pro"/>
                <a:cs typeface="Maven Pro"/>
                <a:sym typeface="Maven Pro"/>
              </a:rPr>
              <a:t>https://watirmelon.blog/testing-pyramids/</a:t>
            </a:r>
            <a:endParaRPr sz="700">
              <a:solidFill>
                <a:srgbClr val="666666"/>
              </a:solidFill>
              <a:latin typeface="Maven Pro"/>
              <a:ea typeface="Maven Pro"/>
              <a:cs typeface="Maven Pro"/>
              <a:sym typeface="Maven Pro"/>
            </a:endParaRPr>
          </a:p>
        </p:txBody>
      </p:sp>
      <p:pic>
        <p:nvPicPr>
          <p:cNvPr id="2477" name="Google Shape;2477;p22"/>
          <p:cNvPicPr preferRelativeResize="0"/>
          <p:nvPr/>
        </p:nvPicPr>
        <p:blipFill>
          <a:blip r:embed="rId3">
            <a:alphaModFix/>
          </a:blip>
          <a:stretch>
            <a:fillRect/>
          </a:stretch>
        </p:blipFill>
        <p:spPr>
          <a:xfrm>
            <a:off x="9705681" y="979464"/>
            <a:ext cx="4697908" cy="3825436"/>
          </a:xfrm>
          <a:prstGeom prst="rect">
            <a:avLst/>
          </a:prstGeom>
          <a:noFill/>
          <a:ln>
            <a:noFill/>
          </a:ln>
        </p:spPr>
      </p:pic>
      <p:sp>
        <p:nvSpPr>
          <p:cNvPr id="2478" name="Google Shape;2478;p22"/>
          <p:cNvSpPr txBox="1"/>
          <p:nvPr>
            <p:ph type="title"/>
          </p:nvPr>
        </p:nvSpPr>
        <p:spPr>
          <a:xfrm>
            <a:off x="1968850" y="399625"/>
            <a:ext cx="2694600" cy="235800"/>
          </a:xfrm>
          <a:prstGeom prst="rect">
            <a:avLst/>
          </a:prstGeom>
          <a:noFill/>
          <a:ln>
            <a:noFill/>
          </a:ln>
        </p:spPr>
        <p:txBody>
          <a:bodyPr anchorCtr="0" anchor="t" bIns="0" lIns="0" spcFirstLastPara="1" rIns="0" wrap="square" tIns="0">
            <a:noAutofit/>
          </a:bodyPr>
          <a:lstStyle/>
          <a:p>
            <a:pPr indent="0" lvl="0" marL="0" marR="0" rtl="0" algn="l">
              <a:lnSpc>
                <a:spcPct val="118611"/>
              </a:lnSpc>
              <a:spcBef>
                <a:spcPts val="0"/>
              </a:spcBef>
              <a:spcAft>
                <a:spcPts val="0"/>
              </a:spcAft>
              <a:buNone/>
            </a:pPr>
            <a:r>
              <a:rPr b="0" lang="en-US" sz="1400"/>
              <a:t>SHINY</a:t>
            </a:r>
            <a:r>
              <a:rPr b="0" lang="en-US" sz="1400"/>
              <a:t> </a:t>
            </a:r>
            <a:r>
              <a:rPr lang="en-US" sz="1400"/>
              <a:t>TEST PYRAMID</a:t>
            </a:r>
            <a:endParaRPr sz="1400">
              <a:solidFill>
                <a:srgbClr val="0099F9"/>
              </a:solidFill>
            </a:endParaRPr>
          </a:p>
        </p:txBody>
      </p:sp>
      <p:sp>
        <p:nvSpPr>
          <p:cNvPr id="2479" name="Google Shape;2479;p22"/>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666666"/>
                </a:solidFill>
                <a:latin typeface="Maven Pro"/>
                <a:ea typeface="Maven Pro"/>
                <a:cs typeface="Maven Pro"/>
                <a:sym typeface="Maven Pro"/>
              </a:rPr>
              <a:t>@filipstachura</a:t>
            </a:r>
            <a:endParaRPr sz="1200">
              <a:solidFill>
                <a:srgbClr val="666666"/>
              </a:solidFill>
              <a:latin typeface="Maven Pro"/>
              <a:ea typeface="Maven Pro"/>
              <a:cs typeface="Maven Pro"/>
              <a:sym typeface="Maven Pro"/>
            </a:endParaRPr>
          </a:p>
        </p:txBody>
      </p:sp>
      <p:pic>
        <p:nvPicPr>
          <p:cNvPr id="2480" name="Google Shape;2480;p22"/>
          <p:cNvPicPr preferRelativeResize="0"/>
          <p:nvPr/>
        </p:nvPicPr>
        <p:blipFill rotWithShape="1">
          <a:blip r:embed="rId4">
            <a:alphaModFix/>
          </a:blip>
          <a:srcRect b="0" l="9" r="9" t="0"/>
          <a:stretch/>
        </p:blipFill>
        <p:spPr>
          <a:xfrm>
            <a:off x="7949276" y="4889675"/>
            <a:ext cx="86975" cy="76250"/>
          </a:xfrm>
          <a:prstGeom prst="rect">
            <a:avLst/>
          </a:prstGeom>
          <a:noFill/>
          <a:ln>
            <a:noFill/>
          </a:ln>
        </p:spPr>
      </p:pic>
      <p:sp>
        <p:nvSpPr>
          <p:cNvPr id="2481" name="Google Shape;2481;p22"/>
          <p:cNvSpPr txBox="1"/>
          <p:nvPr/>
        </p:nvSpPr>
        <p:spPr>
          <a:xfrm>
            <a:off x="3998850" y="295975"/>
            <a:ext cx="4037400" cy="4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solidFill>
                  <a:srgbClr val="15354A"/>
                </a:solidFill>
                <a:latin typeface="Maven Pro"/>
                <a:ea typeface="Maven Pro"/>
                <a:cs typeface="Maven Pro"/>
                <a:sym typeface="Maven Pro"/>
              </a:rPr>
              <a:t>Ideal Software Testing Pyramid</a:t>
            </a:r>
            <a:endParaRPr>
              <a:solidFill>
                <a:srgbClr val="15354A"/>
              </a:solidFill>
            </a:endParaRPr>
          </a:p>
        </p:txBody>
      </p:sp>
      <p:pic>
        <p:nvPicPr>
          <p:cNvPr id="2482" name="Google Shape;2482;p22"/>
          <p:cNvPicPr preferRelativeResize="0"/>
          <p:nvPr/>
        </p:nvPicPr>
        <p:blipFill>
          <a:blip r:embed="rId5">
            <a:alphaModFix/>
          </a:blip>
          <a:stretch>
            <a:fillRect/>
          </a:stretch>
        </p:blipFill>
        <p:spPr>
          <a:xfrm>
            <a:off x="2273291" y="815275"/>
            <a:ext cx="4597404" cy="38254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6" name="Shape 2486"/>
        <p:cNvGrpSpPr/>
        <p:nvPr/>
      </p:nvGrpSpPr>
      <p:grpSpPr>
        <a:xfrm>
          <a:off x="0" y="0"/>
          <a:ext cx="0" cy="0"/>
          <a:chOff x="0" y="0"/>
          <a:chExt cx="0" cy="0"/>
        </a:xfrm>
      </p:grpSpPr>
      <p:pic>
        <p:nvPicPr>
          <p:cNvPr id="2487" name="Google Shape;2487;p23"/>
          <p:cNvPicPr preferRelativeResize="0"/>
          <p:nvPr/>
        </p:nvPicPr>
        <p:blipFill>
          <a:blip r:embed="rId3">
            <a:alphaModFix/>
          </a:blip>
          <a:stretch>
            <a:fillRect/>
          </a:stretch>
        </p:blipFill>
        <p:spPr>
          <a:xfrm>
            <a:off x="9291725" y="931906"/>
            <a:ext cx="3277205" cy="4041887"/>
          </a:xfrm>
          <a:prstGeom prst="rect">
            <a:avLst/>
          </a:prstGeom>
          <a:noFill/>
          <a:ln>
            <a:noFill/>
          </a:ln>
        </p:spPr>
      </p:pic>
      <p:sp>
        <p:nvSpPr>
          <p:cNvPr id="2488" name="Google Shape;2488;p23"/>
          <p:cNvSpPr txBox="1"/>
          <p:nvPr/>
        </p:nvSpPr>
        <p:spPr>
          <a:xfrm>
            <a:off x="194300" y="4804900"/>
            <a:ext cx="6499500" cy="235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US" sz="700">
                <a:solidFill>
                  <a:srgbClr val="666666"/>
                </a:solidFill>
                <a:latin typeface="Maven Pro"/>
                <a:ea typeface="Maven Pro"/>
                <a:cs typeface="Maven Pro"/>
                <a:sym typeface="Maven Pro"/>
              </a:rPr>
              <a:t>Source:</a:t>
            </a:r>
            <a:r>
              <a:rPr lang="en-US" sz="700">
                <a:solidFill>
                  <a:srgbClr val="666666"/>
                </a:solidFill>
                <a:latin typeface="Maven Pro"/>
                <a:ea typeface="Maven Pro"/>
                <a:cs typeface="Maven Pro"/>
                <a:sym typeface="Maven Pro"/>
              </a:rPr>
              <a:t> https://watirmelon.blog/testing-pyramids/</a:t>
            </a:r>
            <a:endParaRPr sz="700">
              <a:solidFill>
                <a:srgbClr val="666666"/>
              </a:solidFill>
              <a:latin typeface="Maven Pro"/>
              <a:ea typeface="Maven Pro"/>
              <a:cs typeface="Maven Pro"/>
              <a:sym typeface="Maven Pro"/>
            </a:endParaRPr>
          </a:p>
        </p:txBody>
      </p:sp>
      <p:sp>
        <p:nvSpPr>
          <p:cNvPr id="2489" name="Google Shape;2489;p23"/>
          <p:cNvSpPr txBox="1"/>
          <p:nvPr>
            <p:ph type="title"/>
          </p:nvPr>
        </p:nvSpPr>
        <p:spPr>
          <a:xfrm>
            <a:off x="1968850" y="399625"/>
            <a:ext cx="2694600" cy="235800"/>
          </a:xfrm>
          <a:prstGeom prst="rect">
            <a:avLst/>
          </a:prstGeom>
          <a:noFill/>
          <a:ln>
            <a:noFill/>
          </a:ln>
        </p:spPr>
        <p:txBody>
          <a:bodyPr anchorCtr="0" anchor="t" bIns="0" lIns="0" spcFirstLastPara="1" rIns="0" wrap="square" tIns="0">
            <a:noAutofit/>
          </a:bodyPr>
          <a:lstStyle/>
          <a:p>
            <a:pPr indent="0" lvl="0" marL="0" marR="0" rtl="0" algn="l">
              <a:lnSpc>
                <a:spcPct val="118611"/>
              </a:lnSpc>
              <a:spcBef>
                <a:spcPts val="0"/>
              </a:spcBef>
              <a:spcAft>
                <a:spcPts val="0"/>
              </a:spcAft>
              <a:buNone/>
            </a:pPr>
            <a:r>
              <a:rPr b="0" lang="en-US" sz="1400"/>
              <a:t>SHINY </a:t>
            </a:r>
            <a:r>
              <a:rPr lang="en-US" sz="1400"/>
              <a:t>TEST CONE</a:t>
            </a:r>
            <a:endParaRPr sz="1400">
              <a:solidFill>
                <a:srgbClr val="0099F9"/>
              </a:solidFill>
            </a:endParaRPr>
          </a:p>
        </p:txBody>
      </p:sp>
      <p:sp>
        <p:nvSpPr>
          <p:cNvPr id="2490" name="Google Shape;2490;p23"/>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666666"/>
                </a:solidFill>
                <a:latin typeface="Maven Pro"/>
                <a:ea typeface="Maven Pro"/>
                <a:cs typeface="Maven Pro"/>
                <a:sym typeface="Maven Pro"/>
              </a:rPr>
              <a:t>@filipstachura</a:t>
            </a:r>
            <a:endParaRPr sz="1200">
              <a:solidFill>
                <a:srgbClr val="666666"/>
              </a:solidFill>
              <a:latin typeface="Maven Pro"/>
              <a:ea typeface="Maven Pro"/>
              <a:cs typeface="Maven Pro"/>
              <a:sym typeface="Maven Pro"/>
            </a:endParaRPr>
          </a:p>
        </p:txBody>
      </p:sp>
      <p:pic>
        <p:nvPicPr>
          <p:cNvPr id="2491" name="Google Shape;2491;p23"/>
          <p:cNvPicPr preferRelativeResize="0"/>
          <p:nvPr/>
        </p:nvPicPr>
        <p:blipFill rotWithShape="1">
          <a:blip r:embed="rId4">
            <a:alphaModFix/>
          </a:blip>
          <a:srcRect b="0" l="9" r="9" t="0"/>
          <a:stretch/>
        </p:blipFill>
        <p:spPr>
          <a:xfrm>
            <a:off x="7949276" y="4889675"/>
            <a:ext cx="86975" cy="76250"/>
          </a:xfrm>
          <a:prstGeom prst="rect">
            <a:avLst/>
          </a:prstGeom>
          <a:noFill/>
          <a:ln>
            <a:noFill/>
          </a:ln>
        </p:spPr>
      </p:pic>
      <p:sp>
        <p:nvSpPr>
          <p:cNvPr id="2492" name="Google Shape;2492;p23"/>
          <p:cNvSpPr txBox="1"/>
          <p:nvPr/>
        </p:nvSpPr>
        <p:spPr>
          <a:xfrm>
            <a:off x="3720250" y="295975"/>
            <a:ext cx="4037400" cy="4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solidFill>
                  <a:srgbClr val="15354A"/>
                </a:solidFill>
                <a:latin typeface="Maven Pro"/>
                <a:ea typeface="Maven Pro"/>
                <a:cs typeface="Maven Pro"/>
                <a:sym typeface="Maven Pro"/>
              </a:rPr>
              <a:t>Software Testing Ice-cream Cone Anti-Pattern</a:t>
            </a:r>
            <a:endParaRPr>
              <a:solidFill>
                <a:srgbClr val="15354A"/>
              </a:solidFill>
            </a:endParaRPr>
          </a:p>
        </p:txBody>
      </p:sp>
      <p:pic>
        <p:nvPicPr>
          <p:cNvPr id="2493" name="Google Shape;2493;p23"/>
          <p:cNvPicPr preferRelativeResize="0"/>
          <p:nvPr/>
        </p:nvPicPr>
        <p:blipFill rotWithShape="1">
          <a:blip r:embed="rId5">
            <a:alphaModFix/>
          </a:blip>
          <a:srcRect b="0" l="0" r="0" t="0"/>
          <a:stretch/>
        </p:blipFill>
        <p:spPr>
          <a:xfrm>
            <a:off x="3069713" y="811400"/>
            <a:ext cx="3004575" cy="41624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7" name="Shape 2497"/>
        <p:cNvGrpSpPr/>
        <p:nvPr/>
      </p:nvGrpSpPr>
      <p:grpSpPr>
        <a:xfrm>
          <a:off x="0" y="0"/>
          <a:ext cx="0" cy="0"/>
          <a:chOff x="0" y="0"/>
          <a:chExt cx="0" cy="0"/>
        </a:xfrm>
      </p:grpSpPr>
      <p:sp>
        <p:nvSpPr>
          <p:cNvPr id="2498" name="Google Shape;2498;p24"/>
          <p:cNvSpPr txBox="1"/>
          <p:nvPr/>
        </p:nvSpPr>
        <p:spPr>
          <a:xfrm>
            <a:off x="539950" y="1697550"/>
            <a:ext cx="4123500" cy="2252700"/>
          </a:xfrm>
          <a:prstGeom prst="rect">
            <a:avLst/>
          </a:prstGeom>
          <a:noFill/>
          <a:ln>
            <a:noFill/>
          </a:ln>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Clr>
                <a:srgbClr val="133549"/>
              </a:buClr>
              <a:buSzPts val="2400"/>
              <a:buFont typeface="Maven Pro"/>
              <a:buAutoNum type="arabicPeriod"/>
            </a:pPr>
            <a:r>
              <a:rPr lang="en-US" sz="2400">
                <a:solidFill>
                  <a:srgbClr val="133549"/>
                </a:solidFill>
                <a:latin typeface="Maven Pro"/>
                <a:ea typeface="Maven Pro"/>
                <a:cs typeface="Maven Pro"/>
                <a:sym typeface="Maven Pro"/>
              </a:rPr>
              <a:t>Always validate </a:t>
            </a:r>
            <a:r>
              <a:rPr lang="en-US" sz="2400">
                <a:solidFill>
                  <a:srgbClr val="FF3649"/>
                </a:solidFill>
                <a:latin typeface="Maven Pro"/>
                <a:ea typeface="Maven Pro"/>
                <a:cs typeface="Maven Pro"/>
                <a:sym typeface="Maven Pro"/>
              </a:rPr>
              <a:t>data</a:t>
            </a:r>
            <a:r>
              <a:rPr lang="en-US" sz="2400">
                <a:solidFill>
                  <a:srgbClr val="133549"/>
                </a:solidFill>
                <a:latin typeface="Maven Pro"/>
                <a:ea typeface="Maven Pro"/>
                <a:cs typeface="Maven Pro"/>
                <a:sym typeface="Maven Pro"/>
              </a:rPr>
              <a:t>. </a:t>
            </a:r>
            <a:endParaRPr sz="2400">
              <a:solidFill>
                <a:srgbClr val="133549"/>
              </a:solidFill>
              <a:latin typeface="Maven Pro"/>
              <a:ea typeface="Maven Pro"/>
              <a:cs typeface="Maven Pro"/>
              <a:sym typeface="Maven Pro"/>
            </a:endParaRPr>
          </a:p>
          <a:p>
            <a:pPr indent="-381000" lvl="0" marL="457200" rtl="0" algn="l">
              <a:lnSpc>
                <a:spcPct val="150000"/>
              </a:lnSpc>
              <a:spcBef>
                <a:spcPts val="0"/>
              </a:spcBef>
              <a:spcAft>
                <a:spcPts val="0"/>
              </a:spcAft>
              <a:buClr>
                <a:srgbClr val="133549"/>
              </a:buClr>
              <a:buSzPts val="2400"/>
              <a:buFont typeface="Maven Pro"/>
              <a:buAutoNum type="arabicPeriod"/>
            </a:pPr>
            <a:r>
              <a:rPr lang="en-US" sz="2400">
                <a:solidFill>
                  <a:srgbClr val="133549"/>
                </a:solidFill>
                <a:latin typeface="Maven Pro"/>
                <a:ea typeface="Maven Pro"/>
                <a:cs typeface="Maven Pro"/>
                <a:sym typeface="Maven Pro"/>
              </a:rPr>
              <a:t>Dataset </a:t>
            </a:r>
            <a:r>
              <a:rPr lang="en-US" sz="2400">
                <a:solidFill>
                  <a:srgbClr val="FF3649"/>
                </a:solidFill>
                <a:latin typeface="Maven Pro"/>
                <a:ea typeface="Maven Pro"/>
                <a:cs typeface="Maven Pro"/>
                <a:sym typeface="Maven Pro"/>
              </a:rPr>
              <a:t>owner</a:t>
            </a:r>
            <a:r>
              <a:rPr lang="en-US" sz="2400">
                <a:solidFill>
                  <a:srgbClr val="133549"/>
                </a:solidFill>
                <a:latin typeface="Maven Pro"/>
                <a:ea typeface="Maven Pro"/>
                <a:cs typeface="Maven Pro"/>
                <a:sym typeface="Maven Pro"/>
              </a:rPr>
              <a:t> alerts.</a:t>
            </a:r>
            <a:endParaRPr sz="2400">
              <a:solidFill>
                <a:srgbClr val="133549"/>
              </a:solidFill>
              <a:latin typeface="Maven Pro"/>
              <a:ea typeface="Maven Pro"/>
              <a:cs typeface="Maven Pro"/>
              <a:sym typeface="Maven Pro"/>
            </a:endParaRPr>
          </a:p>
          <a:p>
            <a:pPr indent="-381000" lvl="0" marL="457200" rtl="0" algn="l">
              <a:lnSpc>
                <a:spcPct val="150000"/>
              </a:lnSpc>
              <a:spcBef>
                <a:spcPts val="0"/>
              </a:spcBef>
              <a:spcAft>
                <a:spcPts val="0"/>
              </a:spcAft>
              <a:buClr>
                <a:srgbClr val="133549"/>
              </a:buClr>
              <a:buSzPts val="2400"/>
              <a:buFont typeface="Maven Pro"/>
              <a:buAutoNum type="arabicPeriod"/>
            </a:pPr>
            <a:r>
              <a:rPr lang="en-US" sz="2400">
                <a:solidFill>
                  <a:srgbClr val="133549"/>
                </a:solidFill>
                <a:latin typeface="Maven Pro"/>
                <a:ea typeface="Maven Pro"/>
                <a:cs typeface="Maven Pro"/>
                <a:sym typeface="Maven Pro"/>
              </a:rPr>
              <a:t>Logging infrastructure.</a:t>
            </a:r>
            <a:endParaRPr sz="2400">
              <a:solidFill>
                <a:srgbClr val="133549"/>
              </a:solidFill>
              <a:latin typeface="Maven Pro"/>
              <a:ea typeface="Maven Pro"/>
              <a:cs typeface="Maven Pro"/>
              <a:sym typeface="Maven Pro"/>
            </a:endParaRPr>
          </a:p>
          <a:p>
            <a:pPr indent="-381000" lvl="0" marL="457200" rtl="0" algn="l">
              <a:lnSpc>
                <a:spcPct val="150000"/>
              </a:lnSpc>
              <a:spcBef>
                <a:spcPts val="0"/>
              </a:spcBef>
              <a:spcAft>
                <a:spcPts val="0"/>
              </a:spcAft>
              <a:buClr>
                <a:srgbClr val="133549"/>
              </a:buClr>
              <a:buSzPts val="2400"/>
              <a:buFont typeface="Maven Pro"/>
              <a:buAutoNum type="arabicPeriod"/>
            </a:pPr>
            <a:r>
              <a:rPr lang="en-US" sz="2400">
                <a:solidFill>
                  <a:srgbClr val="133549"/>
                </a:solidFill>
                <a:latin typeface="Maven Pro"/>
                <a:ea typeface="Maven Pro"/>
                <a:cs typeface="Maven Pro"/>
                <a:sym typeface="Maven Pro"/>
              </a:rPr>
              <a:t>Fault tolerance. </a:t>
            </a:r>
            <a:endParaRPr sz="2400">
              <a:solidFill>
                <a:srgbClr val="133549"/>
              </a:solidFill>
              <a:latin typeface="Maven Pro"/>
              <a:ea typeface="Maven Pro"/>
              <a:cs typeface="Maven Pro"/>
              <a:sym typeface="Maven Pro"/>
            </a:endParaRPr>
          </a:p>
        </p:txBody>
      </p:sp>
      <p:pic>
        <p:nvPicPr>
          <p:cNvPr id="2499" name="Google Shape;2499;p24"/>
          <p:cNvPicPr preferRelativeResize="0"/>
          <p:nvPr/>
        </p:nvPicPr>
        <p:blipFill rotWithShape="1">
          <a:blip r:embed="rId3">
            <a:alphaModFix/>
          </a:blip>
          <a:srcRect b="2075" l="7147" r="10125" t="8060"/>
          <a:stretch/>
        </p:blipFill>
        <p:spPr>
          <a:xfrm flipH="1" rot="5400000">
            <a:off x="4548712" y="503837"/>
            <a:ext cx="5108926" cy="4083950"/>
          </a:xfrm>
          <a:prstGeom prst="rect">
            <a:avLst/>
          </a:prstGeom>
          <a:noFill/>
          <a:ln>
            <a:noFill/>
          </a:ln>
          <a:effectLst>
            <a:reflection blurRad="0" dir="5400000" dist="38100" endA="0" endPos="30000" fadeDir="5400012" kx="0" rotWithShape="0" algn="bl" stPos="0" sy="-100000" ky="0"/>
          </a:effectLst>
        </p:spPr>
      </p:pic>
      <p:sp>
        <p:nvSpPr>
          <p:cNvPr id="2500" name="Google Shape;2500;p24"/>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FFFFFF"/>
                </a:solidFill>
                <a:latin typeface="Maven Pro"/>
                <a:ea typeface="Maven Pro"/>
                <a:cs typeface="Maven Pro"/>
                <a:sym typeface="Maven Pro"/>
              </a:rPr>
              <a:t>@filipstachura</a:t>
            </a:r>
            <a:endParaRPr sz="1200">
              <a:solidFill>
                <a:srgbClr val="FFFFFF"/>
              </a:solidFill>
              <a:latin typeface="Maven Pro"/>
              <a:ea typeface="Maven Pro"/>
              <a:cs typeface="Maven Pro"/>
              <a:sym typeface="Maven Pro"/>
            </a:endParaRPr>
          </a:p>
        </p:txBody>
      </p:sp>
      <p:pic>
        <p:nvPicPr>
          <p:cNvPr id="2501" name="Google Shape;2501;p24"/>
          <p:cNvPicPr preferRelativeResize="0"/>
          <p:nvPr/>
        </p:nvPicPr>
        <p:blipFill rotWithShape="1">
          <a:blip r:embed="rId4">
            <a:alphaModFix/>
          </a:blip>
          <a:srcRect b="0" l="9" r="9" t="0"/>
          <a:stretch/>
        </p:blipFill>
        <p:spPr>
          <a:xfrm>
            <a:off x="7949276" y="4889675"/>
            <a:ext cx="86975" cy="76250"/>
          </a:xfrm>
          <a:prstGeom prst="rect">
            <a:avLst/>
          </a:prstGeom>
          <a:noFill/>
          <a:ln>
            <a:noFill/>
          </a:ln>
        </p:spPr>
      </p:pic>
      <p:sp>
        <p:nvSpPr>
          <p:cNvPr id="2502" name="Google Shape;2502;p24"/>
          <p:cNvSpPr txBox="1"/>
          <p:nvPr>
            <p:ph type="title"/>
          </p:nvPr>
        </p:nvSpPr>
        <p:spPr>
          <a:xfrm>
            <a:off x="1968850" y="399625"/>
            <a:ext cx="2694600" cy="235800"/>
          </a:xfrm>
          <a:prstGeom prst="rect">
            <a:avLst/>
          </a:prstGeom>
          <a:noFill/>
          <a:ln>
            <a:noFill/>
          </a:ln>
        </p:spPr>
        <p:txBody>
          <a:bodyPr anchorCtr="0" anchor="t" bIns="0" lIns="0" spcFirstLastPara="1" rIns="0" wrap="square" tIns="0">
            <a:noAutofit/>
          </a:bodyPr>
          <a:lstStyle/>
          <a:p>
            <a:pPr indent="0" lvl="0" marL="0" marR="0" rtl="0" algn="l">
              <a:lnSpc>
                <a:spcPct val="118611"/>
              </a:lnSpc>
              <a:spcBef>
                <a:spcPts val="0"/>
              </a:spcBef>
              <a:spcAft>
                <a:spcPts val="0"/>
              </a:spcAft>
              <a:buNone/>
            </a:pPr>
            <a:r>
              <a:rPr b="0" lang="en-US" sz="1400"/>
              <a:t>AVOID ERRORS</a:t>
            </a:r>
            <a:r>
              <a:rPr b="0" lang="en-US" sz="1400"/>
              <a:t> </a:t>
            </a:r>
            <a:r>
              <a:rPr lang="en-US" sz="1400"/>
              <a:t>IN PRODUCTION</a:t>
            </a:r>
            <a:endParaRPr sz="1400">
              <a:solidFill>
                <a:srgbClr val="0099F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6" name="Shape 2506"/>
        <p:cNvGrpSpPr/>
        <p:nvPr/>
      </p:nvGrpSpPr>
      <p:grpSpPr>
        <a:xfrm>
          <a:off x="0" y="0"/>
          <a:ext cx="0" cy="0"/>
          <a:chOff x="0" y="0"/>
          <a:chExt cx="0" cy="0"/>
        </a:xfrm>
      </p:grpSpPr>
      <p:pic>
        <p:nvPicPr>
          <p:cNvPr id="2507" name="Google Shape;2507;p25"/>
          <p:cNvPicPr preferRelativeResize="0"/>
          <p:nvPr/>
        </p:nvPicPr>
        <p:blipFill rotWithShape="1">
          <a:blip r:embed="rId3">
            <a:alphaModFix/>
          </a:blip>
          <a:srcRect b="0" l="0" r="5740" t="0"/>
          <a:stretch/>
        </p:blipFill>
        <p:spPr>
          <a:xfrm>
            <a:off x="446546" y="1362812"/>
            <a:ext cx="4456717" cy="545703"/>
          </a:xfrm>
          <a:prstGeom prst="rect">
            <a:avLst/>
          </a:prstGeom>
          <a:noFill/>
          <a:ln>
            <a:noFill/>
          </a:ln>
        </p:spPr>
      </p:pic>
      <p:pic>
        <p:nvPicPr>
          <p:cNvPr id="2508" name="Google Shape;2508;p25"/>
          <p:cNvPicPr preferRelativeResize="0"/>
          <p:nvPr/>
        </p:nvPicPr>
        <p:blipFill>
          <a:blip r:embed="rId4">
            <a:alphaModFix/>
          </a:blip>
          <a:stretch>
            <a:fillRect/>
          </a:stretch>
        </p:blipFill>
        <p:spPr>
          <a:xfrm>
            <a:off x="5700250" y="838400"/>
            <a:ext cx="2197351" cy="1070128"/>
          </a:xfrm>
          <a:prstGeom prst="rect">
            <a:avLst/>
          </a:prstGeom>
          <a:noFill/>
          <a:ln>
            <a:noFill/>
          </a:ln>
        </p:spPr>
      </p:pic>
      <p:grpSp>
        <p:nvGrpSpPr>
          <p:cNvPr id="2509" name="Google Shape;2509;p25"/>
          <p:cNvGrpSpPr/>
          <p:nvPr/>
        </p:nvGrpSpPr>
        <p:grpSpPr>
          <a:xfrm>
            <a:off x="446531" y="3203525"/>
            <a:ext cx="4456494" cy="538379"/>
            <a:chOff x="334025" y="3781735"/>
            <a:chExt cx="5207402" cy="629094"/>
          </a:xfrm>
        </p:grpSpPr>
        <p:pic>
          <p:nvPicPr>
            <p:cNvPr id="2510" name="Google Shape;2510;p25"/>
            <p:cNvPicPr preferRelativeResize="0"/>
            <p:nvPr/>
          </p:nvPicPr>
          <p:blipFill>
            <a:blip r:embed="rId5">
              <a:alphaModFix/>
            </a:blip>
            <a:stretch>
              <a:fillRect/>
            </a:stretch>
          </p:blipFill>
          <p:spPr>
            <a:xfrm>
              <a:off x="334026" y="3781735"/>
              <a:ext cx="5207400" cy="339029"/>
            </a:xfrm>
            <a:prstGeom prst="rect">
              <a:avLst/>
            </a:prstGeom>
            <a:noFill/>
            <a:ln>
              <a:noFill/>
            </a:ln>
          </p:spPr>
        </p:pic>
        <p:pic>
          <p:nvPicPr>
            <p:cNvPr id="2511" name="Google Shape;2511;p25"/>
            <p:cNvPicPr preferRelativeResize="0"/>
            <p:nvPr/>
          </p:nvPicPr>
          <p:blipFill>
            <a:blip r:embed="rId6">
              <a:alphaModFix/>
            </a:blip>
            <a:stretch>
              <a:fillRect/>
            </a:stretch>
          </p:blipFill>
          <p:spPr>
            <a:xfrm>
              <a:off x="334025" y="4120775"/>
              <a:ext cx="5207400" cy="290054"/>
            </a:xfrm>
            <a:prstGeom prst="rect">
              <a:avLst/>
            </a:prstGeom>
            <a:noFill/>
            <a:ln>
              <a:noFill/>
            </a:ln>
          </p:spPr>
        </p:pic>
      </p:grpSp>
      <p:pic>
        <p:nvPicPr>
          <p:cNvPr id="2512" name="Google Shape;2512;p25"/>
          <p:cNvPicPr preferRelativeResize="0"/>
          <p:nvPr/>
        </p:nvPicPr>
        <p:blipFill>
          <a:blip r:embed="rId7">
            <a:alphaModFix/>
          </a:blip>
          <a:stretch>
            <a:fillRect/>
          </a:stretch>
        </p:blipFill>
        <p:spPr>
          <a:xfrm>
            <a:off x="5353954" y="3198289"/>
            <a:ext cx="2968823" cy="548861"/>
          </a:xfrm>
          <a:prstGeom prst="rect">
            <a:avLst/>
          </a:prstGeom>
          <a:noFill/>
          <a:ln>
            <a:noFill/>
          </a:ln>
        </p:spPr>
      </p:pic>
      <p:sp>
        <p:nvSpPr>
          <p:cNvPr id="2513" name="Google Shape;2513;p25"/>
          <p:cNvSpPr txBox="1"/>
          <p:nvPr>
            <p:ph type="title"/>
          </p:nvPr>
        </p:nvSpPr>
        <p:spPr>
          <a:xfrm>
            <a:off x="1968850" y="399625"/>
            <a:ext cx="2694600" cy="235800"/>
          </a:xfrm>
          <a:prstGeom prst="rect">
            <a:avLst/>
          </a:prstGeom>
          <a:noFill/>
          <a:ln>
            <a:noFill/>
          </a:ln>
        </p:spPr>
        <p:txBody>
          <a:bodyPr anchorCtr="0" anchor="t" bIns="0" lIns="0" spcFirstLastPara="1" rIns="0" wrap="square" tIns="0">
            <a:noAutofit/>
          </a:bodyPr>
          <a:lstStyle/>
          <a:p>
            <a:pPr indent="0" lvl="0" marL="0" marR="0" rtl="0" algn="l">
              <a:lnSpc>
                <a:spcPct val="118611"/>
              </a:lnSpc>
              <a:spcBef>
                <a:spcPts val="0"/>
              </a:spcBef>
              <a:spcAft>
                <a:spcPts val="0"/>
              </a:spcAft>
              <a:buNone/>
            </a:pPr>
            <a:r>
              <a:rPr b="0" lang="en-US" sz="1400"/>
              <a:t>AVOID ERRORS </a:t>
            </a:r>
            <a:r>
              <a:rPr lang="en-US" sz="1400"/>
              <a:t>IN PRODUCTION</a:t>
            </a:r>
            <a:endParaRPr sz="1400">
              <a:solidFill>
                <a:srgbClr val="0099F9"/>
              </a:solidFill>
            </a:endParaRPr>
          </a:p>
        </p:txBody>
      </p:sp>
      <p:sp>
        <p:nvSpPr>
          <p:cNvPr id="2514" name="Google Shape;2514;p25"/>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666666"/>
                </a:solidFill>
                <a:latin typeface="Maven Pro"/>
                <a:ea typeface="Maven Pro"/>
                <a:cs typeface="Maven Pro"/>
                <a:sym typeface="Maven Pro"/>
              </a:rPr>
              <a:t>@filipstachura</a:t>
            </a:r>
            <a:endParaRPr sz="1200">
              <a:solidFill>
                <a:srgbClr val="666666"/>
              </a:solidFill>
              <a:latin typeface="Maven Pro"/>
              <a:ea typeface="Maven Pro"/>
              <a:cs typeface="Maven Pro"/>
              <a:sym typeface="Maven Pro"/>
            </a:endParaRPr>
          </a:p>
        </p:txBody>
      </p:sp>
      <p:pic>
        <p:nvPicPr>
          <p:cNvPr id="2515" name="Google Shape;2515;p25"/>
          <p:cNvPicPr preferRelativeResize="0"/>
          <p:nvPr/>
        </p:nvPicPr>
        <p:blipFill rotWithShape="1">
          <a:blip r:embed="rId8">
            <a:alphaModFix/>
          </a:blip>
          <a:srcRect b="0" l="9" r="9" t="0"/>
          <a:stretch/>
        </p:blipFill>
        <p:spPr>
          <a:xfrm>
            <a:off x="7949276" y="4889675"/>
            <a:ext cx="86975" cy="76250"/>
          </a:xfrm>
          <a:prstGeom prst="rect">
            <a:avLst/>
          </a:prstGeom>
          <a:noFill/>
          <a:ln>
            <a:noFill/>
          </a:ln>
        </p:spPr>
      </p:pic>
      <p:sp>
        <p:nvSpPr>
          <p:cNvPr id="2516" name="Google Shape;2516;p25"/>
          <p:cNvSpPr/>
          <p:nvPr/>
        </p:nvSpPr>
        <p:spPr>
          <a:xfrm>
            <a:off x="5257075" y="3961600"/>
            <a:ext cx="3162600" cy="538500"/>
          </a:xfrm>
          <a:prstGeom prst="rect">
            <a:avLst/>
          </a:prstGeom>
          <a:solidFill>
            <a:schemeClr val="lt1"/>
          </a:solidFill>
          <a:ln>
            <a:noFill/>
          </a:ln>
          <a:effectLst>
            <a:outerShdw blurRad="100013" rotWithShape="0" algn="bl" dir="5400000" dist="19050">
              <a:srgbClr val="CCCCCC">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25"/>
          <p:cNvSpPr/>
          <p:nvPr/>
        </p:nvSpPr>
        <p:spPr>
          <a:xfrm>
            <a:off x="5257075" y="2109813"/>
            <a:ext cx="3083700" cy="538500"/>
          </a:xfrm>
          <a:prstGeom prst="rect">
            <a:avLst/>
          </a:prstGeom>
          <a:solidFill>
            <a:schemeClr val="lt1"/>
          </a:solidFill>
          <a:ln>
            <a:noFill/>
          </a:ln>
          <a:effectLst>
            <a:outerShdw blurRad="100013" rotWithShape="0" algn="bl" dir="5400000" dist="19050">
              <a:srgbClr val="CCCCCC">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5"/>
          <p:cNvSpPr/>
          <p:nvPr/>
        </p:nvSpPr>
        <p:spPr>
          <a:xfrm>
            <a:off x="445775" y="3961600"/>
            <a:ext cx="2607000" cy="538500"/>
          </a:xfrm>
          <a:prstGeom prst="rect">
            <a:avLst/>
          </a:prstGeom>
          <a:solidFill>
            <a:schemeClr val="lt1"/>
          </a:solidFill>
          <a:ln>
            <a:noFill/>
          </a:ln>
          <a:effectLst>
            <a:outerShdw blurRad="100013" rotWithShape="0" algn="bl" dir="5400000" dist="19050">
              <a:srgbClr val="CCCCCC">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5"/>
          <p:cNvSpPr/>
          <p:nvPr/>
        </p:nvSpPr>
        <p:spPr>
          <a:xfrm>
            <a:off x="445775" y="2109813"/>
            <a:ext cx="3416700" cy="538500"/>
          </a:xfrm>
          <a:prstGeom prst="rect">
            <a:avLst/>
          </a:prstGeom>
          <a:solidFill>
            <a:schemeClr val="lt1"/>
          </a:solidFill>
          <a:ln>
            <a:noFill/>
          </a:ln>
          <a:effectLst>
            <a:outerShdw blurRad="100013" rotWithShape="0" algn="bl" dir="5400000" dist="19050">
              <a:srgbClr val="CCCCCC">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5"/>
          <p:cNvSpPr txBox="1"/>
          <p:nvPr/>
        </p:nvSpPr>
        <p:spPr>
          <a:xfrm>
            <a:off x="852025" y="2225400"/>
            <a:ext cx="3607200" cy="366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en-US" sz="1800">
                <a:solidFill>
                  <a:srgbClr val="0099F9"/>
                </a:solidFill>
                <a:latin typeface="Maven Pro"/>
                <a:ea typeface="Maven Pro"/>
                <a:cs typeface="Maven Pro"/>
                <a:sym typeface="Maven Pro"/>
              </a:rPr>
              <a:t>Daily data validation email</a:t>
            </a:r>
            <a:endParaRPr sz="1800">
              <a:solidFill>
                <a:srgbClr val="0099F9"/>
              </a:solidFill>
              <a:latin typeface="Maven Pro"/>
              <a:ea typeface="Maven Pro"/>
              <a:cs typeface="Maven Pro"/>
              <a:sym typeface="Maven Pro"/>
            </a:endParaRPr>
          </a:p>
        </p:txBody>
      </p:sp>
      <p:pic>
        <p:nvPicPr>
          <p:cNvPr id="2521" name="Google Shape;2521;p25"/>
          <p:cNvPicPr preferRelativeResize="0"/>
          <p:nvPr/>
        </p:nvPicPr>
        <p:blipFill>
          <a:blip r:embed="rId9">
            <a:alphaModFix/>
          </a:blip>
          <a:stretch>
            <a:fillRect/>
          </a:stretch>
        </p:blipFill>
        <p:spPr>
          <a:xfrm>
            <a:off x="598947" y="2268325"/>
            <a:ext cx="253075" cy="198400"/>
          </a:xfrm>
          <a:prstGeom prst="rect">
            <a:avLst/>
          </a:prstGeom>
          <a:noFill/>
          <a:ln>
            <a:noFill/>
          </a:ln>
        </p:spPr>
      </p:pic>
      <p:sp>
        <p:nvSpPr>
          <p:cNvPr id="2522" name="Google Shape;2522;p25"/>
          <p:cNvSpPr txBox="1"/>
          <p:nvPr/>
        </p:nvSpPr>
        <p:spPr>
          <a:xfrm>
            <a:off x="852025" y="4088713"/>
            <a:ext cx="3607200" cy="366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en-US" sz="1800">
                <a:solidFill>
                  <a:srgbClr val="0099F9"/>
                </a:solidFill>
                <a:latin typeface="Maven Pro"/>
                <a:ea typeface="Maven Pro"/>
                <a:cs typeface="Maven Pro"/>
                <a:sym typeface="Maven Pro"/>
              </a:rPr>
              <a:t>Style improvement</a:t>
            </a:r>
            <a:endParaRPr sz="1800">
              <a:solidFill>
                <a:srgbClr val="0099F9"/>
              </a:solidFill>
              <a:latin typeface="Maven Pro"/>
              <a:ea typeface="Maven Pro"/>
              <a:cs typeface="Maven Pro"/>
              <a:sym typeface="Maven Pro"/>
            </a:endParaRPr>
          </a:p>
        </p:txBody>
      </p:sp>
      <p:pic>
        <p:nvPicPr>
          <p:cNvPr id="2523" name="Google Shape;2523;p25"/>
          <p:cNvPicPr preferRelativeResize="0"/>
          <p:nvPr/>
        </p:nvPicPr>
        <p:blipFill>
          <a:blip r:embed="rId9">
            <a:alphaModFix/>
          </a:blip>
          <a:stretch>
            <a:fillRect/>
          </a:stretch>
        </p:blipFill>
        <p:spPr>
          <a:xfrm>
            <a:off x="598947" y="4131638"/>
            <a:ext cx="253075" cy="198400"/>
          </a:xfrm>
          <a:prstGeom prst="rect">
            <a:avLst/>
          </a:prstGeom>
          <a:noFill/>
          <a:ln>
            <a:noFill/>
          </a:ln>
        </p:spPr>
      </p:pic>
      <p:sp>
        <p:nvSpPr>
          <p:cNvPr id="2524" name="Google Shape;2524;p25"/>
          <p:cNvSpPr txBox="1"/>
          <p:nvPr/>
        </p:nvSpPr>
        <p:spPr>
          <a:xfrm>
            <a:off x="5678761" y="2239625"/>
            <a:ext cx="3162600" cy="36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1800">
                <a:solidFill>
                  <a:srgbClr val="0099F9"/>
                </a:solidFill>
                <a:latin typeface="Maven Pro"/>
                <a:ea typeface="Maven Pro"/>
                <a:cs typeface="Maven Pro"/>
                <a:sym typeface="Maven Pro"/>
              </a:rPr>
              <a:t>Continuous integration</a:t>
            </a:r>
            <a:endParaRPr sz="1800">
              <a:solidFill>
                <a:srgbClr val="0099F9"/>
              </a:solidFill>
              <a:latin typeface="Maven Pro"/>
              <a:ea typeface="Maven Pro"/>
              <a:cs typeface="Maven Pro"/>
              <a:sym typeface="Maven Pro"/>
            </a:endParaRPr>
          </a:p>
        </p:txBody>
      </p:sp>
      <p:pic>
        <p:nvPicPr>
          <p:cNvPr id="2525" name="Google Shape;2525;p25"/>
          <p:cNvPicPr preferRelativeResize="0"/>
          <p:nvPr/>
        </p:nvPicPr>
        <p:blipFill>
          <a:blip r:embed="rId9">
            <a:alphaModFix/>
          </a:blip>
          <a:stretch>
            <a:fillRect/>
          </a:stretch>
        </p:blipFill>
        <p:spPr>
          <a:xfrm>
            <a:off x="5425672" y="2282550"/>
            <a:ext cx="253075" cy="198400"/>
          </a:xfrm>
          <a:prstGeom prst="rect">
            <a:avLst/>
          </a:prstGeom>
          <a:noFill/>
          <a:ln>
            <a:noFill/>
          </a:ln>
        </p:spPr>
      </p:pic>
      <p:sp>
        <p:nvSpPr>
          <p:cNvPr id="2526" name="Google Shape;2526;p25"/>
          <p:cNvSpPr txBox="1"/>
          <p:nvPr/>
        </p:nvSpPr>
        <p:spPr>
          <a:xfrm>
            <a:off x="5678750" y="4088725"/>
            <a:ext cx="2694600" cy="36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1800">
                <a:solidFill>
                  <a:srgbClr val="0099F9"/>
                </a:solidFill>
                <a:latin typeface="Maven Pro"/>
                <a:ea typeface="Maven Pro"/>
                <a:cs typeface="Maven Pro"/>
                <a:sym typeface="Maven Pro"/>
              </a:rPr>
              <a:t>Show data status in app</a:t>
            </a:r>
            <a:endParaRPr sz="1800">
              <a:solidFill>
                <a:srgbClr val="0099F9"/>
              </a:solidFill>
              <a:latin typeface="Maven Pro"/>
              <a:ea typeface="Maven Pro"/>
              <a:cs typeface="Maven Pro"/>
              <a:sym typeface="Maven Pro"/>
            </a:endParaRPr>
          </a:p>
        </p:txBody>
      </p:sp>
      <p:pic>
        <p:nvPicPr>
          <p:cNvPr id="2527" name="Google Shape;2527;p25"/>
          <p:cNvPicPr preferRelativeResize="0"/>
          <p:nvPr/>
        </p:nvPicPr>
        <p:blipFill>
          <a:blip r:embed="rId9">
            <a:alphaModFix/>
          </a:blip>
          <a:stretch>
            <a:fillRect/>
          </a:stretch>
        </p:blipFill>
        <p:spPr>
          <a:xfrm>
            <a:off x="5425672" y="4131638"/>
            <a:ext cx="253075" cy="198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1" name="Shape 2531"/>
        <p:cNvGrpSpPr/>
        <p:nvPr/>
      </p:nvGrpSpPr>
      <p:grpSpPr>
        <a:xfrm>
          <a:off x="0" y="0"/>
          <a:ext cx="0" cy="0"/>
          <a:chOff x="0" y="0"/>
          <a:chExt cx="0" cy="0"/>
        </a:xfrm>
      </p:grpSpPr>
      <p:pic>
        <p:nvPicPr>
          <p:cNvPr id="2532" name="Google Shape;2532;p26"/>
          <p:cNvPicPr preferRelativeResize="0"/>
          <p:nvPr/>
        </p:nvPicPr>
        <p:blipFill>
          <a:blip r:embed="rId3">
            <a:alphaModFix/>
          </a:blip>
          <a:stretch>
            <a:fillRect/>
          </a:stretch>
        </p:blipFill>
        <p:spPr>
          <a:xfrm>
            <a:off x="178550" y="868750"/>
            <a:ext cx="8851052" cy="3555771"/>
          </a:xfrm>
          <a:prstGeom prst="rect">
            <a:avLst/>
          </a:prstGeom>
          <a:noFill/>
          <a:ln>
            <a:noFill/>
          </a:ln>
        </p:spPr>
      </p:pic>
      <p:sp>
        <p:nvSpPr>
          <p:cNvPr id="2533" name="Google Shape;2533;p26"/>
          <p:cNvSpPr/>
          <p:nvPr/>
        </p:nvSpPr>
        <p:spPr>
          <a:xfrm>
            <a:off x="6286500" y="4752475"/>
            <a:ext cx="1014000" cy="23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6"/>
          <p:cNvSpPr txBox="1"/>
          <p:nvPr/>
        </p:nvSpPr>
        <p:spPr>
          <a:xfrm>
            <a:off x="3967975" y="4706250"/>
            <a:ext cx="3564300" cy="4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15354A"/>
                </a:solidFill>
                <a:latin typeface="Maven Pro"/>
                <a:ea typeface="Maven Pro"/>
                <a:cs typeface="Maven Pro"/>
                <a:sym typeface="Maven Pro"/>
              </a:rPr>
              <a:t>Read more: </a:t>
            </a:r>
            <a:r>
              <a:rPr b="1" lang="en-US">
                <a:solidFill>
                  <a:srgbClr val="15354A"/>
                </a:solidFill>
                <a:latin typeface="Maven Pro"/>
                <a:ea typeface="Maven Pro"/>
                <a:cs typeface="Maven Pro"/>
                <a:sym typeface="Maven Pro"/>
              </a:rPr>
              <a:t>appsilon.com/data-quality/</a:t>
            </a:r>
            <a:endParaRPr b="1">
              <a:solidFill>
                <a:srgbClr val="15354A"/>
              </a:solidFill>
              <a:latin typeface="Maven Pro"/>
              <a:ea typeface="Maven Pro"/>
              <a:cs typeface="Maven Pro"/>
              <a:sym typeface="Maven Pro"/>
            </a:endParaRPr>
          </a:p>
        </p:txBody>
      </p:sp>
      <p:sp>
        <p:nvSpPr>
          <p:cNvPr id="2535" name="Google Shape;2535;p26"/>
          <p:cNvSpPr txBox="1"/>
          <p:nvPr>
            <p:ph type="title"/>
          </p:nvPr>
        </p:nvSpPr>
        <p:spPr>
          <a:xfrm>
            <a:off x="1968850" y="399625"/>
            <a:ext cx="2694600" cy="235800"/>
          </a:xfrm>
          <a:prstGeom prst="rect">
            <a:avLst/>
          </a:prstGeom>
          <a:noFill/>
          <a:ln>
            <a:noFill/>
          </a:ln>
        </p:spPr>
        <p:txBody>
          <a:bodyPr anchorCtr="0" anchor="t" bIns="0" lIns="0" spcFirstLastPara="1" rIns="0" wrap="square" tIns="0">
            <a:noAutofit/>
          </a:bodyPr>
          <a:lstStyle/>
          <a:p>
            <a:pPr indent="0" lvl="0" marL="0" marR="0" rtl="0" algn="l">
              <a:lnSpc>
                <a:spcPct val="118611"/>
              </a:lnSpc>
              <a:spcBef>
                <a:spcPts val="0"/>
              </a:spcBef>
              <a:spcAft>
                <a:spcPts val="0"/>
              </a:spcAft>
              <a:buNone/>
            </a:pPr>
            <a:r>
              <a:rPr b="0" lang="en-US" sz="1400"/>
              <a:t>DATA </a:t>
            </a:r>
            <a:r>
              <a:rPr lang="en-US" sz="1400"/>
              <a:t>VALIDATION LEVELS</a:t>
            </a:r>
            <a:endParaRPr sz="1400">
              <a:solidFill>
                <a:srgbClr val="0099F9"/>
              </a:solidFill>
            </a:endParaRPr>
          </a:p>
        </p:txBody>
      </p:sp>
      <p:sp>
        <p:nvSpPr>
          <p:cNvPr id="2536" name="Google Shape;2536;p26"/>
          <p:cNvSpPr txBox="1"/>
          <p:nvPr/>
        </p:nvSpPr>
        <p:spPr>
          <a:xfrm>
            <a:off x="4371025" y="295975"/>
            <a:ext cx="4037400" cy="4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solidFill>
                  <a:srgbClr val="15354A"/>
                </a:solidFill>
                <a:latin typeface="Maven Pro"/>
                <a:ea typeface="Maven Pro"/>
                <a:cs typeface="Maven Pro"/>
                <a:sym typeface="Maven Pro"/>
              </a:rPr>
              <a:t>Data quality is more than structure and format</a:t>
            </a:r>
            <a:endParaRPr>
              <a:solidFill>
                <a:srgbClr val="15354A"/>
              </a:solidFill>
            </a:endParaRPr>
          </a:p>
        </p:txBody>
      </p:sp>
      <p:sp>
        <p:nvSpPr>
          <p:cNvPr id="2537" name="Google Shape;2537;p26"/>
          <p:cNvSpPr/>
          <p:nvPr/>
        </p:nvSpPr>
        <p:spPr>
          <a:xfrm>
            <a:off x="7589525" y="4314488"/>
            <a:ext cx="1223100" cy="23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26"/>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666666"/>
                </a:solidFill>
                <a:latin typeface="Maven Pro"/>
                <a:ea typeface="Maven Pro"/>
                <a:cs typeface="Maven Pro"/>
                <a:sym typeface="Maven Pro"/>
              </a:rPr>
              <a:t>@filipstachura</a:t>
            </a:r>
            <a:endParaRPr sz="1200">
              <a:solidFill>
                <a:srgbClr val="666666"/>
              </a:solidFill>
              <a:latin typeface="Maven Pro"/>
              <a:ea typeface="Maven Pro"/>
              <a:cs typeface="Maven Pro"/>
              <a:sym typeface="Maven Pro"/>
            </a:endParaRPr>
          </a:p>
        </p:txBody>
      </p:sp>
      <p:pic>
        <p:nvPicPr>
          <p:cNvPr id="2539" name="Google Shape;2539;p26"/>
          <p:cNvPicPr preferRelativeResize="0"/>
          <p:nvPr/>
        </p:nvPicPr>
        <p:blipFill rotWithShape="1">
          <a:blip r:embed="rId4">
            <a:alphaModFix/>
          </a:blip>
          <a:srcRect b="0" l="9" r="9" t="0"/>
          <a:stretch/>
        </p:blipFill>
        <p:spPr>
          <a:xfrm>
            <a:off x="7949276" y="4889675"/>
            <a:ext cx="86975" cy="76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3" name="Shape 2543"/>
        <p:cNvGrpSpPr/>
        <p:nvPr/>
      </p:nvGrpSpPr>
      <p:grpSpPr>
        <a:xfrm>
          <a:off x="0" y="0"/>
          <a:ext cx="0" cy="0"/>
          <a:chOff x="0" y="0"/>
          <a:chExt cx="0" cy="0"/>
        </a:xfrm>
      </p:grpSpPr>
      <p:pic>
        <p:nvPicPr>
          <p:cNvPr id="2544" name="Google Shape;2544;p27"/>
          <p:cNvPicPr preferRelativeResize="0"/>
          <p:nvPr/>
        </p:nvPicPr>
        <p:blipFill rotWithShape="1">
          <a:blip r:embed="rId3">
            <a:alphaModFix/>
          </a:blip>
          <a:srcRect b="0" l="47089" r="0" t="1826"/>
          <a:stretch/>
        </p:blipFill>
        <p:spPr>
          <a:xfrm>
            <a:off x="5059475" y="-2050"/>
            <a:ext cx="4117449" cy="5091926"/>
          </a:xfrm>
          <a:prstGeom prst="rect">
            <a:avLst/>
          </a:prstGeom>
          <a:noFill/>
          <a:ln>
            <a:noFill/>
          </a:ln>
        </p:spPr>
      </p:pic>
      <p:sp>
        <p:nvSpPr>
          <p:cNvPr id="2545" name="Google Shape;2545;p27"/>
          <p:cNvSpPr txBox="1"/>
          <p:nvPr/>
        </p:nvSpPr>
        <p:spPr>
          <a:xfrm>
            <a:off x="590325" y="1305475"/>
            <a:ext cx="3005700" cy="2805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1800">
                <a:solidFill>
                  <a:srgbClr val="FFFFFF"/>
                </a:solidFill>
                <a:latin typeface="Maven Pro"/>
                <a:ea typeface="Maven Pro"/>
                <a:cs typeface="Maven Pro"/>
                <a:sym typeface="Maven Pro"/>
              </a:rPr>
              <a:t>1.</a:t>
            </a:r>
            <a:r>
              <a:rPr lang="en-US" sz="1800">
                <a:solidFill>
                  <a:srgbClr val="FFFFFF"/>
                </a:solidFill>
                <a:latin typeface="Maven Pro"/>
                <a:ea typeface="Maven Pro"/>
                <a:cs typeface="Maven Pro"/>
                <a:sym typeface="Maven Pro"/>
              </a:rPr>
              <a:t> </a:t>
            </a:r>
            <a:r>
              <a:rPr lang="en-US" sz="1800">
                <a:solidFill>
                  <a:srgbClr val="FFFFFF"/>
                </a:solidFill>
                <a:latin typeface="Maven Pro"/>
                <a:ea typeface="Maven Pro"/>
                <a:cs typeface="Maven Pro"/>
                <a:sym typeface="Maven Pro"/>
              </a:rPr>
              <a:t>Load balance:</a:t>
            </a:r>
            <a:endParaRPr sz="1800">
              <a:solidFill>
                <a:srgbClr val="FFFFFF"/>
              </a:solidFill>
              <a:latin typeface="Maven Pro"/>
              <a:ea typeface="Maven Pro"/>
              <a:cs typeface="Maven Pro"/>
              <a:sym typeface="Maven Pro"/>
            </a:endParaRPr>
          </a:p>
          <a:p>
            <a:pPr indent="-342900" lvl="1" marL="914400" rtl="0" algn="l">
              <a:lnSpc>
                <a:spcPct val="150000"/>
              </a:lnSpc>
              <a:spcBef>
                <a:spcPts val="0"/>
              </a:spcBef>
              <a:spcAft>
                <a:spcPts val="0"/>
              </a:spcAft>
              <a:buClr>
                <a:srgbClr val="FFFFFF"/>
              </a:buClr>
              <a:buSzPts val="1800"/>
              <a:buFont typeface="Maven Pro"/>
              <a:buAutoNum type="alphaLcPeriod"/>
            </a:pPr>
            <a:r>
              <a:rPr lang="en-US" sz="1800">
                <a:solidFill>
                  <a:srgbClr val="FFFFFF"/>
                </a:solidFill>
                <a:latin typeface="Maven Pro"/>
                <a:ea typeface="Maven Pro"/>
                <a:cs typeface="Maven Pro"/>
                <a:sym typeface="Maven Pro"/>
              </a:rPr>
              <a:t>RStudio Connect</a:t>
            </a:r>
            <a:endParaRPr sz="1800">
              <a:solidFill>
                <a:srgbClr val="FFFFFF"/>
              </a:solidFill>
              <a:latin typeface="Maven Pro"/>
              <a:ea typeface="Maven Pro"/>
              <a:cs typeface="Maven Pro"/>
              <a:sym typeface="Maven Pro"/>
            </a:endParaRPr>
          </a:p>
          <a:p>
            <a:pPr indent="-342900" lvl="1" marL="914400" rtl="0" algn="l">
              <a:lnSpc>
                <a:spcPct val="150000"/>
              </a:lnSpc>
              <a:spcBef>
                <a:spcPts val="0"/>
              </a:spcBef>
              <a:spcAft>
                <a:spcPts val="0"/>
              </a:spcAft>
              <a:buClr>
                <a:srgbClr val="FFFFFF"/>
              </a:buClr>
              <a:buSzPts val="1800"/>
              <a:buFont typeface="Maven Pro"/>
              <a:buAutoNum type="alphaLcPeriod"/>
            </a:pPr>
            <a:r>
              <a:rPr lang="en-US" sz="1800">
                <a:solidFill>
                  <a:srgbClr val="FFFFFF"/>
                </a:solidFill>
                <a:latin typeface="Maven Pro"/>
                <a:ea typeface="Maven Pro"/>
                <a:cs typeface="Maven Pro"/>
                <a:sym typeface="Maven Pro"/>
              </a:rPr>
              <a:t>Amazon ELB</a:t>
            </a:r>
            <a:endParaRPr sz="1800">
              <a:solidFill>
                <a:srgbClr val="FFFFFF"/>
              </a:solidFill>
              <a:latin typeface="Maven Pro"/>
              <a:ea typeface="Maven Pro"/>
              <a:cs typeface="Maven Pro"/>
              <a:sym typeface="Maven Pro"/>
            </a:endParaRPr>
          </a:p>
          <a:p>
            <a:pPr indent="0" lvl="0" marL="914400" rtl="0" algn="l">
              <a:lnSpc>
                <a:spcPct val="150000"/>
              </a:lnSpc>
              <a:spcBef>
                <a:spcPts val="0"/>
              </a:spcBef>
              <a:spcAft>
                <a:spcPts val="0"/>
              </a:spcAft>
              <a:buNone/>
            </a:pPr>
            <a:r>
              <a:t/>
            </a:r>
            <a:endParaRPr sz="600">
              <a:solidFill>
                <a:srgbClr val="FFFFFF"/>
              </a:solidFill>
              <a:latin typeface="Maven Pro"/>
              <a:ea typeface="Maven Pro"/>
              <a:cs typeface="Maven Pro"/>
              <a:sym typeface="Maven Pro"/>
            </a:endParaRPr>
          </a:p>
          <a:p>
            <a:pPr indent="0" lvl="0" marL="0" rtl="0" algn="l">
              <a:lnSpc>
                <a:spcPct val="150000"/>
              </a:lnSpc>
              <a:spcBef>
                <a:spcPts val="0"/>
              </a:spcBef>
              <a:spcAft>
                <a:spcPts val="0"/>
              </a:spcAft>
              <a:buNone/>
            </a:pPr>
            <a:r>
              <a:rPr b="1" lang="en-US" sz="1800">
                <a:solidFill>
                  <a:srgbClr val="FFFFFF"/>
                </a:solidFill>
                <a:latin typeface="Maven Pro"/>
                <a:ea typeface="Maven Pro"/>
                <a:cs typeface="Maven Pro"/>
                <a:sym typeface="Maven Pro"/>
              </a:rPr>
              <a:t>2. </a:t>
            </a:r>
            <a:r>
              <a:rPr lang="en-US" sz="1800">
                <a:solidFill>
                  <a:srgbClr val="FFFFFF"/>
                </a:solidFill>
                <a:latin typeface="Maven Pro"/>
                <a:ea typeface="Maven Pro"/>
                <a:cs typeface="Maven Pro"/>
                <a:sym typeface="Maven Pro"/>
              </a:rPr>
              <a:t>Profile.</a:t>
            </a:r>
            <a:endParaRPr sz="1800">
              <a:solidFill>
                <a:srgbClr val="FFFFFF"/>
              </a:solidFill>
              <a:latin typeface="Maven Pro"/>
              <a:ea typeface="Maven Pro"/>
              <a:cs typeface="Maven Pro"/>
              <a:sym typeface="Maven Pro"/>
            </a:endParaRPr>
          </a:p>
          <a:p>
            <a:pPr indent="0" lvl="0" marL="457200" rtl="0" algn="l">
              <a:lnSpc>
                <a:spcPct val="150000"/>
              </a:lnSpc>
              <a:spcBef>
                <a:spcPts val="0"/>
              </a:spcBef>
              <a:spcAft>
                <a:spcPts val="0"/>
              </a:spcAft>
              <a:buNone/>
            </a:pPr>
            <a:r>
              <a:t/>
            </a:r>
            <a:endParaRPr sz="600">
              <a:solidFill>
                <a:srgbClr val="FFFFFF"/>
              </a:solidFill>
              <a:latin typeface="Maven Pro"/>
              <a:ea typeface="Maven Pro"/>
              <a:cs typeface="Maven Pro"/>
              <a:sym typeface="Maven Pro"/>
            </a:endParaRPr>
          </a:p>
          <a:p>
            <a:pPr indent="0" lvl="0" marL="0" rtl="0" algn="l">
              <a:lnSpc>
                <a:spcPct val="150000"/>
              </a:lnSpc>
              <a:spcBef>
                <a:spcPts val="0"/>
              </a:spcBef>
              <a:spcAft>
                <a:spcPts val="0"/>
              </a:spcAft>
              <a:buNone/>
            </a:pPr>
            <a:r>
              <a:rPr b="1" lang="en-US" sz="1800">
                <a:solidFill>
                  <a:srgbClr val="FFFFFF"/>
                </a:solidFill>
                <a:latin typeface="Maven Pro"/>
                <a:ea typeface="Maven Pro"/>
                <a:cs typeface="Maven Pro"/>
                <a:sym typeface="Maven Pro"/>
              </a:rPr>
              <a:t>3. </a:t>
            </a:r>
            <a:r>
              <a:rPr lang="en-US" sz="1800">
                <a:solidFill>
                  <a:srgbClr val="FFFFFF"/>
                </a:solidFill>
                <a:latin typeface="Maven Pro"/>
                <a:ea typeface="Maven Pro"/>
                <a:cs typeface="Maven Pro"/>
                <a:sym typeface="Maven Pro"/>
              </a:rPr>
              <a:t>Run </a:t>
            </a:r>
            <a:r>
              <a:rPr lang="en-US" sz="1800">
                <a:solidFill>
                  <a:srgbClr val="FBD63C"/>
                </a:solidFill>
                <a:latin typeface="Maven Pro"/>
                <a:ea typeface="Maven Pro"/>
                <a:cs typeface="Maven Pro"/>
                <a:sym typeface="Maven Pro"/>
              </a:rPr>
              <a:t>performance tests</a:t>
            </a:r>
            <a:r>
              <a:rPr lang="en-US" sz="1800">
                <a:solidFill>
                  <a:srgbClr val="FFFFFF"/>
                </a:solidFill>
                <a:latin typeface="Maven Pro"/>
                <a:ea typeface="Maven Pro"/>
                <a:cs typeface="Maven Pro"/>
                <a:sym typeface="Maven Pro"/>
              </a:rPr>
              <a:t>.</a:t>
            </a:r>
            <a:endParaRPr sz="1800">
              <a:solidFill>
                <a:srgbClr val="FFFFFF"/>
              </a:solidFill>
              <a:latin typeface="Maven Pro"/>
              <a:ea typeface="Maven Pro"/>
              <a:cs typeface="Maven Pro"/>
              <a:sym typeface="Maven Pro"/>
            </a:endParaRPr>
          </a:p>
          <a:p>
            <a:pPr indent="-342900" lvl="1" marL="914400" rtl="0" algn="l">
              <a:lnSpc>
                <a:spcPct val="150000"/>
              </a:lnSpc>
              <a:spcBef>
                <a:spcPts val="0"/>
              </a:spcBef>
              <a:spcAft>
                <a:spcPts val="0"/>
              </a:spcAft>
              <a:buClr>
                <a:srgbClr val="FFFFFF"/>
              </a:buClr>
              <a:buSzPts val="1800"/>
              <a:buFont typeface="Maven Pro"/>
              <a:buAutoNum type="alphaLcPeriod"/>
            </a:pPr>
            <a:r>
              <a:rPr lang="en-US" sz="1800">
                <a:solidFill>
                  <a:srgbClr val="FFFFFF"/>
                </a:solidFill>
                <a:latin typeface="Maven Pro"/>
                <a:ea typeface="Maven Pro"/>
                <a:cs typeface="Maven Pro"/>
                <a:sym typeface="Maven Pro"/>
              </a:rPr>
              <a:t>headless</a:t>
            </a:r>
            <a:endParaRPr sz="1800">
              <a:solidFill>
                <a:srgbClr val="FFFFFF"/>
              </a:solidFill>
              <a:latin typeface="Maven Pro"/>
              <a:ea typeface="Maven Pro"/>
              <a:cs typeface="Maven Pro"/>
              <a:sym typeface="Maven Pro"/>
            </a:endParaRPr>
          </a:p>
          <a:p>
            <a:pPr indent="-342900" lvl="1" marL="914400" rtl="0" algn="l">
              <a:lnSpc>
                <a:spcPct val="150000"/>
              </a:lnSpc>
              <a:spcBef>
                <a:spcPts val="0"/>
              </a:spcBef>
              <a:spcAft>
                <a:spcPts val="0"/>
              </a:spcAft>
              <a:buClr>
                <a:srgbClr val="FFFFFF"/>
              </a:buClr>
              <a:buSzPts val="1800"/>
              <a:buFont typeface="Maven Pro"/>
              <a:buAutoNum type="alphaLcPeriod"/>
            </a:pPr>
            <a:r>
              <a:rPr lang="en-US" sz="1800">
                <a:solidFill>
                  <a:srgbClr val="FFFFFF"/>
                </a:solidFill>
                <a:latin typeface="Maven Pro"/>
                <a:ea typeface="Maven Pro"/>
                <a:cs typeface="Maven Pro"/>
                <a:sym typeface="Maven Pro"/>
              </a:rPr>
              <a:t>non-headless</a:t>
            </a:r>
            <a:endParaRPr sz="1800">
              <a:solidFill>
                <a:srgbClr val="FFFFFF"/>
              </a:solidFill>
              <a:latin typeface="Maven Pro"/>
              <a:ea typeface="Maven Pro"/>
              <a:cs typeface="Maven Pro"/>
              <a:sym typeface="Maven Pro"/>
            </a:endParaRPr>
          </a:p>
          <a:p>
            <a:pPr indent="0" lvl="0" marL="0" rtl="0" algn="l">
              <a:lnSpc>
                <a:spcPct val="150000"/>
              </a:lnSpc>
              <a:spcBef>
                <a:spcPts val="0"/>
              </a:spcBef>
              <a:spcAft>
                <a:spcPts val="0"/>
              </a:spcAft>
              <a:buNone/>
            </a:pPr>
            <a:r>
              <a:t/>
            </a:r>
            <a:endParaRPr sz="1800">
              <a:solidFill>
                <a:srgbClr val="FFFFFF"/>
              </a:solidFill>
              <a:latin typeface="Maven Pro"/>
              <a:ea typeface="Maven Pro"/>
              <a:cs typeface="Maven Pro"/>
              <a:sym typeface="Maven Pro"/>
            </a:endParaRPr>
          </a:p>
        </p:txBody>
      </p:sp>
      <p:sp>
        <p:nvSpPr>
          <p:cNvPr id="2546" name="Google Shape;2546;p27"/>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FFFFFF"/>
                </a:solidFill>
                <a:latin typeface="Maven Pro"/>
                <a:ea typeface="Maven Pro"/>
                <a:cs typeface="Maven Pro"/>
                <a:sym typeface="Maven Pro"/>
              </a:rPr>
              <a:t>@filipstachura</a:t>
            </a:r>
            <a:endParaRPr sz="1200">
              <a:solidFill>
                <a:srgbClr val="FFFFFF"/>
              </a:solidFill>
              <a:latin typeface="Maven Pro"/>
              <a:ea typeface="Maven Pro"/>
              <a:cs typeface="Maven Pro"/>
              <a:sym typeface="Maven Pro"/>
            </a:endParaRPr>
          </a:p>
        </p:txBody>
      </p:sp>
      <p:pic>
        <p:nvPicPr>
          <p:cNvPr id="2547" name="Google Shape;2547;p27"/>
          <p:cNvPicPr preferRelativeResize="0"/>
          <p:nvPr/>
        </p:nvPicPr>
        <p:blipFill rotWithShape="1">
          <a:blip r:embed="rId4">
            <a:alphaModFix/>
          </a:blip>
          <a:srcRect b="0" l="9" r="9" t="0"/>
          <a:stretch/>
        </p:blipFill>
        <p:spPr>
          <a:xfrm>
            <a:off x="7949276" y="4889675"/>
            <a:ext cx="86975" cy="76250"/>
          </a:xfrm>
          <a:prstGeom prst="rect">
            <a:avLst/>
          </a:prstGeom>
          <a:noFill/>
          <a:ln>
            <a:noFill/>
          </a:ln>
        </p:spPr>
      </p:pic>
      <p:sp>
        <p:nvSpPr>
          <p:cNvPr id="2548" name="Google Shape;2548;p27"/>
          <p:cNvSpPr txBox="1"/>
          <p:nvPr>
            <p:ph type="title"/>
          </p:nvPr>
        </p:nvSpPr>
        <p:spPr>
          <a:xfrm>
            <a:off x="1968850" y="399625"/>
            <a:ext cx="3186000" cy="235800"/>
          </a:xfrm>
          <a:prstGeom prst="rect">
            <a:avLst/>
          </a:prstGeom>
          <a:noFill/>
          <a:ln>
            <a:noFill/>
          </a:ln>
        </p:spPr>
        <p:txBody>
          <a:bodyPr anchorCtr="0" anchor="t" bIns="0" lIns="0" spcFirstLastPara="1" rIns="0" wrap="square" tIns="0">
            <a:noAutofit/>
          </a:bodyPr>
          <a:lstStyle/>
          <a:p>
            <a:pPr indent="0" lvl="0" marL="0" marR="0" rtl="0" algn="l">
              <a:lnSpc>
                <a:spcPct val="118611"/>
              </a:lnSpc>
              <a:spcBef>
                <a:spcPts val="0"/>
              </a:spcBef>
              <a:spcAft>
                <a:spcPts val="0"/>
              </a:spcAft>
              <a:buNone/>
            </a:pPr>
            <a:r>
              <a:rPr lang="en-US" sz="1400"/>
              <a:t>SCALING</a:t>
            </a:r>
            <a:r>
              <a:rPr lang="en-US" sz="1400"/>
              <a:t> </a:t>
            </a:r>
            <a:r>
              <a:rPr b="0" lang="en-US" sz="1400"/>
              <a:t>AND </a:t>
            </a:r>
            <a:r>
              <a:rPr lang="en-US" sz="1400"/>
              <a:t>PERFORMANCE</a:t>
            </a:r>
            <a:endParaRPr sz="1400">
              <a:solidFill>
                <a:srgbClr val="0099F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2" name="Shape 2552"/>
        <p:cNvGrpSpPr/>
        <p:nvPr/>
      </p:nvGrpSpPr>
      <p:grpSpPr>
        <a:xfrm>
          <a:off x="0" y="0"/>
          <a:ext cx="0" cy="0"/>
          <a:chOff x="0" y="0"/>
          <a:chExt cx="0" cy="0"/>
        </a:xfrm>
      </p:grpSpPr>
      <p:sp>
        <p:nvSpPr>
          <p:cNvPr id="2553" name="Google Shape;2553;p28"/>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666666"/>
                </a:solidFill>
                <a:latin typeface="Maven Pro"/>
                <a:ea typeface="Maven Pro"/>
                <a:cs typeface="Maven Pro"/>
                <a:sym typeface="Maven Pro"/>
              </a:rPr>
              <a:t>@filipstachura</a:t>
            </a:r>
            <a:endParaRPr sz="1200">
              <a:solidFill>
                <a:srgbClr val="666666"/>
              </a:solidFill>
              <a:latin typeface="Maven Pro"/>
              <a:ea typeface="Maven Pro"/>
              <a:cs typeface="Maven Pro"/>
              <a:sym typeface="Maven Pro"/>
            </a:endParaRPr>
          </a:p>
        </p:txBody>
      </p:sp>
      <p:pic>
        <p:nvPicPr>
          <p:cNvPr id="2554" name="Google Shape;2554;p28"/>
          <p:cNvPicPr preferRelativeResize="0"/>
          <p:nvPr/>
        </p:nvPicPr>
        <p:blipFill rotWithShape="1">
          <a:blip r:embed="rId3">
            <a:alphaModFix/>
          </a:blip>
          <a:srcRect b="0" l="9" r="9" t="0"/>
          <a:stretch/>
        </p:blipFill>
        <p:spPr>
          <a:xfrm>
            <a:off x="7949276" y="4889675"/>
            <a:ext cx="86975" cy="76250"/>
          </a:xfrm>
          <a:prstGeom prst="rect">
            <a:avLst/>
          </a:prstGeom>
          <a:noFill/>
          <a:ln>
            <a:noFill/>
          </a:ln>
        </p:spPr>
      </p:pic>
      <p:sp>
        <p:nvSpPr>
          <p:cNvPr id="2555" name="Google Shape;2555;p28"/>
          <p:cNvSpPr txBox="1"/>
          <p:nvPr>
            <p:ph type="title"/>
          </p:nvPr>
        </p:nvSpPr>
        <p:spPr>
          <a:xfrm>
            <a:off x="1968850" y="399625"/>
            <a:ext cx="2694600" cy="235800"/>
          </a:xfrm>
          <a:prstGeom prst="rect">
            <a:avLst/>
          </a:prstGeom>
          <a:noFill/>
          <a:ln>
            <a:noFill/>
          </a:ln>
        </p:spPr>
        <p:txBody>
          <a:bodyPr anchorCtr="0" anchor="t" bIns="0" lIns="0" spcFirstLastPara="1" rIns="0" wrap="square" tIns="0">
            <a:noAutofit/>
          </a:bodyPr>
          <a:lstStyle/>
          <a:p>
            <a:pPr indent="0" lvl="0" marL="0" marR="0" rtl="0" algn="l">
              <a:lnSpc>
                <a:spcPct val="118611"/>
              </a:lnSpc>
              <a:spcBef>
                <a:spcPts val="0"/>
              </a:spcBef>
              <a:spcAft>
                <a:spcPts val="0"/>
              </a:spcAft>
              <a:buNone/>
            </a:pPr>
            <a:r>
              <a:rPr b="0" lang="en-US" sz="1400"/>
              <a:t>EXAMPLE </a:t>
            </a:r>
            <a:r>
              <a:rPr lang="en-US" sz="1400"/>
              <a:t>ARCHITECTURE</a:t>
            </a:r>
            <a:endParaRPr sz="1400">
              <a:solidFill>
                <a:srgbClr val="0099F9"/>
              </a:solidFill>
            </a:endParaRPr>
          </a:p>
        </p:txBody>
      </p:sp>
      <p:sp>
        <p:nvSpPr>
          <p:cNvPr id="2556" name="Google Shape;2556;p28"/>
          <p:cNvSpPr/>
          <p:nvPr/>
        </p:nvSpPr>
        <p:spPr>
          <a:xfrm>
            <a:off x="586207" y="2109913"/>
            <a:ext cx="7971600" cy="924000"/>
          </a:xfrm>
          <a:prstGeom prst="rect">
            <a:avLst/>
          </a:prstGeom>
          <a:solidFill>
            <a:srgbClr val="F3F3F3">
              <a:alpha val="30770"/>
            </a:srgbClr>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8"/>
          <p:cNvSpPr/>
          <p:nvPr/>
        </p:nvSpPr>
        <p:spPr>
          <a:xfrm>
            <a:off x="2510825" y="940825"/>
            <a:ext cx="3855300" cy="858900"/>
          </a:xfrm>
          <a:prstGeom prst="rect">
            <a:avLst/>
          </a:prstGeom>
          <a:solidFill>
            <a:srgbClr val="F3F3F3">
              <a:alpha val="30770"/>
            </a:srgbClr>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8"/>
          <p:cNvSpPr txBox="1"/>
          <p:nvPr/>
        </p:nvSpPr>
        <p:spPr>
          <a:xfrm>
            <a:off x="2687492" y="1039919"/>
            <a:ext cx="1086000" cy="627000"/>
          </a:xfrm>
          <a:prstGeom prst="rect">
            <a:avLst/>
          </a:prstGeom>
          <a:solidFill>
            <a:srgbClr val="FFFFFF"/>
          </a:solidFill>
          <a:ln cap="flat" cmpd="sng" w="9525">
            <a:solidFill>
              <a:srgbClr val="999999"/>
            </a:solidFill>
            <a:prstDash val="solid"/>
            <a:round/>
            <a:headEnd len="sm" w="sm" type="none"/>
            <a:tailEnd len="sm" w="sm" type="none"/>
          </a:ln>
          <a:effectLst>
            <a:outerShdw blurRad="42863" rotWithShape="0" algn="bl" dir="5400000" dist="19050">
              <a:srgbClr val="D9D9D9">
                <a:alpha val="9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Maven Pro"/>
                <a:ea typeface="Maven Pro"/>
                <a:cs typeface="Maven Pro"/>
                <a:sym typeface="Maven Pro"/>
              </a:rPr>
              <a:t>MASTER NODE</a:t>
            </a:r>
            <a:endParaRPr>
              <a:latin typeface="Maven Pro"/>
              <a:ea typeface="Maven Pro"/>
              <a:cs typeface="Maven Pro"/>
              <a:sym typeface="Maven Pro"/>
            </a:endParaRPr>
          </a:p>
        </p:txBody>
      </p:sp>
      <p:sp>
        <p:nvSpPr>
          <p:cNvPr id="2559" name="Google Shape;2559;p28"/>
          <p:cNvSpPr txBox="1"/>
          <p:nvPr/>
        </p:nvSpPr>
        <p:spPr>
          <a:xfrm>
            <a:off x="4104321" y="1039919"/>
            <a:ext cx="2274000" cy="62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Maven Pro"/>
                <a:ea typeface="Maven Pro"/>
                <a:cs typeface="Maven Pro"/>
                <a:sym typeface="Maven Pro"/>
              </a:rPr>
              <a:t>ANSIBLE R</a:t>
            </a:r>
            <a:endParaRPr b="1">
              <a:latin typeface="Maven Pro"/>
              <a:ea typeface="Maven Pro"/>
              <a:cs typeface="Maven Pro"/>
              <a:sym typeface="Maven Pro"/>
            </a:endParaRPr>
          </a:p>
          <a:p>
            <a:pPr indent="0" lvl="0" marL="0" rtl="0" algn="ctr">
              <a:spcBef>
                <a:spcPts val="0"/>
              </a:spcBef>
              <a:spcAft>
                <a:spcPts val="0"/>
              </a:spcAft>
              <a:buNone/>
            </a:pPr>
            <a:r>
              <a:rPr lang="en-US" sz="1000">
                <a:latin typeface="Maven Pro"/>
                <a:ea typeface="Maven Pro"/>
                <a:cs typeface="Maven Pro"/>
                <a:sym typeface="Maven Pro"/>
              </a:rPr>
              <a:t>(RESULTS PROCESSING+VIS)</a:t>
            </a:r>
            <a:endParaRPr sz="1000">
              <a:latin typeface="Maven Pro"/>
              <a:ea typeface="Maven Pro"/>
              <a:cs typeface="Maven Pro"/>
              <a:sym typeface="Maven Pro"/>
            </a:endParaRPr>
          </a:p>
        </p:txBody>
      </p:sp>
      <p:sp>
        <p:nvSpPr>
          <p:cNvPr id="2560" name="Google Shape;2560;p28"/>
          <p:cNvSpPr txBox="1"/>
          <p:nvPr/>
        </p:nvSpPr>
        <p:spPr>
          <a:xfrm>
            <a:off x="828748" y="2280585"/>
            <a:ext cx="1218000" cy="561000"/>
          </a:xfrm>
          <a:prstGeom prst="rect">
            <a:avLst/>
          </a:prstGeom>
          <a:solidFill>
            <a:srgbClr val="FFFFFF"/>
          </a:solidFill>
          <a:ln cap="flat" cmpd="sng" w="9525">
            <a:solidFill>
              <a:srgbClr val="0099F9"/>
            </a:solidFill>
            <a:prstDash val="solid"/>
            <a:round/>
            <a:headEnd len="sm" w="sm" type="none"/>
            <a:tailEnd len="sm" w="sm" type="none"/>
          </a:ln>
          <a:effectLst>
            <a:outerShdw blurRad="42863" rotWithShape="0" algn="bl" dir="5400000" dist="19050">
              <a:srgbClr val="D9D9D9">
                <a:alpha val="9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Maven Pro"/>
                <a:ea typeface="Maven Pro"/>
                <a:cs typeface="Maven Pro"/>
                <a:sym typeface="Maven Pro"/>
              </a:rPr>
              <a:t>QUERY</a:t>
            </a:r>
            <a:br>
              <a:rPr lang="en-US">
                <a:latin typeface="Maven Pro"/>
                <a:ea typeface="Maven Pro"/>
                <a:cs typeface="Maven Pro"/>
                <a:sym typeface="Maven Pro"/>
              </a:rPr>
            </a:br>
            <a:r>
              <a:rPr lang="en-US">
                <a:latin typeface="Maven Pro"/>
                <a:ea typeface="Maven Pro"/>
                <a:cs typeface="Maven Pro"/>
                <a:sym typeface="Maven Pro"/>
              </a:rPr>
              <a:t>SERVER</a:t>
            </a:r>
            <a:r>
              <a:rPr baseline="-25000" lang="en-US">
                <a:latin typeface="Maven Pro"/>
                <a:ea typeface="Maven Pro"/>
                <a:cs typeface="Maven Pro"/>
                <a:sym typeface="Maven Pro"/>
              </a:rPr>
              <a:t>1</a:t>
            </a:r>
            <a:endParaRPr baseline="-25000">
              <a:latin typeface="Maven Pro"/>
              <a:ea typeface="Maven Pro"/>
              <a:cs typeface="Maven Pro"/>
              <a:sym typeface="Maven Pro"/>
            </a:endParaRPr>
          </a:p>
        </p:txBody>
      </p:sp>
      <p:sp>
        <p:nvSpPr>
          <p:cNvPr id="2561" name="Google Shape;2561;p28"/>
          <p:cNvSpPr txBox="1"/>
          <p:nvPr/>
        </p:nvSpPr>
        <p:spPr>
          <a:xfrm>
            <a:off x="2234506" y="2280432"/>
            <a:ext cx="528000" cy="561000"/>
          </a:xfrm>
          <a:prstGeom prst="rect">
            <a:avLst/>
          </a:prstGeom>
          <a:solidFill>
            <a:srgbClr val="FFFFFF"/>
          </a:solidFill>
          <a:ln cap="flat" cmpd="sng" w="9525">
            <a:solidFill>
              <a:srgbClr val="0099F9"/>
            </a:solidFill>
            <a:prstDash val="solid"/>
            <a:round/>
            <a:headEnd len="sm" w="sm" type="none"/>
            <a:tailEnd len="sm" w="sm" type="none"/>
          </a:ln>
          <a:effectLst>
            <a:outerShdw blurRad="42863" rotWithShape="0" algn="bl" dir="5400000" dist="19050">
              <a:srgbClr val="D9D9D9">
                <a:alpha val="9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Maven Pro"/>
                <a:ea typeface="Maven Pro"/>
                <a:cs typeface="Maven Pro"/>
                <a:sym typeface="Maven Pro"/>
              </a:rPr>
              <a:t>QS</a:t>
            </a:r>
            <a:r>
              <a:rPr baseline="-25000" lang="en-US">
                <a:latin typeface="Maven Pro"/>
                <a:ea typeface="Maven Pro"/>
                <a:cs typeface="Maven Pro"/>
                <a:sym typeface="Maven Pro"/>
              </a:rPr>
              <a:t>2</a:t>
            </a:r>
            <a:endParaRPr baseline="-25000">
              <a:latin typeface="Maven Pro"/>
              <a:ea typeface="Maven Pro"/>
              <a:cs typeface="Maven Pro"/>
              <a:sym typeface="Maven Pro"/>
            </a:endParaRPr>
          </a:p>
        </p:txBody>
      </p:sp>
      <p:sp>
        <p:nvSpPr>
          <p:cNvPr id="2562" name="Google Shape;2562;p28"/>
          <p:cNvSpPr txBox="1"/>
          <p:nvPr/>
        </p:nvSpPr>
        <p:spPr>
          <a:xfrm>
            <a:off x="2965959" y="2280432"/>
            <a:ext cx="528000" cy="561000"/>
          </a:xfrm>
          <a:prstGeom prst="rect">
            <a:avLst/>
          </a:prstGeom>
          <a:solidFill>
            <a:srgbClr val="FFFFFF"/>
          </a:solidFill>
          <a:ln cap="flat" cmpd="sng" w="9525">
            <a:solidFill>
              <a:srgbClr val="0099F9"/>
            </a:solidFill>
            <a:prstDash val="solid"/>
            <a:round/>
            <a:headEnd len="sm" w="sm" type="none"/>
            <a:tailEnd len="sm" w="sm" type="none"/>
          </a:ln>
          <a:effectLst>
            <a:outerShdw blurRad="42863" rotWithShape="0" algn="bl" dir="5400000" dist="19050">
              <a:srgbClr val="D9D9D9">
                <a:alpha val="9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Maven Pro"/>
                <a:ea typeface="Maven Pro"/>
                <a:cs typeface="Maven Pro"/>
                <a:sym typeface="Maven Pro"/>
              </a:rPr>
              <a:t>QS</a:t>
            </a:r>
            <a:r>
              <a:rPr baseline="-25000" lang="en-US">
                <a:latin typeface="Maven Pro"/>
                <a:ea typeface="Maven Pro"/>
                <a:cs typeface="Maven Pro"/>
                <a:sym typeface="Maven Pro"/>
              </a:rPr>
              <a:t>3</a:t>
            </a:r>
            <a:endParaRPr baseline="-25000">
              <a:latin typeface="Maven Pro"/>
              <a:ea typeface="Maven Pro"/>
              <a:cs typeface="Maven Pro"/>
              <a:sym typeface="Maven Pro"/>
            </a:endParaRPr>
          </a:p>
        </p:txBody>
      </p:sp>
      <p:sp>
        <p:nvSpPr>
          <p:cNvPr id="2563" name="Google Shape;2563;p28"/>
          <p:cNvSpPr txBox="1"/>
          <p:nvPr/>
        </p:nvSpPr>
        <p:spPr>
          <a:xfrm>
            <a:off x="4988805" y="2280432"/>
            <a:ext cx="528000" cy="561000"/>
          </a:xfrm>
          <a:prstGeom prst="rect">
            <a:avLst/>
          </a:prstGeom>
          <a:solidFill>
            <a:srgbClr val="FFFFFF"/>
          </a:solidFill>
          <a:ln cap="flat" cmpd="sng" w="9525">
            <a:solidFill>
              <a:srgbClr val="0099F9"/>
            </a:solidFill>
            <a:prstDash val="solid"/>
            <a:round/>
            <a:headEnd len="sm" w="sm" type="none"/>
            <a:tailEnd len="sm" w="sm" type="none"/>
          </a:ln>
          <a:effectLst>
            <a:outerShdw blurRad="42863" rotWithShape="0" algn="bl" dir="5400000" dist="19050">
              <a:srgbClr val="D9D9D9">
                <a:alpha val="9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Maven Pro"/>
                <a:ea typeface="Maven Pro"/>
                <a:cs typeface="Maven Pro"/>
                <a:sym typeface="Maven Pro"/>
              </a:rPr>
              <a:t>QS</a:t>
            </a:r>
            <a:r>
              <a:rPr baseline="-25000" lang="en-US">
                <a:latin typeface="Maven Pro"/>
                <a:ea typeface="Maven Pro"/>
                <a:cs typeface="Maven Pro"/>
                <a:sym typeface="Maven Pro"/>
              </a:rPr>
              <a:t>n</a:t>
            </a:r>
            <a:endParaRPr baseline="-25000">
              <a:latin typeface="Maven Pro"/>
              <a:ea typeface="Maven Pro"/>
              <a:cs typeface="Maven Pro"/>
              <a:sym typeface="Maven Pro"/>
            </a:endParaRPr>
          </a:p>
        </p:txBody>
      </p:sp>
      <p:grpSp>
        <p:nvGrpSpPr>
          <p:cNvPr id="2564" name="Google Shape;2564;p28"/>
          <p:cNvGrpSpPr/>
          <p:nvPr/>
        </p:nvGrpSpPr>
        <p:grpSpPr>
          <a:xfrm>
            <a:off x="3920476" y="2505969"/>
            <a:ext cx="659273" cy="74270"/>
            <a:chOff x="3447725" y="2554725"/>
            <a:chExt cx="645650" cy="72600"/>
          </a:xfrm>
        </p:grpSpPr>
        <p:sp>
          <p:nvSpPr>
            <p:cNvPr id="2565" name="Google Shape;2565;p28"/>
            <p:cNvSpPr/>
            <p:nvPr/>
          </p:nvSpPr>
          <p:spPr>
            <a:xfrm>
              <a:off x="3447725" y="2571750"/>
              <a:ext cx="40200" cy="40200"/>
            </a:xfrm>
            <a:prstGeom prst="ellipse">
              <a:avLst/>
            </a:prstGeom>
            <a:solidFill>
              <a:srgbClr val="009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8"/>
            <p:cNvSpPr/>
            <p:nvPr/>
          </p:nvSpPr>
          <p:spPr>
            <a:xfrm>
              <a:off x="3735213" y="2554725"/>
              <a:ext cx="72600" cy="72600"/>
            </a:xfrm>
            <a:prstGeom prst="ellipse">
              <a:avLst/>
            </a:prstGeom>
            <a:solidFill>
              <a:srgbClr val="009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8"/>
            <p:cNvSpPr/>
            <p:nvPr/>
          </p:nvSpPr>
          <p:spPr>
            <a:xfrm>
              <a:off x="4053175" y="2571750"/>
              <a:ext cx="40200" cy="40200"/>
            </a:xfrm>
            <a:prstGeom prst="ellipse">
              <a:avLst/>
            </a:prstGeom>
            <a:solidFill>
              <a:srgbClr val="009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8" name="Google Shape;2568;p28"/>
          <p:cNvSpPr txBox="1"/>
          <p:nvPr/>
        </p:nvSpPr>
        <p:spPr>
          <a:xfrm>
            <a:off x="6038518" y="2277090"/>
            <a:ext cx="2274000" cy="39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Maven Pro"/>
                <a:ea typeface="Maven Pro"/>
                <a:cs typeface="Maven Pro"/>
                <a:sym typeface="Maven Pro"/>
              </a:rPr>
              <a:t>GOOGLE</a:t>
            </a:r>
            <a:br>
              <a:rPr b="1" lang="en-US">
                <a:latin typeface="Maven Pro"/>
                <a:ea typeface="Maven Pro"/>
                <a:cs typeface="Maven Pro"/>
                <a:sym typeface="Maven Pro"/>
              </a:rPr>
            </a:br>
            <a:r>
              <a:rPr b="1" lang="en-US">
                <a:latin typeface="Maven Pro"/>
                <a:ea typeface="Maven Pro"/>
                <a:cs typeface="Maven Pro"/>
                <a:sym typeface="Maven Pro"/>
              </a:rPr>
              <a:t>PUPPETEER</a:t>
            </a:r>
            <a:endParaRPr sz="1000">
              <a:latin typeface="Maven Pro"/>
              <a:ea typeface="Maven Pro"/>
              <a:cs typeface="Maven Pro"/>
              <a:sym typeface="Maven Pro"/>
            </a:endParaRPr>
          </a:p>
        </p:txBody>
      </p:sp>
      <p:sp>
        <p:nvSpPr>
          <p:cNvPr id="2569" name="Google Shape;2569;p28"/>
          <p:cNvSpPr txBox="1"/>
          <p:nvPr/>
        </p:nvSpPr>
        <p:spPr>
          <a:xfrm>
            <a:off x="1333698" y="3198403"/>
            <a:ext cx="2274000" cy="396000"/>
          </a:xfrm>
          <a:prstGeom prst="rect">
            <a:avLst/>
          </a:prstGeom>
          <a:solidFill>
            <a:srgbClr val="FFFFFF"/>
          </a:solidFill>
          <a:ln cap="flat" cmpd="sng" w="9525">
            <a:solidFill>
              <a:srgbClr val="999999"/>
            </a:solidFill>
            <a:prstDash val="solid"/>
            <a:round/>
            <a:headEnd len="sm" w="sm" type="none"/>
            <a:tailEnd len="sm" w="sm" type="none"/>
          </a:ln>
          <a:effectLst>
            <a:outerShdw blurRad="42863" rotWithShape="0" algn="bl" dir="5400000" dist="19050">
              <a:srgbClr val="D9D9D9">
                <a:alpha val="9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Maven Pro"/>
                <a:ea typeface="Maven Pro"/>
                <a:cs typeface="Maven Pro"/>
                <a:sym typeface="Maven Pro"/>
              </a:rPr>
              <a:t>LOAD BALANCER</a:t>
            </a:r>
            <a:endParaRPr sz="1000">
              <a:latin typeface="Maven Pro"/>
              <a:ea typeface="Maven Pro"/>
              <a:cs typeface="Maven Pro"/>
              <a:sym typeface="Maven Pro"/>
            </a:endParaRPr>
          </a:p>
        </p:txBody>
      </p:sp>
      <p:sp>
        <p:nvSpPr>
          <p:cNvPr id="2570" name="Google Shape;2570;p28"/>
          <p:cNvSpPr txBox="1"/>
          <p:nvPr/>
        </p:nvSpPr>
        <p:spPr>
          <a:xfrm>
            <a:off x="5951986" y="3150469"/>
            <a:ext cx="2274000" cy="49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Maven Pro"/>
                <a:ea typeface="Maven Pro"/>
                <a:cs typeface="Maven Pro"/>
                <a:sym typeface="Maven Pro"/>
              </a:rPr>
              <a:t>AWS APPLICATION LOAD BALANCER</a:t>
            </a:r>
            <a:endParaRPr sz="1000">
              <a:latin typeface="Maven Pro"/>
              <a:ea typeface="Maven Pro"/>
              <a:cs typeface="Maven Pro"/>
              <a:sym typeface="Maven Pro"/>
            </a:endParaRPr>
          </a:p>
        </p:txBody>
      </p:sp>
      <p:sp>
        <p:nvSpPr>
          <p:cNvPr id="2571" name="Google Shape;2571;p28"/>
          <p:cNvSpPr txBox="1"/>
          <p:nvPr/>
        </p:nvSpPr>
        <p:spPr>
          <a:xfrm>
            <a:off x="828748" y="3818030"/>
            <a:ext cx="528000" cy="561000"/>
          </a:xfrm>
          <a:prstGeom prst="rect">
            <a:avLst/>
          </a:prstGeom>
          <a:solidFill>
            <a:srgbClr val="FFFFFF"/>
          </a:solidFill>
          <a:ln cap="flat" cmpd="sng" w="9525">
            <a:solidFill>
              <a:srgbClr val="0099F9"/>
            </a:solidFill>
            <a:prstDash val="solid"/>
            <a:round/>
            <a:headEnd len="sm" w="sm" type="none"/>
            <a:tailEnd len="sm" w="sm" type="none"/>
          </a:ln>
          <a:effectLst>
            <a:outerShdw blurRad="42863" rotWithShape="0" algn="bl" dir="5400000" dist="19050">
              <a:srgbClr val="D9D9D9">
                <a:alpha val="9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Maven Pro"/>
                <a:ea typeface="Maven Pro"/>
                <a:cs typeface="Maven Pro"/>
                <a:sym typeface="Maven Pro"/>
              </a:rPr>
              <a:t>APP</a:t>
            </a:r>
            <a:r>
              <a:rPr baseline="-25000" lang="en-US" sz="1200">
                <a:latin typeface="Maven Pro"/>
                <a:ea typeface="Maven Pro"/>
                <a:cs typeface="Maven Pro"/>
                <a:sym typeface="Maven Pro"/>
              </a:rPr>
              <a:t>1</a:t>
            </a:r>
            <a:endParaRPr baseline="-25000" sz="1200">
              <a:latin typeface="Maven Pro"/>
              <a:ea typeface="Maven Pro"/>
              <a:cs typeface="Maven Pro"/>
              <a:sym typeface="Maven Pro"/>
            </a:endParaRPr>
          </a:p>
        </p:txBody>
      </p:sp>
      <p:grpSp>
        <p:nvGrpSpPr>
          <p:cNvPr id="2572" name="Google Shape;2572;p28"/>
          <p:cNvGrpSpPr/>
          <p:nvPr/>
        </p:nvGrpSpPr>
        <p:grpSpPr>
          <a:xfrm>
            <a:off x="2414203" y="4019064"/>
            <a:ext cx="659273" cy="74270"/>
            <a:chOff x="3447725" y="2554725"/>
            <a:chExt cx="645650" cy="72600"/>
          </a:xfrm>
        </p:grpSpPr>
        <p:sp>
          <p:nvSpPr>
            <p:cNvPr id="2573" name="Google Shape;2573;p28"/>
            <p:cNvSpPr/>
            <p:nvPr/>
          </p:nvSpPr>
          <p:spPr>
            <a:xfrm>
              <a:off x="3447725" y="2571750"/>
              <a:ext cx="40200" cy="40200"/>
            </a:xfrm>
            <a:prstGeom prst="ellipse">
              <a:avLst/>
            </a:prstGeom>
            <a:solidFill>
              <a:srgbClr val="009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8"/>
            <p:cNvSpPr/>
            <p:nvPr/>
          </p:nvSpPr>
          <p:spPr>
            <a:xfrm>
              <a:off x="3735213" y="2554725"/>
              <a:ext cx="72600" cy="72600"/>
            </a:xfrm>
            <a:prstGeom prst="ellipse">
              <a:avLst/>
            </a:prstGeom>
            <a:solidFill>
              <a:srgbClr val="009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8"/>
            <p:cNvSpPr/>
            <p:nvPr/>
          </p:nvSpPr>
          <p:spPr>
            <a:xfrm>
              <a:off x="4053175" y="2571750"/>
              <a:ext cx="40200" cy="40200"/>
            </a:xfrm>
            <a:prstGeom prst="ellipse">
              <a:avLst/>
            </a:prstGeom>
            <a:solidFill>
              <a:srgbClr val="009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6" name="Google Shape;2576;p28"/>
          <p:cNvSpPr txBox="1"/>
          <p:nvPr/>
        </p:nvSpPr>
        <p:spPr>
          <a:xfrm>
            <a:off x="1560705" y="3818030"/>
            <a:ext cx="528000" cy="561000"/>
          </a:xfrm>
          <a:prstGeom prst="rect">
            <a:avLst/>
          </a:prstGeom>
          <a:solidFill>
            <a:srgbClr val="FFFFFF"/>
          </a:solidFill>
          <a:ln cap="flat" cmpd="sng" w="9525">
            <a:solidFill>
              <a:srgbClr val="0099F9"/>
            </a:solidFill>
            <a:prstDash val="solid"/>
            <a:round/>
            <a:headEnd len="sm" w="sm" type="none"/>
            <a:tailEnd len="sm" w="sm" type="none"/>
          </a:ln>
          <a:effectLst>
            <a:outerShdw blurRad="42863" rotWithShape="0" algn="bl" dir="5400000" dist="19050">
              <a:srgbClr val="D9D9D9">
                <a:alpha val="9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Maven Pro"/>
                <a:ea typeface="Maven Pro"/>
                <a:cs typeface="Maven Pro"/>
                <a:sym typeface="Maven Pro"/>
              </a:rPr>
              <a:t>APP</a:t>
            </a:r>
            <a:r>
              <a:rPr baseline="-25000" lang="en-US" sz="1200">
                <a:latin typeface="Maven Pro"/>
                <a:ea typeface="Maven Pro"/>
                <a:cs typeface="Maven Pro"/>
                <a:sym typeface="Maven Pro"/>
              </a:rPr>
              <a:t>2</a:t>
            </a:r>
            <a:endParaRPr baseline="-25000" sz="1200">
              <a:latin typeface="Maven Pro"/>
              <a:ea typeface="Maven Pro"/>
              <a:cs typeface="Maven Pro"/>
              <a:sym typeface="Maven Pro"/>
            </a:endParaRPr>
          </a:p>
        </p:txBody>
      </p:sp>
      <p:sp>
        <p:nvSpPr>
          <p:cNvPr id="2577" name="Google Shape;2577;p28"/>
          <p:cNvSpPr txBox="1"/>
          <p:nvPr/>
        </p:nvSpPr>
        <p:spPr>
          <a:xfrm>
            <a:off x="3381519" y="3818030"/>
            <a:ext cx="528000" cy="561000"/>
          </a:xfrm>
          <a:prstGeom prst="rect">
            <a:avLst/>
          </a:prstGeom>
          <a:solidFill>
            <a:srgbClr val="FFFFFF"/>
          </a:solidFill>
          <a:ln cap="flat" cmpd="sng" w="9525">
            <a:solidFill>
              <a:srgbClr val="0099F9"/>
            </a:solidFill>
            <a:prstDash val="solid"/>
            <a:round/>
            <a:headEnd len="sm" w="sm" type="none"/>
            <a:tailEnd len="sm" w="sm" type="none"/>
          </a:ln>
          <a:effectLst>
            <a:outerShdw blurRad="42863" rotWithShape="0" algn="bl" dir="5400000" dist="19050">
              <a:srgbClr val="D9D9D9">
                <a:alpha val="9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1200">
                <a:latin typeface="Maven Pro"/>
                <a:ea typeface="Maven Pro"/>
                <a:cs typeface="Maven Pro"/>
                <a:sym typeface="Maven Pro"/>
              </a:rPr>
              <a:t>APP</a:t>
            </a:r>
            <a:r>
              <a:rPr baseline="-25000" lang="en-US" sz="1200">
                <a:latin typeface="Maven Pro"/>
                <a:ea typeface="Maven Pro"/>
                <a:cs typeface="Maven Pro"/>
                <a:sym typeface="Maven Pro"/>
              </a:rPr>
              <a:t>n</a:t>
            </a:r>
            <a:endParaRPr baseline="-25000" sz="1200">
              <a:latin typeface="Maven Pro"/>
              <a:ea typeface="Maven Pro"/>
              <a:cs typeface="Maven Pro"/>
              <a:sym typeface="Maven Pro"/>
            </a:endParaRPr>
          </a:p>
        </p:txBody>
      </p:sp>
      <p:cxnSp>
        <p:nvCxnSpPr>
          <p:cNvPr id="2578" name="Google Shape;2578;p28"/>
          <p:cNvCxnSpPr>
            <a:stCxn id="2560" idx="0"/>
            <a:endCxn id="2558" idx="2"/>
          </p:cNvCxnSpPr>
          <p:nvPr/>
        </p:nvCxnSpPr>
        <p:spPr>
          <a:xfrm rot="-5400000">
            <a:off x="2027248" y="1077285"/>
            <a:ext cx="613800" cy="1792800"/>
          </a:xfrm>
          <a:prstGeom prst="bentConnector3">
            <a:avLst>
              <a:gd fmla="val 49997" name="adj1"/>
            </a:avLst>
          </a:prstGeom>
          <a:noFill/>
          <a:ln cap="flat" cmpd="sng" w="9525">
            <a:solidFill>
              <a:srgbClr val="44546A"/>
            </a:solidFill>
            <a:prstDash val="solid"/>
            <a:round/>
            <a:headEnd len="med" w="med" type="none"/>
            <a:tailEnd len="med" w="med" type="none"/>
          </a:ln>
        </p:spPr>
      </p:cxnSp>
      <p:cxnSp>
        <p:nvCxnSpPr>
          <p:cNvPr id="2579" name="Google Shape;2579;p28"/>
          <p:cNvCxnSpPr>
            <a:stCxn id="2563" idx="0"/>
            <a:endCxn id="2558" idx="2"/>
          </p:cNvCxnSpPr>
          <p:nvPr/>
        </p:nvCxnSpPr>
        <p:spPr>
          <a:xfrm flipH="1" rot="5400000">
            <a:off x="3934905" y="962531"/>
            <a:ext cx="613500" cy="2022300"/>
          </a:xfrm>
          <a:prstGeom prst="bentConnector3">
            <a:avLst>
              <a:gd fmla="val 50003" name="adj1"/>
            </a:avLst>
          </a:prstGeom>
          <a:noFill/>
          <a:ln cap="flat" cmpd="sng" w="9525">
            <a:solidFill>
              <a:srgbClr val="44546A"/>
            </a:solidFill>
            <a:prstDash val="solid"/>
            <a:round/>
            <a:headEnd len="med" w="med" type="none"/>
            <a:tailEnd len="med" w="med" type="none"/>
          </a:ln>
        </p:spPr>
      </p:cxnSp>
      <p:cxnSp>
        <p:nvCxnSpPr>
          <p:cNvPr id="2580" name="Google Shape;2580;p28"/>
          <p:cNvCxnSpPr>
            <a:stCxn id="2562" idx="0"/>
          </p:cNvCxnSpPr>
          <p:nvPr/>
        </p:nvCxnSpPr>
        <p:spPr>
          <a:xfrm rot="10800000">
            <a:off x="3229959" y="1983432"/>
            <a:ext cx="0" cy="297000"/>
          </a:xfrm>
          <a:prstGeom prst="straightConnector1">
            <a:avLst/>
          </a:prstGeom>
          <a:noFill/>
          <a:ln cap="flat" cmpd="sng" w="9525">
            <a:solidFill>
              <a:srgbClr val="44546A"/>
            </a:solidFill>
            <a:prstDash val="solid"/>
            <a:round/>
            <a:headEnd len="med" w="med" type="none"/>
            <a:tailEnd len="med" w="med" type="none"/>
          </a:ln>
        </p:spPr>
      </p:cxnSp>
      <p:cxnSp>
        <p:nvCxnSpPr>
          <p:cNvPr id="2581" name="Google Shape;2581;p28"/>
          <p:cNvCxnSpPr/>
          <p:nvPr/>
        </p:nvCxnSpPr>
        <p:spPr>
          <a:xfrm rot="10800000">
            <a:off x="2510824" y="1983432"/>
            <a:ext cx="0" cy="297000"/>
          </a:xfrm>
          <a:prstGeom prst="straightConnector1">
            <a:avLst/>
          </a:prstGeom>
          <a:noFill/>
          <a:ln cap="flat" cmpd="sng" w="9525">
            <a:solidFill>
              <a:srgbClr val="44546A"/>
            </a:solidFill>
            <a:prstDash val="solid"/>
            <a:round/>
            <a:headEnd len="med" w="med" type="none"/>
            <a:tailEnd len="med" w="med" type="none"/>
          </a:ln>
        </p:spPr>
      </p:cxnSp>
      <p:cxnSp>
        <p:nvCxnSpPr>
          <p:cNvPr id="2582" name="Google Shape;2582;p28"/>
          <p:cNvCxnSpPr/>
          <p:nvPr/>
        </p:nvCxnSpPr>
        <p:spPr>
          <a:xfrm>
            <a:off x="1082627" y="4364580"/>
            <a:ext cx="1284000" cy="297000"/>
          </a:xfrm>
          <a:prstGeom prst="bentConnector3">
            <a:avLst>
              <a:gd fmla="val -655" name="adj1"/>
            </a:avLst>
          </a:prstGeom>
          <a:noFill/>
          <a:ln cap="flat" cmpd="sng" w="9525">
            <a:solidFill>
              <a:srgbClr val="44546A"/>
            </a:solidFill>
            <a:prstDash val="solid"/>
            <a:round/>
            <a:headEnd len="med" w="med" type="none"/>
            <a:tailEnd len="med" w="med" type="none"/>
          </a:ln>
        </p:spPr>
      </p:cxnSp>
      <p:cxnSp>
        <p:nvCxnSpPr>
          <p:cNvPr id="2583" name="Google Shape;2583;p28"/>
          <p:cNvCxnSpPr/>
          <p:nvPr/>
        </p:nvCxnSpPr>
        <p:spPr>
          <a:xfrm>
            <a:off x="1857243" y="4364655"/>
            <a:ext cx="0" cy="297000"/>
          </a:xfrm>
          <a:prstGeom prst="straightConnector1">
            <a:avLst/>
          </a:prstGeom>
          <a:noFill/>
          <a:ln cap="flat" cmpd="sng" w="9525">
            <a:solidFill>
              <a:srgbClr val="44546A"/>
            </a:solidFill>
            <a:prstDash val="solid"/>
            <a:round/>
            <a:headEnd len="med" w="med" type="none"/>
            <a:tailEnd len="med" w="med" type="none"/>
          </a:ln>
        </p:spPr>
      </p:cxnSp>
      <p:cxnSp>
        <p:nvCxnSpPr>
          <p:cNvPr id="2584" name="Google Shape;2584;p28"/>
          <p:cNvCxnSpPr/>
          <p:nvPr/>
        </p:nvCxnSpPr>
        <p:spPr>
          <a:xfrm flipH="1">
            <a:off x="2385379" y="4364580"/>
            <a:ext cx="1284000" cy="297000"/>
          </a:xfrm>
          <a:prstGeom prst="bentConnector3">
            <a:avLst>
              <a:gd fmla="val -655" name="adj1"/>
            </a:avLst>
          </a:prstGeom>
          <a:noFill/>
          <a:ln cap="flat" cmpd="sng" w="9525">
            <a:solidFill>
              <a:srgbClr val="44546A"/>
            </a:solidFill>
            <a:prstDash val="solid"/>
            <a:round/>
            <a:headEnd len="med" w="med" type="none"/>
            <a:tailEnd len="med" w="med" type="none"/>
          </a:ln>
        </p:spPr>
      </p:cxnSp>
      <p:grpSp>
        <p:nvGrpSpPr>
          <p:cNvPr id="2585" name="Google Shape;2585;p28"/>
          <p:cNvGrpSpPr/>
          <p:nvPr/>
        </p:nvGrpSpPr>
        <p:grpSpPr>
          <a:xfrm>
            <a:off x="2388011" y="4335320"/>
            <a:ext cx="711940" cy="554351"/>
            <a:chOff x="2810251" y="6032150"/>
            <a:chExt cx="925800" cy="719936"/>
          </a:xfrm>
        </p:grpSpPr>
        <p:sp>
          <p:nvSpPr>
            <p:cNvPr id="2586" name="Google Shape;2586;p28"/>
            <p:cNvSpPr/>
            <p:nvPr/>
          </p:nvSpPr>
          <p:spPr>
            <a:xfrm>
              <a:off x="2810251" y="6032150"/>
              <a:ext cx="925682" cy="709686"/>
            </a:xfrm>
            <a:prstGeom prst="flowChartMagneticDisk">
              <a:avLst/>
            </a:prstGeom>
            <a:solidFill>
              <a:srgbClr val="FFFFFF"/>
            </a:solidFill>
            <a:ln cap="flat" cmpd="sng" w="9525">
              <a:solidFill>
                <a:srgbClr val="999999"/>
              </a:solidFill>
              <a:prstDash val="solid"/>
              <a:round/>
              <a:headEnd len="sm" w="sm" type="none"/>
              <a:tailEnd len="sm" w="sm" type="none"/>
            </a:ln>
            <a:effectLst>
              <a:outerShdw blurRad="42863" rotWithShape="0" algn="bl" dir="5400000" dist="19050">
                <a:srgbClr val="D9D9D9">
                  <a:alpha val="9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8"/>
            <p:cNvSpPr txBox="1"/>
            <p:nvPr/>
          </p:nvSpPr>
          <p:spPr>
            <a:xfrm>
              <a:off x="2810251" y="6235786"/>
              <a:ext cx="925800" cy="51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Maven Pro"/>
                  <a:ea typeface="Maven Pro"/>
                  <a:cs typeface="Maven Pro"/>
                  <a:sym typeface="Maven Pro"/>
                </a:rPr>
                <a:t>DB</a:t>
              </a:r>
              <a:endParaRPr sz="1000">
                <a:latin typeface="Maven Pro"/>
                <a:ea typeface="Maven Pro"/>
                <a:cs typeface="Maven Pro"/>
                <a:sym typeface="Maven Pr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1" name="Shape 2591"/>
        <p:cNvGrpSpPr/>
        <p:nvPr/>
      </p:nvGrpSpPr>
      <p:grpSpPr>
        <a:xfrm>
          <a:off x="0" y="0"/>
          <a:ext cx="0" cy="0"/>
          <a:chOff x="0" y="0"/>
          <a:chExt cx="0" cy="0"/>
        </a:xfrm>
      </p:grpSpPr>
      <p:sp>
        <p:nvSpPr>
          <p:cNvPr id="2592" name="Google Shape;2592;p29"/>
          <p:cNvSpPr txBox="1"/>
          <p:nvPr>
            <p:ph type="title"/>
          </p:nvPr>
        </p:nvSpPr>
        <p:spPr>
          <a:xfrm>
            <a:off x="1968850" y="399625"/>
            <a:ext cx="3186000" cy="235800"/>
          </a:xfrm>
          <a:prstGeom prst="rect">
            <a:avLst/>
          </a:prstGeom>
          <a:noFill/>
          <a:ln>
            <a:noFill/>
          </a:ln>
        </p:spPr>
        <p:txBody>
          <a:bodyPr anchorCtr="0" anchor="t" bIns="0" lIns="0" spcFirstLastPara="1" rIns="0" wrap="square" tIns="0">
            <a:noAutofit/>
          </a:bodyPr>
          <a:lstStyle/>
          <a:p>
            <a:pPr indent="0" lvl="0" marL="0" marR="0" rtl="0" algn="l">
              <a:lnSpc>
                <a:spcPct val="118611"/>
              </a:lnSpc>
              <a:spcBef>
                <a:spcPts val="0"/>
              </a:spcBef>
              <a:spcAft>
                <a:spcPts val="0"/>
              </a:spcAft>
              <a:buNone/>
            </a:pPr>
            <a:r>
              <a:rPr lang="en-US" sz="1400"/>
              <a:t>DEPLOYMENT STRATEGIES</a:t>
            </a:r>
            <a:endParaRPr sz="1400">
              <a:solidFill>
                <a:srgbClr val="0099F9"/>
              </a:solidFill>
            </a:endParaRPr>
          </a:p>
        </p:txBody>
      </p:sp>
      <p:cxnSp>
        <p:nvCxnSpPr>
          <p:cNvPr id="2593" name="Google Shape;2593;p29"/>
          <p:cNvCxnSpPr/>
          <p:nvPr/>
        </p:nvCxnSpPr>
        <p:spPr>
          <a:xfrm>
            <a:off x="685788" y="2482913"/>
            <a:ext cx="7875300" cy="0"/>
          </a:xfrm>
          <a:prstGeom prst="straightConnector1">
            <a:avLst/>
          </a:prstGeom>
          <a:noFill/>
          <a:ln cap="flat" cmpd="sng" w="9525">
            <a:solidFill>
              <a:srgbClr val="15354A"/>
            </a:solidFill>
            <a:prstDash val="dot"/>
            <a:round/>
            <a:headEnd len="med" w="med" type="none"/>
            <a:tailEnd len="med" w="med" type="none"/>
          </a:ln>
        </p:spPr>
      </p:cxnSp>
      <p:cxnSp>
        <p:nvCxnSpPr>
          <p:cNvPr id="2594" name="Google Shape;2594;p29"/>
          <p:cNvCxnSpPr/>
          <p:nvPr/>
        </p:nvCxnSpPr>
        <p:spPr>
          <a:xfrm>
            <a:off x="685788" y="3397313"/>
            <a:ext cx="7875300" cy="0"/>
          </a:xfrm>
          <a:prstGeom prst="straightConnector1">
            <a:avLst/>
          </a:prstGeom>
          <a:noFill/>
          <a:ln cap="flat" cmpd="sng" w="9525">
            <a:solidFill>
              <a:srgbClr val="15354A"/>
            </a:solidFill>
            <a:prstDash val="dot"/>
            <a:round/>
            <a:headEnd len="med" w="med" type="none"/>
            <a:tailEnd len="med" w="med" type="none"/>
          </a:ln>
        </p:spPr>
      </p:cxnSp>
      <p:cxnSp>
        <p:nvCxnSpPr>
          <p:cNvPr id="2595" name="Google Shape;2595;p29"/>
          <p:cNvCxnSpPr/>
          <p:nvPr/>
        </p:nvCxnSpPr>
        <p:spPr>
          <a:xfrm>
            <a:off x="3065475" y="2026550"/>
            <a:ext cx="1207800" cy="0"/>
          </a:xfrm>
          <a:prstGeom prst="straightConnector1">
            <a:avLst/>
          </a:prstGeom>
          <a:noFill/>
          <a:ln cap="flat" cmpd="sng" w="28575">
            <a:solidFill>
              <a:srgbClr val="FF3649"/>
            </a:solidFill>
            <a:prstDash val="solid"/>
            <a:round/>
            <a:headEnd len="med" w="med" type="triangle"/>
            <a:tailEnd len="med" w="med" type="triangle"/>
          </a:ln>
        </p:spPr>
      </p:cxnSp>
      <p:cxnSp>
        <p:nvCxnSpPr>
          <p:cNvPr id="2596" name="Google Shape;2596;p29"/>
          <p:cNvCxnSpPr/>
          <p:nvPr/>
        </p:nvCxnSpPr>
        <p:spPr>
          <a:xfrm>
            <a:off x="3065475" y="2911954"/>
            <a:ext cx="1207800" cy="0"/>
          </a:xfrm>
          <a:prstGeom prst="straightConnector1">
            <a:avLst/>
          </a:prstGeom>
          <a:noFill/>
          <a:ln cap="flat" cmpd="sng" w="28575">
            <a:solidFill>
              <a:srgbClr val="FF3649"/>
            </a:solidFill>
            <a:prstDash val="solid"/>
            <a:round/>
            <a:headEnd len="med" w="med" type="triangle"/>
            <a:tailEnd len="med" w="med" type="triangle"/>
          </a:ln>
        </p:spPr>
      </p:cxnSp>
      <p:cxnSp>
        <p:nvCxnSpPr>
          <p:cNvPr id="2597" name="Google Shape;2597;p29"/>
          <p:cNvCxnSpPr/>
          <p:nvPr/>
        </p:nvCxnSpPr>
        <p:spPr>
          <a:xfrm>
            <a:off x="3065475" y="3854511"/>
            <a:ext cx="1207800" cy="0"/>
          </a:xfrm>
          <a:prstGeom prst="straightConnector1">
            <a:avLst/>
          </a:prstGeom>
          <a:noFill/>
          <a:ln cap="flat" cmpd="sng" w="28575">
            <a:solidFill>
              <a:srgbClr val="FF3649"/>
            </a:solidFill>
            <a:prstDash val="solid"/>
            <a:round/>
            <a:headEnd len="med" w="med" type="triangle"/>
            <a:tailEnd len="med" w="med" type="triangle"/>
          </a:ln>
        </p:spPr>
      </p:cxnSp>
      <p:cxnSp>
        <p:nvCxnSpPr>
          <p:cNvPr id="2598" name="Google Shape;2598;p29"/>
          <p:cNvCxnSpPr/>
          <p:nvPr/>
        </p:nvCxnSpPr>
        <p:spPr>
          <a:xfrm>
            <a:off x="685788" y="1557063"/>
            <a:ext cx="7875300" cy="0"/>
          </a:xfrm>
          <a:prstGeom prst="straightConnector1">
            <a:avLst/>
          </a:prstGeom>
          <a:noFill/>
          <a:ln cap="flat" cmpd="sng" w="9525">
            <a:solidFill>
              <a:srgbClr val="15354A"/>
            </a:solidFill>
            <a:prstDash val="dot"/>
            <a:round/>
            <a:headEnd len="med" w="med" type="none"/>
            <a:tailEnd len="med" w="med" type="none"/>
          </a:ln>
        </p:spPr>
      </p:cxnSp>
      <p:cxnSp>
        <p:nvCxnSpPr>
          <p:cNvPr id="2599" name="Google Shape;2599;p29"/>
          <p:cNvCxnSpPr/>
          <p:nvPr/>
        </p:nvCxnSpPr>
        <p:spPr>
          <a:xfrm>
            <a:off x="685788" y="4311688"/>
            <a:ext cx="7875300" cy="0"/>
          </a:xfrm>
          <a:prstGeom prst="straightConnector1">
            <a:avLst/>
          </a:prstGeom>
          <a:noFill/>
          <a:ln cap="flat" cmpd="sng" w="9525">
            <a:solidFill>
              <a:srgbClr val="15354A"/>
            </a:solidFill>
            <a:prstDash val="dot"/>
            <a:round/>
            <a:headEnd len="med" w="med" type="none"/>
            <a:tailEnd len="med" w="med" type="none"/>
          </a:ln>
        </p:spPr>
      </p:cxnSp>
      <p:sp>
        <p:nvSpPr>
          <p:cNvPr id="2600" name="Google Shape;2600;p29"/>
          <p:cNvSpPr txBox="1"/>
          <p:nvPr/>
        </p:nvSpPr>
        <p:spPr>
          <a:xfrm>
            <a:off x="976425" y="1624025"/>
            <a:ext cx="16752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6D757A"/>
                </a:solidFill>
                <a:latin typeface="Maven Pro"/>
                <a:ea typeface="Maven Pro"/>
                <a:cs typeface="Maven Pro"/>
                <a:sym typeface="Maven Pro"/>
              </a:rPr>
              <a:t>1 deployment environment.</a:t>
            </a:r>
            <a:endParaRPr>
              <a:solidFill>
                <a:srgbClr val="6D757A"/>
              </a:solidFill>
            </a:endParaRPr>
          </a:p>
        </p:txBody>
      </p:sp>
      <p:sp>
        <p:nvSpPr>
          <p:cNvPr id="2601" name="Google Shape;2601;p29"/>
          <p:cNvSpPr txBox="1"/>
          <p:nvPr/>
        </p:nvSpPr>
        <p:spPr>
          <a:xfrm>
            <a:off x="976425" y="2718425"/>
            <a:ext cx="16752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6D757A"/>
                </a:solidFill>
                <a:latin typeface="Maven Pro"/>
                <a:ea typeface="Maven Pro"/>
                <a:cs typeface="Maven Pro"/>
                <a:sym typeface="Maven Pro"/>
              </a:rPr>
              <a:t>Manual.</a:t>
            </a:r>
            <a:endParaRPr>
              <a:solidFill>
                <a:srgbClr val="6D757A"/>
              </a:solidFill>
            </a:endParaRPr>
          </a:p>
        </p:txBody>
      </p:sp>
      <p:sp>
        <p:nvSpPr>
          <p:cNvPr id="2602" name="Google Shape;2602;p29"/>
          <p:cNvSpPr txBox="1"/>
          <p:nvPr/>
        </p:nvSpPr>
        <p:spPr>
          <a:xfrm>
            <a:off x="976425" y="3646125"/>
            <a:ext cx="18891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6D757A"/>
                </a:solidFill>
                <a:latin typeface="Maven Pro"/>
                <a:ea typeface="Maven Pro"/>
                <a:cs typeface="Maven Pro"/>
                <a:sym typeface="Maven Pro"/>
              </a:rPr>
              <a:t>Not optimized.</a:t>
            </a:r>
            <a:endParaRPr>
              <a:solidFill>
                <a:srgbClr val="6D757A"/>
              </a:solidFill>
            </a:endParaRPr>
          </a:p>
        </p:txBody>
      </p:sp>
      <p:sp>
        <p:nvSpPr>
          <p:cNvPr id="2603" name="Google Shape;2603;p29"/>
          <p:cNvSpPr txBox="1"/>
          <p:nvPr/>
        </p:nvSpPr>
        <p:spPr>
          <a:xfrm>
            <a:off x="4687150" y="1624025"/>
            <a:ext cx="33690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133549"/>
                </a:solidFill>
                <a:latin typeface="Maven Pro"/>
                <a:ea typeface="Maven Pro"/>
                <a:cs typeface="Maven Pro"/>
                <a:sym typeface="Maven Pro"/>
              </a:rPr>
              <a:t>2-3 environments: staging,</a:t>
            </a:r>
            <a:endParaRPr b="1" sz="1800">
              <a:solidFill>
                <a:srgbClr val="133549"/>
              </a:solidFill>
              <a:latin typeface="Maven Pro"/>
              <a:ea typeface="Maven Pro"/>
              <a:cs typeface="Maven Pro"/>
              <a:sym typeface="Maven Pro"/>
            </a:endParaRPr>
          </a:p>
          <a:p>
            <a:pPr indent="0" lvl="0" marL="0" rtl="0" algn="l">
              <a:spcBef>
                <a:spcPts val="0"/>
              </a:spcBef>
              <a:spcAft>
                <a:spcPts val="0"/>
              </a:spcAft>
              <a:buNone/>
            </a:pPr>
            <a:r>
              <a:rPr b="1" lang="en-US" sz="1800">
                <a:solidFill>
                  <a:srgbClr val="133549"/>
                </a:solidFill>
                <a:latin typeface="Maven Pro"/>
                <a:ea typeface="Maven Pro"/>
                <a:cs typeface="Maven Pro"/>
                <a:sym typeface="Maven Pro"/>
              </a:rPr>
              <a:t>test, production.</a:t>
            </a:r>
            <a:endParaRPr b="1" sz="1800">
              <a:solidFill>
                <a:srgbClr val="133549"/>
              </a:solidFill>
              <a:latin typeface="Maven Pro"/>
              <a:ea typeface="Maven Pro"/>
              <a:cs typeface="Maven Pro"/>
              <a:sym typeface="Maven Pro"/>
            </a:endParaRPr>
          </a:p>
        </p:txBody>
      </p:sp>
      <p:sp>
        <p:nvSpPr>
          <p:cNvPr id="2604" name="Google Shape;2604;p29"/>
          <p:cNvSpPr txBox="1"/>
          <p:nvPr/>
        </p:nvSpPr>
        <p:spPr>
          <a:xfrm>
            <a:off x="4687150" y="2524038"/>
            <a:ext cx="38739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133549"/>
                </a:solidFill>
                <a:latin typeface="Maven Pro"/>
                <a:ea typeface="Maven Pro"/>
                <a:cs typeface="Maven Pro"/>
                <a:sym typeface="Maven Pro"/>
              </a:rPr>
              <a:t>Automated (e.g. ansible, docker)</a:t>
            </a:r>
            <a:endParaRPr b="1" sz="1800">
              <a:solidFill>
                <a:srgbClr val="133549"/>
              </a:solidFill>
              <a:latin typeface="Maven Pro"/>
              <a:ea typeface="Maven Pro"/>
              <a:cs typeface="Maven Pro"/>
              <a:sym typeface="Maven Pro"/>
            </a:endParaRPr>
          </a:p>
          <a:p>
            <a:pPr indent="0" lvl="0" marL="0" rtl="0" algn="l">
              <a:spcBef>
                <a:spcPts val="0"/>
              </a:spcBef>
              <a:spcAft>
                <a:spcPts val="0"/>
              </a:spcAft>
              <a:buNone/>
            </a:pPr>
            <a:r>
              <a:rPr b="1" lang="en-US">
                <a:solidFill>
                  <a:srgbClr val="133549"/>
                </a:solidFill>
                <a:latin typeface="Maven Pro"/>
                <a:ea typeface="Maven Pro"/>
                <a:cs typeface="Maven Pro"/>
                <a:sym typeface="Maven Pro"/>
              </a:rPr>
              <a:t>saves time, easy roll back, one click to drop or create server</a:t>
            </a:r>
            <a:endParaRPr b="1" sz="1800">
              <a:solidFill>
                <a:srgbClr val="133549"/>
              </a:solidFill>
              <a:latin typeface="Maven Pro"/>
              <a:ea typeface="Maven Pro"/>
              <a:cs typeface="Maven Pro"/>
              <a:sym typeface="Maven Pro"/>
            </a:endParaRPr>
          </a:p>
        </p:txBody>
      </p:sp>
      <p:sp>
        <p:nvSpPr>
          <p:cNvPr id="2605" name="Google Shape;2605;p29"/>
          <p:cNvSpPr txBox="1"/>
          <p:nvPr/>
        </p:nvSpPr>
        <p:spPr>
          <a:xfrm>
            <a:off x="4687150" y="3479400"/>
            <a:ext cx="33690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133549"/>
                </a:solidFill>
                <a:latin typeface="Maven Pro"/>
                <a:ea typeface="Maven Pro"/>
                <a:cs typeface="Maven Pro"/>
                <a:sym typeface="Maven Pro"/>
              </a:rPr>
              <a:t>Avoid static files. Bundle what you can.</a:t>
            </a:r>
            <a:endParaRPr b="1" sz="1800">
              <a:solidFill>
                <a:srgbClr val="133549"/>
              </a:solidFill>
              <a:latin typeface="Maven Pro"/>
              <a:ea typeface="Maven Pro"/>
              <a:cs typeface="Maven Pro"/>
              <a:sym typeface="Maven Pro"/>
            </a:endParaRPr>
          </a:p>
        </p:txBody>
      </p:sp>
      <p:sp>
        <p:nvSpPr>
          <p:cNvPr id="2606" name="Google Shape;2606;p29"/>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666666"/>
                </a:solidFill>
                <a:latin typeface="Maven Pro"/>
                <a:ea typeface="Maven Pro"/>
                <a:cs typeface="Maven Pro"/>
                <a:sym typeface="Maven Pro"/>
              </a:rPr>
              <a:t>@filipstachura</a:t>
            </a:r>
            <a:endParaRPr sz="1200">
              <a:solidFill>
                <a:srgbClr val="666666"/>
              </a:solidFill>
              <a:latin typeface="Maven Pro"/>
              <a:ea typeface="Maven Pro"/>
              <a:cs typeface="Maven Pro"/>
              <a:sym typeface="Maven Pro"/>
            </a:endParaRPr>
          </a:p>
        </p:txBody>
      </p:sp>
      <p:pic>
        <p:nvPicPr>
          <p:cNvPr id="2607" name="Google Shape;2607;p29"/>
          <p:cNvPicPr preferRelativeResize="0"/>
          <p:nvPr/>
        </p:nvPicPr>
        <p:blipFill rotWithShape="1">
          <a:blip r:embed="rId3">
            <a:alphaModFix/>
          </a:blip>
          <a:srcRect b="0" l="9" r="9" t="0"/>
          <a:stretch/>
        </p:blipFill>
        <p:spPr>
          <a:xfrm>
            <a:off x="7949276" y="4889675"/>
            <a:ext cx="86975" cy="76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1" name="Shape 2611"/>
        <p:cNvGrpSpPr/>
        <p:nvPr/>
      </p:nvGrpSpPr>
      <p:grpSpPr>
        <a:xfrm>
          <a:off x="0" y="0"/>
          <a:ext cx="0" cy="0"/>
          <a:chOff x="0" y="0"/>
          <a:chExt cx="0" cy="0"/>
        </a:xfrm>
      </p:grpSpPr>
      <p:pic>
        <p:nvPicPr>
          <p:cNvPr id="2612" name="Google Shape;2612;p30"/>
          <p:cNvPicPr preferRelativeResize="0"/>
          <p:nvPr/>
        </p:nvPicPr>
        <p:blipFill>
          <a:blip r:embed="rId3">
            <a:alphaModFix/>
          </a:blip>
          <a:stretch>
            <a:fillRect/>
          </a:stretch>
        </p:blipFill>
        <p:spPr>
          <a:xfrm>
            <a:off x="1919070" y="1236925"/>
            <a:ext cx="2249331" cy="3081976"/>
          </a:xfrm>
          <a:prstGeom prst="rect">
            <a:avLst/>
          </a:prstGeom>
          <a:noFill/>
          <a:ln>
            <a:noFill/>
          </a:ln>
        </p:spPr>
      </p:pic>
      <p:sp>
        <p:nvSpPr>
          <p:cNvPr id="2613" name="Google Shape;2613;p30"/>
          <p:cNvSpPr txBox="1"/>
          <p:nvPr/>
        </p:nvSpPr>
        <p:spPr>
          <a:xfrm>
            <a:off x="4549725" y="1395000"/>
            <a:ext cx="3533400" cy="3336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a:solidFill>
                  <a:srgbClr val="0099F9"/>
                </a:solidFill>
                <a:latin typeface="Maven Pro Medium"/>
                <a:ea typeface="Maven Pro Medium"/>
                <a:cs typeface="Maven Pro Medium"/>
                <a:sym typeface="Maven Pro Medium"/>
              </a:rPr>
              <a:t>UI &amp; FEATURES</a:t>
            </a:r>
            <a:endParaRPr>
              <a:solidFill>
                <a:srgbClr val="14354A"/>
              </a:solidFill>
              <a:latin typeface="Maven Pro Medium"/>
              <a:ea typeface="Maven Pro Medium"/>
              <a:cs typeface="Maven Pro Medium"/>
              <a:sym typeface="Maven Pro Medium"/>
            </a:endParaRPr>
          </a:p>
          <a:p>
            <a:pPr indent="0" lvl="0" marL="0" rtl="0" algn="l">
              <a:lnSpc>
                <a:spcPct val="150000"/>
              </a:lnSpc>
              <a:spcBef>
                <a:spcPts val="0"/>
              </a:spcBef>
              <a:spcAft>
                <a:spcPts val="0"/>
              </a:spcAft>
              <a:buNone/>
            </a:pPr>
            <a:r>
              <a:t/>
            </a:r>
            <a:endParaRPr>
              <a:solidFill>
                <a:srgbClr val="14354A"/>
              </a:solidFill>
              <a:latin typeface="Maven Pro Medium"/>
              <a:ea typeface="Maven Pro Medium"/>
              <a:cs typeface="Maven Pro Medium"/>
              <a:sym typeface="Maven Pro Medium"/>
            </a:endParaRPr>
          </a:p>
          <a:p>
            <a:pPr indent="0" lvl="0" marL="0" rtl="0" algn="l">
              <a:lnSpc>
                <a:spcPct val="150000"/>
              </a:lnSpc>
              <a:spcBef>
                <a:spcPts val="0"/>
              </a:spcBef>
              <a:spcAft>
                <a:spcPts val="0"/>
              </a:spcAft>
              <a:buNone/>
            </a:pPr>
            <a:br>
              <a:rPr lang="en-US" sz="800">
                <a:solidFill>
                  <a:srgbClr val="14354A"/>
                </a:solidFill>
                <a:latin typeface="Maven Pro Medium"/>
                <a:ea typeface="Maven Pro Medium"/>
                <a:cs typeface="Maven Pro Medium"/>
                <a:sym typeface="Maven Pro Medium"/>
              </a:rPr>
            </a:br>
            <a:r>
              <a:rPr lang="en-US">
                <a:solidFill>
                  <a:srgbClr val="14354A"/>
                </a:solidFill>
                <a:latin typeface="Maven Pro Medium"/>
                <a:ea typeface="Maven Pro Medium"/>
                <a:cs typeface="Maven Pro Medium"/>
                <a:sym typeface="Maven Pro Medium"/>
              </a:rPr>
              <a:t>AUTOMATED TESTS</a:t>
            </a:r>
            <a:endParaRPr>
              <a:solidFill>
                <a:srgbClr val="14354A"/>
              </a:solidFill>
              <a:latin typeface="Maven Pro Medium"/>
              <a:ea typeface="Maven Pro Medium"/>
              <a:cs typeface="Maven Pro Medium"/>
              <a:sym typeface="Maven Pro Medium"/>
            </a:endParaRPr>
          </a:p>
          <a:p>
            <a:pPr indent="0" lvl="0" marL="0" rtl="0" algn="l">
              <a:lnSpc>
                <a:spcPct val="150000"/>
              </a:lnSpc>
              <a:spcBef>
                <a:spcPts val="0"/>
              </a:spcBef>
              <a:spcAft>
                <a:spcPts val="0"/>
              </a:spcAft>
              <a:buNone/>
            </a:pPr>
            <a:r>
              <a:rPr lang="en-US">
                <a:solidFill>
                  <a:srgbClr val="14354A"/>
                </a:solidFill>
                <a:latin typeface="Maven Pro Medium"/>
                <a:ea typeface="Maven Pro Medium"/>
                <a:cs typeface="Maven Pro Medium"/>
                <a:sym typeface="Maven Pro Medium"/>
              </a:rPr>
              <a:t>DATA VALIDATION IN ETL</a:t>
            </a:r>
            <a:endParaRPr>
              <a:solidFill>
                <a:srgbClr val="14354A"/>
              </a:solidFill>
              <a:latin typeface="Maven Pro Medium"/>
              <a:ea typeface="Maven Pro Medium"/>
              <a:cs typeface="Maven Pro Medium"/>
              <a:sym typeface="Maven Pro Medium"/>
            </a:endParaRPr>
          </a:p>
          <a:p>
            <a:pPr indent="0" lvl="0" marL="0" rtl="0" algn="l">
              <a:lnSpc>
                <a:spcPct val="150000"/>
              </a:lnSpc>
              <a:spcBef>
                <a:spcPts val="0"/>
              </a:spcBef>
              <a:spcAft>
                <a:spcPts val="0"/>
              </a:spcAft>
              <a:buNone/>
            </a:pPr>
            <a:r>
              <a:rPr lang="en-US">
                <a:solidFill>
                  <a:srgbClr val="14354A"/>
                </a:solidFill>
                <a:latin typeface="Maven Pro Medium"/>
                <a:ea typeface="Maven Pro Medium"/>
                <a:cs typeface="Maven Pro Medium"/>
                <a:sym typeface="Maven Pro Medium"/>
              </a:rPr>
              <a:t>LOAD &amp; PERFORMANCE TESTS</a:t>
            </a:r>
            <a:endParaRPr>
              <a:solidFill>
                <a:srgbClr val="14354A"/>
              </a:solidFill>
              <a:latin typeface="Maven Pro Medium"/>
              <a:ea typeface="Maven Pro Medium"/>
              <a:cs typeface="Maven Pro Medium"/>
              <a:sym typeface="Maven Pro Medium"/>
            </a:endParaRPr>
          </a:p>
          <a:p>
            <a:pPr indent="0" lvl="0" marL="0" rtl="0" algn="l">
              <a:lnSpc>
                <a:spcPct val="150000"/>
              </a:lnSpc>
              <a:spcBef>
                <a:spcPts val="0"/>
              </a:spcBef>
              <a:spcAft>
                <a:spcPts val="0"/>
              </a:spcAft>
              <a:buNone/>
            </a:pPr>
            <a:r>
              <a:rPr lang="en-US">
                <a:solidFill>
                  <a:srgbClr val="14354A"/>
                </a:solidFill>
                <a:latin typeface="Maven Pro Medium"/>
                <a:ea typeface="Maven Pro Medium"/>
                <a:cs typeface="Maven Pro Medium"/>
                <a:sym typeface="Maven Pro Medium"/>
              </a:rPr>
              <a:t>SSO INTEGRATION</a:t>
            </a:r>
            <a:endParaRPr>
              <a:solidFill>
                <a:srgbClr val="14354A"/>
              </a:solidFill>
              <a:latin typeface="Maven Pro Medium"/>
              <a:ea typeface="Maven Pro Medium"/>
              <a:cs typeface="Maven Pro Medium"/>
              <a:sym typeface="Maven Pro Medium"/>
            </a:endParaRPr>
          </a:p>
          <a:p>
            <a:pPr indent="0" lvl="0" marL="0" rtl="0" algn="l">
              <a:lnSpc>
                <a:spcPct val="150000"/>
              </a:lnSpc>
              <a:spcBef>
                <a:spcPts val="0"/>
              </a:spcBef>
              <a:spcAft>
                <a:spcPts val="0"/>
              </a:spcAft>
              <a:buNone/>
            </a:pPr>
            <a:r>
              <a:rPr lang="en-US">
                <a:solidFill>
                  <a:srgbClr val="14354A"/>
                </a:solidFill>
                <a:latin typeface="Maven Pro Medium"/>
                <a:ea typeface="Maven Pro Medium"/>
                <a:cs typeface="Maven Pro Medium"/>
                <a:sym typeface="Maven Pro Medium"/>
              </a:rPr>
              <a:t>AUTOMATED DEPLOYMENT</a:t>
            </a:r>
            <a:endParaRPr>
              <a:solidFill>
                <a:srgbClr val="14354A"/>
              </a:solidFill>
              <a:latin typeface="Maven Pro Medium"/>
              <a:ea typeface="Maven Pro Medium"/>
              <a:cs typeface="Maven Pro Medium"/>
              <a:sym typeface="Maven Pro Medium"/>
            </a:endParaRPr>
          </a:p>
          <a:p>
            <a:pPr indent="0" lvl="0" marL="0" rtl="0" algn="l">
              <a:lnSpc>
                <a:spcPct val="150000"/>
              </a:lnSpc>
              <a:spcBef>
                <a:spcPts val="0"/>
              </a:spcBef>
              <a:spcAft>
                <a:spcPts val="0"/>
              </a:spcAft>
              <a:buNone/>
            </a:pPr>
            <a:r>
              <a:rPr lang="en-US">
                <a:solidFill>
                  <a:srgbClr val="14354A"/>
                </a:solidFill>
                <a:latin typeface="Maven Pro Medium"/>
                <a:ea typeface="Maven Pro Medium"/>
                <a:cs typeface="Maven Pro Medium"/>
                <a:sym typeface="Maven Pro Medium"/>
              </a:rPr>
              <a:t>END-TO-END TESTS</a:t>
            </a:r>
            <a:endParaRPr>
              <a:solidFill>
                <a:srgbClr val="14354A"/>
              </a:solidFill>
              <a:latin typeface="Maven Pro Medium"/>
              <a:ea typeface="Maven Pro Medium"/>
              <a:cs typeface="Maven Pro Medium"/>
              <a:sym typeface="Maven Pro Medium"/>
            </a:endParaRPr>
          </a:p>
          <a:p>
            <a:pPr indent="0" lvl="0" marL="0" rtl="0" algn="l">
              <a:lnSpc>
                <a:spcPct val="150000"/>
              </a:lnSpc>
              <a:spcBef>
                <a:spcPts val="0"/>
              </a:spcBef>
              <a:spcAft>
                <a:spcPts val="0"/>
              </a:spcAft>
              <a:buNone/>
            </a:pPr>
            <a:r>
              <a:rPr lang="en-US">
                <a:solidFill>
                  <a:srgbClr val="14354A"/>
                </a:solidFill>
                <a:latin typeface="Maven Pro Medium"/>
                <a:ea typeface="Maven Pro Medium"/>
                <a:cs typeface="Maven Pro Medium"/>
                <a:sym typeface="Maven Pro Medium"/>
              </a:rPr>
              <a:t>AUTOMATED CODE QUALITY CHECKS</a:t>
            </a:r>
            <a:endParaRPr>
              <a:latin typeface="Maven Pro Medium"/>
              <a:ea typeface="Maven Pro Medium"/>
              <a:cs typeface="Maven Pro Medium"/>
              <a:sym typeface="Maven Pro Medium"/>
            </a:endParaRPr>
          </a:p>
        </p:txBody>
      </p:sp>
      <p:sp>
        <p:nvSpPr>
          <p:cNvPr id="2614" name="Google Shape;2614;p30"/>
          <p:cNvSpPr txBox="1"/>
          <p:nvPr>
            <p:ph type="title"/>
          </p:nvPr>
        </p:nvSpPr>
        <p:spPr>
          <a:xfrm>
            <a:off x="1968850" y="399625"/>
            <a:ext cx="6114300" cy="235800"/>
          </a:xfrm>
          <a:prstGeom prst="rect">
            <a:avLst/>
          </a:prstGeom>
          <a:noFill/>
          <a:ln>
            <a:noFill/>
          </a:ln>
        </p:spPr>
        <p:txBody>
          <a:bodyPr anchorCtr="0" anchor="t" bIns="0" lIns="0" spcFirstLastPara="1" rIns="0" wrap="square" tIns="0">
            <a:noAutofit/>
          </a:bodyPr>
          <a:lstStyle/>
          <a:p>
            <a:pPr indent="0" lvl="0" marL="0" marR="0" rtl="0" algn="l">
              <a:lnSpc>
                <a:spcPct val="118611"/>
              </a:lnSpc>
              <a:spcBef>
                <a:spcPts val="0"/>
              </a:spcBef>
              <a:spcAft>
                <a:spcPts val="0"/>
              </a:spcAft>
              <a:buNone/>
            </a:pPr>
            <a:r>
              <a:rPr lang="en-US" sz="1400"/>
              <a:t>DECISION SUPPORT SYSTEM</a:t>
            </a:r>
            <a:r>
              <a:rPr b="0" lang="en-US" sz="1400"/>
              <a:t>: WHAT’S BELOW THE SURFACE?</a:t>
            </a:r>
            <a:endParaRPr sz="1400">
              <a:solidFill>
                <a:srgbClr val="0099F9"/>
              </a:solidFill>
            </a:endParaRPr>
          </a:p>
        </p:txBody>
      </p:sp>
      <p:sp>
        <p:nvSpPr>
          <p:cNvPr id="2615" name="Google Shape;2615;p30"/>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666666"/>
                </a:solidFill>
                <a:latin typeface="Maven Pro"/>
                <a:ea typeface="Maven Pro"/>
                <a:cs typeface="Maven Pro"/>
                <a:sym typeface="Maven Pro"/>
              </a:rPr>
              <a:t>@filipstachura</a:t>
            </a:r>
            <a:endParaRPr sz="1200">
              <a:solidFill>
                <a:srgbClr val="666666"/>
              </a:solidFill>
              <a:latin typeface="Maven Pro"/>
              <a:ea typeface="Maven Pro"/>
              <a:cs typeface="Maven Pro"/>
              <a:sym typeface="Maven Pro"/>
            </a:endParaRPr>
          </a:p>
        </p:txBody>
      </p:sp>
      <p:pic>
        <p:nvPicPr>
          <p:cNvPr id="2616" name="Google Shape;2616;p30"/>
          <p:cNvPicPr preferRelativeResize="0"/>
          <p:nvPr/>
        </p:nvPicPr>
        <p:blipFill rotWithShape="1">
          <a:blip r:embed="rId4">
            <a:alphaModFix/>
          </a:blip>
          <a:srcRect b="0" l="9" r="9" t="0"/>
          <a:stretch/>
        </p:blipFill>
        <p:spPr>
          <a:xfrm>
            <a:off x="7949276" y="4889675"/>
            <a:ext cx="86975" cy="76250"/>
          </a:xfrm>
          <a:prstGeom prst="rect">
            <a:avLst/>
          </a:prstGeom>
          <a:noFill/>
          <a:ln>
            <a:noFill/>
          </a:ln>
        </p:spPr>
      </p:pic>
      <p:cxnSp>
        <p:nvCxnSpPr>
          <p:cNvPr id="2617" name="Google Shape;2617;p30"/>
          <p:cNvCxnSpPr/>
          <p:nvPr/>
        </p:nvCxnSpPr>
        <p:spPr>
          <a:xfrm>
            <a:off x="1453375" y="1236925"/>
            <a:ext cx="6143400" cy="0"/>
          </a:xfrm>
          <a:prstGeom prst="straightConnector1">
            <a:avLst/>
          </a:prstGeom>
          <a:noFill/>
          <a:ln cap="flat" cmpd="sng" w="9525">
            <a:solidFill>
              <a:srgbClr val="0099F9"/>
            </a:solidFill>
            <a:prstDash val="dot"/>
            <a:round/>
            <a:headEnd len="med" w="med" type="none"/>
            <a:tailEnd len="med" w="med" type="none"/>
          </a:ln>
        </p:spPr>
      </p:cxnSp>
      <p:cxnSp>
        <p:nvCxnSpPr>
          <p:cNvPr id="2618" name="Google Shape;2618;p30"/>
          <p:cNvCxnSpPr/>
          <p:nvPr/>
        </p:nvCxnSpPr>
        <p:spPr>
          <a:xfrm>
            <a:off x="1453375" y="4555975"/>
            <a:ext cx="6143400" cy="0"/>
          </a:xfrm>
          <a:prstGeom prst="straightConnector1">
            <a:avLst/>
          </a:prstGeom>
          <a:noFill/>
          <a:ln cap="flat" cmpd="sng" w="9525">
            <a:solidFill>
              <a:srgbClr val="0099F9"/>
            </a:solidFill>
            <a:prstDash val="dot"/>
            <a:round/>
            <a:headEnd len="med" w="med" type="none"/>
            <a:tailEnd len="med" w="med" type="none"/>
          </a:ln>
        </p:spPr>
      </p:cxnSp>
      <p:cxnSp>
        <p:nvCxnSpPr>
          <p:cNvPr id="2619" name="Google Shape;2619;p30"/>
          <p:cNvCxnSpPr/>
          <p:nvPr/>
        </p:nvCxnSpPr>
        <p:spPr>
          <a:xfrm>
            <a:off x="1453375" y="1989375"/>
            <a:ext cx="6143400" cy="0"/>
          </a:xfrm>
          <a:prstGeom prst="straightConnector1">
            <a:avLst/>
          </a:prstGeom>
          <a:noFill/>
          <a:ln cap="flat" cmpd="sng" w="9525">
            <a:solidFill>
              <a:srgbClr val="0099F9"/>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3" name="Shape 2623"/>
        <p:cNvGrpSpPr/>
        <p:nvPr/>
      </p:nvGrpSpPr>
      <p:grpSpPr>
        <a:xfrm>
          <a:off x="0" y="0"/>
          <a:ext cx="0" cy="0"/>
          <a:chOff x="0" y="0"/>
          <a:chExt cx="0" cy="0"/>
        </a:xfrm>
      </p:grpSpPr>
      <p:sp>
        <p:nvSpPr>
          <p:cNvPr id="2624" name="Google Shape;2624;p31"/>
          <p:cNvSpPr txBox="1"/>
          <p:nvPr>
            <p:ph idx="4294967295" type="title"/>
          </p:nvPr>
        </p:nvSpPr>
        <p:spPr>
          <a:xfrm>
            <a:off x="1541400" y="1237400"/>
            <a:ext cx="6061200" cy="382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3000">
                <a:latin typeface="Maven Pro Medium"/>
                <a:ea typeface="Maven Pro Medium"/>
                <a:cs typeface="Maven Pro Medium"/>
                <a:sym typeface="Maven Pro Medium"/>
              </a:rPr>
              <a:t>Shiny is ready for production!</a:t>
            </a:r>
            <a:endParaRPr sz="3000">
              <a:latin typeface="Maven Pro Medium"/>
              <a:ea typeface="Maven Pro Medium"/>
              <a:cs typeface="Maven Pro Medium"/>
              <a:sym typeface="Maven Pro Medium"/>
            </a:endParaRPr>
          </a:p>
        </p:txBody>
      </p:sp>
      <p:sp>
        <p:nvSpPr>
          <p:cNvPr id="2625" name="Google Shape;2625;p31"/>
          <p:cNvSpPr txBox="1"/>
          <p:nvPr/>
        </p:nvSpPr>
        <p:spPr>
          <a:xfrm>
            <a:off x="3771724" y="4104100"/>
            <a:ext cx="1593900" cy="382500"/>
          </a:xfrm>
          <a:prstGeom prst="rect">
            <a:avLst/>
          </a:prstGeom>
          <a:noFill/>
          <a:ln>
            <a:noFill/>
          </a:ln>
        </p:spPr>
        <p:txBody>
          <a:bodyPr anchorCtr="0" anchor="t" bIns="0" lIns="0" spcFirstLastPara="1" rIns="0" wrap="square" tIns="0">
            <a:noAutofit/>
          </a:bodyPr>
          <a:lstStyle/>
          <a:p>
            <a:pPr indent="0" lvl="0" marL="12700" marR="0" rtl="0" algn="ctr">
              <a:lnSpc>
                <a:spcPct val="100000"/>
              </a:lnSpc>
              <a:spcBef>
                <a:spcPts val="0"/>
              </a:spcBef>
              <a:spcAft>
                <a:spcPts val="0"/>
              </a:spcAft>
              <a:buNone/>
            </a:pPr>
            <a:r>
              <a:rPr b="1" lang="en-US" sz="1300">
                <a:solidFill>
                  <a:srgbClr val="FFFFFF"/>
                </a:solidFill>
                <a:latin typeface="Maven Pro"/>
                <a:ea typeface="Maven Pro"/>
                <a:cs typeface="Maven Pro"/>
                <a:sym typeface="Maven Pro"/>
              </a:rPr>
              <a:t>appsilon</a:t>
            </a:r>
            <a:r>
              <a:rPr b="1" lang="en-US" sz="1300">
                <a:solidFill>
                  <a:srgbClr val="0099F9"/>
                </a:solidFill>
                <a:latin typeface="Maven Pro"/>
                <a:ea typeface="Maven Pro"/>
                <a:cs typeface="Maven Pro"/>
                <a:sym typeface="Maven Pro"/>
              </a:rPr>
              <a:t>.</a:t>
            </a:r>
            <a:r>
              <a:rPr b="1" lang="en-US" sz="1300">
                <a:solidFill>
                  <a:srgbClr val="FFFFFF"/>
                </a:solidFill>
                <a:latin typeface="Maven Pro"/>
                <a:ea typeface="Maven Pro"/>
                <a:cs typeface="Maven Pro"/>
                <a:sym typeface="Maven Pro"/>
              </a:rPr>
              <a:t>com</a:t>
            </a:r>
            <a:endParaRPr sz="1300">
              <a:solidFill>
                <a:schemeClr val="dk1"/>
              </a:solidFill>
              <a:latin typeface="Maven Pro"/>
              <a:ea typeface="Maven Pro"/>
              <a:cs typeface="Maven Pro"/>
              <a:sym typeface="Maven Pro"/>
            </a:endParaRPr>
          </a:p>
        </p:txBody>
      </p:sp>
      <p:grpSp>
        <p:nvGrpSpPr>
          <p:cNvPr id="2626" name="Google Shape;2626;p31"/>
          <p:cNvGrpSpPr/>
          <p:nvPr/>
        </p:nvGrpSpPr>
        <p:grpSpPr>
          <a:xfrm>
            <a:off x="-57150" y="3727278"/>
            <a:ext cx="2569539" cy="1501924"/>
            <a:chOff x="0" y="3641578"/>
            <a:chExt cx="2569539" cy="1501924"/>
          </a:xfrm>
        </p:grpSpPr>
        <p:sp>
          <p:nvSpPr>
            <p:cNvPr id="2627" name="Google Shape;2627;p31"/>
            <p:cNvSpPr/>
            <p:nvPr/>
          </p:nvSpPr>
          <p:spPr>
            <a:xfrm>
              <a:off x="0" y="4232958"/>
              <a:ext cx="278327" cy="43751"/>
            </a:xfrm>
            <a:custGeom>
              <a:rect b="b" l="l" r="r" t="t"/>
              <a:pathLst>
                <a:path extrusionOk="0" h="82550" w="525145">
                  <a:moveTo>
                    <a:pt x="524694" y="82197"/>
                  </a:move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28" name="Google Shape;2628;p31"/>
            <p:cNvSpPr/>
            <p:nvPr/>
          </p:nvSpPr>
          <p:spPr>
            <a:xfrm>
              <a:off x="0" y="4276446"/>
              <a:ext cx="278327" cy="237268"/>
            </a:xfrm>
            <a:custGeom>
              <a:rect b="b" l="l" r="r" t="t"/>
              <a:pathLst>
                <a:path extrusionOk="0" h="447675" w="525145">
                  <a:moveTo>
                    <a:pt x="0" y="106861"/>
                  </a:moveTo>
                  <a:lnTo>
                    <a:pt x="102025" y="447548"/>
                  </a:lnTo>
                  <a:lnTo>
                    <a:pt x="524694"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29" name="Google Shape;2629;p31"/>
            <p:cNvSpPr/>
            <p:nvPr/>
          </p:nvSpPr>
          <p:spPr>
            <a:xfrm>
              <a:off x="0" y="4332982"/>
              <a:ext cx="54185" cy="216738"/>
            </a:xfrm>
            <a:custGeom>
              <a:rect b="b" l="l" r="r" t="t"/>
              <a:pathLst>
                <a:path extrusionOk="0" h="408940" w="102235">
                  <a:moveTo>
                    <a:pt x="0" y="408327"/>
                  </a:moveTo>
                  <a:lnTo>
                    <a:pt x="102025" y="340686"/>
                  </a:ln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30" name="Google Shape;2630;p31"/>
            <p:cNvSpPr/>
            <p:nvPr/>
          </p:nvSpPr>
          <p:spPr>
            <a:xfrm>
              <a:off x="1044032" y="4897838"/>
              <a:ext cx="267894" cy="141351"/>
            </a:xfrm>
            <a:custGeom>
              <a:rect b="b" l="l" r="r" t="t"/>
              <a:pathLst>
                <a:path extrusionOk="0" h="266700" w="505460">
                  <a:moveTo>
                    <a:pt x="441401" y="266192"/>
                  </a:moveTo>
                  <a:lnTo>
                    <a:pt x="0" y="0"/>
                  </a:lnTo>
                  <a:lnTo>
                    <a:pt x="505218" y="76695"/>
                  </a:lnTo>
                  <a:lnTo>
                    <a:pt x="441401" y="266192"/>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31" name="Google Shape;2631;p31"/>
            <p:cNvSpPr/>
            <p:nvPr/>
          </p:nvSpPr>
          <p:spPr>
            <a:xfrm>
              <a:off x="578366" y="3738088"/>
              <a:ext cx="276644" cy="279336"/>
            </a:xfrm>
            <a:custGeom>
              <a:rect b="b" l="l" r="r" t="t"/>
              <a:pathLst>
                <a:path extrusionOk="0" h="527050" w="521969">
                  <a:moveTo>
                    <a:pt x="59232" y="0"/>
                  </a:moveTo>
                  <a:lnTo>
                    <a:pt x="521881" y="526554"/>
                  </a:lnTo>
                  <a:lnTo>
                    <a:pt x="0" y="328218"/>
                  </a:lnTo>
                  <a:lnTo>
                    <a:pt x="59232"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32" name="Google Shape;2632;p31"/>
            <p:cNvSpPr/>
            <p:nvPr/>
          </p:nvSpPr>
          <p:spPr>
            <a:xfrm>
              <a:off x="383709" y="4338651"/>
              <a:ext cx="340588" cy="175006"/>
            </a:xfrm>
            <a:custGeom>
              <a:rect b="b" l="l" r="r" t="t"/>
              <a:pathLst>
                <a:path extrusionOk="0" h="330200" w="642619">
                  <a:moveTo>
                    <a:pt x="533146" y="329971"/>
                  </a:moveTo>
                  <a:lnTo>
                    <a:pt x="0" y="147015"/>
                  </a:lnTo>
                  <a:lnTo>
                    <a:pt x="642048" y="0"/>
                  </a:lnTo>
                  <a:lnTo>
                    <a:pt x="533146" y="329971"/>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33" name="Google Shape;2633;p31"/>
            <p:cNvSpPr/>
            <p:nvPr/>
          </p:nvSpPr>
          <p:spPr>
            <a:xfrm>
              <a:off x="1277543" y="4872742"/>
              <a:ext cx="183083" cy="166256"/>
            </a:xfrm>
            <a:custGeom>
              <a:rect b="b" l="l" r="r" t="t"/>
              <a:pathLst>
                <a:path extrusionOk="0" h="313690" w="345439">
                  <a:moveTo>
                    <a:pt x="63817" y="124129"/>
                  </a:moveTo>
                  <a:lnTo>
                    <a:pt x="0" y="313626"/>
                  </a:lnTo>
                  <a:lnTo>
                    <a:pt x="345427" y="0"/>
                  </a:lnTo>
                  <a:lnTo>
                    <a:pt x="63817" y="124129"/>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34" name="Google Shape;2634;p31"/>
            <p:cNvSpPr/>
            <p:nvPr/>
          </p:nvSpPr>
          <p:spPr>
            <a:xfrm>
              <a:off x="2101840" y="4868308"/>
              <a:ext cx="290779" cy="233229"/>
            </a:xfrm>
            <a:custGeom>
              <a:rect b="b" l="l" r="r" t="t"/>
              <a:pathLst>
                <a:path extrusionOk="0" h="440054" w="548639">
                  <a:moveTo>
                    <a:pt x="548182" y="318744"/>
                  </a:moveTo>
                  <a:lnTo>
                    <a:pt x="0" y="439585"/>
                  </a:lnTo>
                  <a:lnTo>
                    <a:pt x="430187" y="0"/>
                  </a:lnTo>
                  <a:lnTo>
                    <a:pt x="548182" y="318744"/>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35" name="Google Shape;2635;p31"/>
            <p:cNvSpPr/>
            <p:nvPr/>
          </p:nvSpPr>
          <p:spPr>
            <a:xfrm>
              <a:off x="665755" y="4338651"/>
              <a:ext cx="320395" cy="192507"/>
            </a:xfrm>
            <a:custGeom>
              <a:rect b="b" l="l" r="r" t="t"/>
              <a:pathLst>
                <a:path extrusionOk="0" h="363220" w="604519">
                  <a:moveTo>
                    <a:pt x="108902" y="0"/>
                  </a:moveTo>
                  <a:lnTo>
                    <a:pt x="0" y="329971"/>
                  </a:lnTo>
                  <a:lnTo>
                    <a:pt x="604520" y="362648"/>
                  </a:lnTo>
                  <a:lnTo>
                    <a:pt x="108902"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36" name="Google Shape;2636;p31"/>
            <p:cNvSpPr/>
            <p:nvPr/>
          </p:nvSpPr>
          <p:spPr>
            <a:xfrm>
              <a:off x="723367" y="4323096"/>
              <a:ext cx="459727" cy="207987"/>
            </a:xfrm>
            <a:custGeom>
              <a:rect b="b" l="l" r="r" t="t"/>
              <a:pathLst>
                <a:path extrusionOk="0" h="392429" w="867410">
                  <a:moveTo>
                    <a:pt x="867321" y="0"/>
                  </a:moveTo>
                  <a:lnTo>
                    <a:pt x="0" y="29400"/>
                  </a:lnTo>
                  <a:lnTo>
                    <a:pt x="495617" y="392048"/>
                  </a:lnTo>
                  <a:lnTo>
                    <a:pt x="867321"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37" name="Google Shape;2637;p31"/>
            <p:cNvSpPr/>
            <p:nvPr/>
          </p:nvSpPr>
          <p:spPr>
            <a:xfrm>
              <a:off x="854453" y="4616548"/>
              <a:ext cx="190151" cy="288086"/>
            </a:xfrm>
            <a:custGeom>
              <a:rect b="b" l="l" r="r" t="t"/>
              <a:pathLst>
                <a:path extrusionOk="0" h="543559" w="358775">
                  <a:moveTo>
                    <a:pt x="358355" y="531672"/>
                  </a:moveTo>
                  <a:lnTo>
                    <a:pt x="0" y="543026"/>
                  </a:lnTo>
                  <a:lnTo>
                    <a:pt x="356692" y="0"/>
                  </a:lnTo>
                  <a:lnTo>
                    <a:pt x="358355" y="531672"/>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38" name="Google Shape;2638;p31"/>
            <p:cNvSpPr/>
            <p:nvPr/>
          </p:nvSpPr>
          <p:spPr>
            <a:xfrm>
              <a:off x="665755" y="4513228"/>
              <a:ext cx="378282" cy="103657"/>
            </a:xfrm>
            <a:custGeom>
              <a:rect b="b" l="l" r="r" t="t"/>
              <a:pathLst>
                <a:path extrusionOk="0" h="195579" w="713739">
                  <a:moveTo>
                    <a:pt x="604520" y="32677"/>
                  </a:moveTo>
                  <a:lnTo>
                    <a:pt x="0" y="0"/>
                  </a:lnTo>
                  <a:lnTo>
                    <a:pt x="713384" y="195287"/>
                  </a:lnTo>
                  <a:lnTo>
                    <a:pt x="604520" y="32677"/>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39" name="Google Shape;2639;p31"/>
            <p:cNvSpPr/>
            <p:nvPr/>
          </p:nvSpPr>
          <p:spPr>
            <a:xfrm>
              <a:off x="2101840" y="5036944"/>
              <a:ext cx="290779" cy="106013"/>
            </a:xfrm>
            <a:custGeom>
              <a:rect b="b" l="l" r="r" t="t"/>
              <a:pathLst>
                <a:path extrusionOk="0" h="200025" w="548639">
                  <a:moveTo>
                    <a:pt x="548182" y="0"/>
                  </a:moveTo>
                  <a:lnTo>
                    <a:pt x="0" y="120840"/>
                  </a:lnTo>
                  <a:lnTo>
                    <a:pt x="433527" y="199548"/>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40" name="Google Shape;2640;p31"/>
            <p:cNvSpPr/>
            <p:nvPr/>
          </p:nvSpPr>
          <p:spPr>
            <a:xfrm>
              <a:off x="2391841" y="5036944"/>
              <a:ext cx="177698" cy="106013"/>
            </a:xfrm>
            <a:custGeom>
              <a:rect b="b" l="l" r="r" t="t"/>
              <a:pathLst>
                <a:path extrusionOk="0" h="200025" w="335279">
                  <a:moveTo>
                    <a:pt x="334764" y="199548"/>
                  </a:move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41" name="Google Shape;2641;p31"/>
            <p:cNvSpPr/>
            <p:nvPr/>
          </p:nvSpPr>
          <p:spPr>
            <a:xfrm>
              <a:off x="550885" y="5125079"/>
              <a:ext cx="103320" cy="17501"/>
            </a:xfrm>
            <a:custGeom>
              <a:rect b="b" l="l" r="r" t="t"/>
              <a:pathLst>
                <a:path extrusionOk="0" h="33020" w="194944">
                  <a:moveTo>
                    <a:pt x="194618" y="0"/>
                  </a:moveTo>
                  <a:lnTo>
                    <a:pt x="0" y="32962"/>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42" name="Google Shape;2642;p31"/>
            <p:cNvSpPr/>
            <p:nvPr/>
          </p:nvSpPr>
          <p:spPr>
            <a:xfrm>
              <a:off x="384044" y="4845092"/>
              <a:ext cx="270586" cy="298183"/>
            </a:xfrm>
            <a:custGeom>
              <a:rect b="b" l="l" r="r" t="t"/>
              <a:pathLst>
                <a:path extrusionOk="0" h="562609" w="510540">
                  <a:moveTo>
                    <a:pt x="0" y="562171"/>
                  </a:moveTo>
                  <a:lnTo>
                    <a:pt x="449911" y="0"/>
                  </a:lnTo>
                  <a:lnTo>
                    <a:pt x="509995" y="529208"/>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43" name="Google Shape;2643;p31"/>
            <p:cNvSpPr/>
            <p:nvPr/>
          </p:nvSpPr>
          <p:spPr>
            <a:xfrm>
              <a:off x="367943" y="4762125"/>
              <a:ext cx="117456" cy="381311"/>
            </a:xfrm>
            <a:custGeom>
              <a:rect b="b" l="l" r="r" t="t"/>
              <a:pathLst>
                <a:path extrusionOk="0" h="719454" w="221615">
                  <a:moveTo>
                    <a:pt x="221291" y="0"/>
                  </a:moveTo>
                  <a:lnTo>
                    <a:pt x="0" y="718991"/>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44" name="Google Shape;2644;p31"/>
            <p:cNvSpPr/>
            <p:nvPr/>
          </p:nvSpPr>
          <p:spPr>
            <a:xfrm>
              <a:off x="384044" y="4762125"/>
              <a:ext cx="238614" cy="381311"/>
            </a:xfrm>
            <a:custGeom>
              <a:rect b="b" l="l" r="r" t="t"/>
              <a:pathLst>
                <a:path extrusionOk="0" h="719454" w="450215">
                  <a:moveTo>
                    <a:pt x="0" y="718991"/>
                  </a:moveTo>
                  <a:lnTo>
                    <a:pt x="449911" y="156819"/>
                  </a:lnTo>
                  <a:lnTo>
                    <a:pt x="190856"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45" name="Google Shape;2645;p31"/>
            <p:cNvSpPr/>
            <p:nvPr/>
          </p:nvSpPr>
          <p:spPr>
            <a:xfrm>
              <a:off x="622057" y="4845092"/>
              <a:ext cx="232892" cy="280683"/>
            </a:xfrm>
            <a:custGeom>
              <a:rect b="b" l="l" r="r" t="t"/>
              <a:pathLst>
                <a:path extrusionOk="0" h="529590" w="439419">
                  <a:moveTo>
                    <a:pt x="439292" y="111048"/>
                  </a:moveTo>
                  <a:lnTo>
                    <a:pt x="60083" y="529208"/>
                  </a:lnTo>
                  <a:lnTo>
                    <a:pt x="0" y="0"/>
                  </a:lnTo>
                  <a:lnTo>
                    <a:pt x="439292" y="111048"/>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46" name="Google Shape;2646;p31"/>
            <p:cNvSpPr/>
            <p:nvPr/>
          </p:nvSpPr>
          <p:spPr>
            <a:xfrm>
              <a:off x="485011" y="4513228"/>
              <a:ext cx="181400" cy="265201"/>
            </a:xfrm>
            <a:custGeom>
              <a:rect b="b" l="l" r="r" t="t"/>
              <a:pathLst>
                <a:path extrusionOk="0" h="500379" w="342265">
                  <a:moveTo>
                    <a:pt x="341655" y="0"/>
                  </a:moveTo>
                  <a:lnTo>
                    <a:pt x="0" y="470446"/>
                  </a:lnTo>
                  <a:lnTo>
                    <a:pt x="191490" y="499821"/>
                  </a:lnTo>
                  <a:lnTo>
                    <a:pt x="341655"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47" name="Google Shape;2647;p31"/>
            <p:cNvSpPr/>
            <p:nvPr/>
          </p:nvSpPr>
          <p:spPr>
            <a:xfrm>
              <a:off x="485011" y="4762125"/>
              <a:ext cx="137312" cy="83128"/>
            </a:xfrm>
            <a:custGeom>
              <a:rect b="b" l="l" r="r" t="t"/>
              <a:pathLst>
                <a:path extrusionOk="0" h="156845" w="259080">
                  <a:moveTo>
                    <a:pt x="259054" y="156819"/>
                  </a:moveTo>
                  <a:lnTo>
                    <a:pt x="0" y="0"/>
                  </a:lnTo>
                  <a:lnTo>
                    <a:pt x="191490" y="29375"/>
                  </a:lnTo>
                  <a:lnTo>
                    <a:pt x="259054" y="156819"/>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48" name="Google Shape;2648;p31"/>
            <p:cNvSpPr/>
            <p:nvPr/>
          </p:nvSpPr>
          <p:spPr>
            <a:xfrm>
              <a:off x="586314" y="4513228"/>
              <a:ext cx="457708" cy="265201"/>
            </a:xfrm>
            <a:custGeom>
              <a:rect b="b" l="l" r="r" t="t"/>
              <a:pathLst>
                <a:path extrusionOk="0" h="500379" w="863600">
                  <a:moveTo>
                    <a:pt x="863549" y="195287"/>
                  </a:moveTo>
                  <a:lnTo>
                    <a:pt x="150164" y="0"/>
                  </a:lnTo>
                  <a:lnTo>
                    <a:pt x="0" y="499821"/>
                  </a:lnTo>
                  <a:lnTo>
                    <a:pt x="863549" y="195287"/>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49" name="Google Shape;2649;p31"/>
            <p:cNvSpPr/>
            <p:nvPr/>
          </p:nvSpPr>
          <p:spPr>
            <a:xfrm>
              <a:off x="586314" y="4616548"/>
              <a:ext cx="457708" cy="288086"/>
            </a:xfrm>
            <a:custGeom>
              <a:rect b="b" l="l" r="r" t="t"/>
              <a:pathLst>
                <a:path extrusionOk="0" h="543559" w="863600">
                  <a:moveTo>
                    <a:pt x="863549" y="0"/>
                  </a:moveTo>
                  <a:lnTo>
                    <a:pt x="506856" y="543026"/>
                  </a:lnTo>
                  <a:lnTo>
                    <a:pt x="0" y="304533"/>
                  </a:lnTo>
                  <a:lnTo>
                    <a:pt x="863549"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50" name="Google Shape;2650;p31"/>
            <p:cNvSpPr/>
            <p:nvPr/>
          </p:nvSpPr>
          <p:spPr>
            <a:xfrm>
              <a:off x="586314" y="4777666"/>
              <a:ext cx="268903" cy="126542"/>
            </a:xfrm>
            <a:custGeom>
              <a:rect b="b" l="l" r="r" t="t"/>
              <a:pathLst>
                <a:path extrusionOk="0" h="238759" w="507365">
                  <a:moveTo>
                    <a:pt x="506856" y="238493"/>
                  </a:moveTo>
                  <a:lnTo>
                    <a:pt x="67563" y="127444"/>
                  </a:lnTo>
                  <a:lnTo>
                    <a:pt x="0" y="0"/>
                  </a:lnTo>
                  <a:lnTo>
                    <a:pt x="506856" y="238493"/>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51" name="Google Shape;2651;p31"/>
            <p:cNvSpPr/>
            <p:nvPr/>
          </p:nvSpPr>
          <p:spPr>
            <a:xfrm>
              <a:off x="1281057" y="4697413"/>
              <a:ext cx="189814" cy="58560"/>
            </a:xfrm>
            <a:custGeom>
              <a:rect b="b" l="l" r="r" t="t"/>
              <a:pathLst>
                <a:path extrusionOk="0" h="110490" w="358139">
                  <a:moveTo>
                    <a:pt x="357568" y="53682"/>
                  </a:moveTo>
                  <a:lnTo>
                    <a:pt x="280327" y="0"/>
                  </a:lnTo>
                  <a:lnTo>
                    <a:pt x="0" y="110236"/>
                  </a:lnTo>
                  <a:lnTo>
                    <a:pt x="357568" y="53682"/>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52" name="Google Shape;2652;p31"/>
            <p:cNvSpPr/>
            <p:nvPr/>
          </p:nvSpPr>
          <p:spPr>
            <a:xfrm>
              <a:off x="1281057" y="4725814"/>
              <a:ext cx="189814" cy="147408"/>
            </a:xfrm>
            <a:custGeom>
              <a:rect b="b" l="l" r="r" t="t"/>
              <a:pathLst>
                <a:path extrusionOk="0" h="278129" w="358139">
                  <a:moveTo>
                    <a:pt x="357568" y="0"/>
                  </a:moveTo>
                  <a:lnTo>
                    <a:pt x="338785" y="277710"/>
                  </a:lnTo>
                  <a:lnTo>
                    <a:pt x="0" y="56553"/>
                  </a:lnTo>
                  <a:lnTo>
                    <a:pt x="357568"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53" name="Google Shape;2653;p31"/>
            <p:cNvSpPr/>
            <p:nvPr/>
          </p:nvSpPr>
          <p:spPr>
            <a:xfrm>
              <a:off x="1281057" y="4755735"/>
              <a:ext cx="179717" cy="183083"/>
            </a:xfrm>
            <a:custGeom>
              <a:rect b="b" l="l" r="r" t="t"/>
              <a:pathLst>
                <a:path extrusionOk="0" h="345440" w="339089">
                  <a:moveTo>
                    <a:pt x="338785" y="221157"/>
                  </a:moveTo>
                  <a:lnTo>
                    <a:pt x="57175" y="345287"/>
                  </a:lnTo>
                  <a:lnTo>
                    <a:pt x="0" y="0"/>
                  </a:lnTo>
                  <a:lnTo>
                    <a:pt x="338785" y="221157"/>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54" name="Google Shape;2654;p31"/>
            <p:cNvSpPr/>
            <p:nvPr/>
          </p:nvSpPr>
          <p:spPr>
            <a:xfrm>
              <a:off x="1044032" y="4755735"/>
              <a:ext cx="267894" cy="183083"/>
            </a:xfrm>
            <a:custGeom>
              <a:rect b="b" l="l" r="r" t="t"/>
              <a:pathLst>
                <a:path extrusionOk="0" h="345440" w="505460">
                  <a:moveTo>
                    <a:pt x="505218" y="345287"/>
                  </a:moveTo>
                  <a:lnTo>
                    <a:pt x="0" y="268592"/>
                  </a:lnTo>
                  <a:lnTo>
                    <a:pt x="448043" y="0"/>
                  </a:lnTo>
                  <a:lnTo>
                    <a:pt x="505218" y="345287"/>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55" name="Google Shape;2655;p31"/>
            <p:cNvSpPr/>
            <p:nvPr/>
          </p:nvSpPr>
          <p:spPr>
            <a:xfrm>
              <a:off x="1043151" y="4616548"/>
              <a:ext cx="238613" cy="282028"/>
            </a:xfrm>
            <a:custGeom>
              <a:rect b="b" l="l" r="r" t="t"/>
              <a:pathLst>
                <a:path extrusionOk="0" h="532129" w="450214">
                  <a:moveTo>
                    <a:pt x="0" y="0"/>
                  </a:moveTo>
                  <a:lnTo>
                    <a:pt x="1663" y="531672"/>
                  </a:lnTo>
                  <a:lnTo>
                    <a:pt x="449707" y="263080"/>
                  </a:ln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56" name="Google Shape;2656;p31"/>
            <p:cNvSpPr/>
            <p:nvPr/>
          </p:nvSpPr>
          <p:spPr>
            <a:xfrm>
              <a:off x="1281057" y="4589269"/>
              <a:ext cx="148755" cy="166928"/>
            </a:xfrm>
            <a:custGeom>
              <a:rect b="b" l="l" r="r" t="t"/>
              <a:pathLst>
                <a:path extrusionOk="0" h="314959" w="280669">
                  <a:moveTo>
                    <a:pt x="280327" y="204406"/>
                  </a:moveTo>
                  <a:lnTo>
                    <a:pt x="0" y="314642"/>
                  </a:lnTo>
                  <a:lnTo>
                    <a:pt x="124777" y="0"/>
                  </a:lnTo>
                  <a:lnTo>
                    <a:pt x="280327" y="204406"/>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57" name="Google Shape;2657;p31"/>
            <p:cNvSpPr/>
            <p:nvPr/>
          </p:nvSpPr>
          <p:spPr>
            <a:xfrm>
              <a:off x="1043151" y="4589269"/>
              <a:ext cx="304578" cy="166928"/>
            </a:xfrm>
            <a:custGeom>
              <a:rect b="b" l="l" r="r" t="t"/>
              <a:pathLst>
                <a:path extrusionOk="0" h="314959" w="574675">
                  <a:moveTo>
                    <a:pt x="449707" y="314642"/>
                  </a:moveTo>
                  <a:lnTo>
                    <a:pt x="0" y="51562"/>
                  </a:lnTo>
                  <a:lnTo>
                    <a:pt x="574484" y="0"/>
                  </a:lnTo>
                  <a:lnTo>
                    <a:pt x="449707" y="314642"/>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58" name="Google Shape;2658;p31"/>
            <p:cNvSpPr/>
            <p:nvPr/>
          </p:nvSpPr>
          <p:spPr>
            <a:xfrm>
              <a:off x="403575" y="3846064"/>
              <a:ext cx="175342" cy="337896"/>
            </a:xfrm>
            <a:custGeom>
              <a:rect b="b" l="l" r="r" t="t"/>
              <a:pathLst>
                <a:path extrusionOk="0" h="637540" w="330834">
                  <a:moveTo>
                    <a:pt x="330403" y="124129"/>
                  </a:moveTo>
                  <a:lnTo>
                    <a:pt x="67564" y="637031"/>
                  </a:lnTo>
                  <a:lnTo>
                    <a:pt x="0" y="0"/>
                  </a:lnTo>
                  <a:lnTo>
                    <a:pt x="330403" y="124129"/>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59" name="Google Shape;2659;p31"/>
            <p:cNvSpPr/>
            <p:nvPr/>
          </p:nvSpPr>
          <p:spPr>
            <a:xfrm>
              <a:off x="277575" y="3846064"/>
              <a:ext cx="162217" cy="431457"/>
            </a:xfrm>
            <a:custGeom>
              <a:rect b="b" l="l" r="r" t="t"/>
              <a:pathLst>
                <a:path extrusionOk="0" h="814070" w="306069">
                  <a:moveTo>
                    <a:pt x="305739" y="637031"/>
                  </a:moveTo>
                  <a:lnTo>
                    <a:pt x="0" y="813473"/>
                  </a:lnTo>
                  <a:lnTo>
                    <a:pt x="238175" y="0"/>
                  </a:lnTo>
                  <a:lnTo>
                    <a:pt x="305739" y="637031"/>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60" name="Google Shape;2660;p31"/>
            <p:cNvSpPr/>
            <p:nvPr/>
          </p:nvSpPr>
          <p:spPr>
            <a:xfrm>
              <a:off x="403575" y="3738088"/>
              <a:ext cx="206642" cy="173996"/>
            </a:xfrm>
            <a:custGeom>
              <a:rect b="b" l="l" r="r" t="t"/>
              <a:pathLst>
                <a:path extrusionOk="0" h="328295" w="389890">
                  <a:moveTo>
                    <a:pt x="389636" y="0"/>
                  </a:moveTo>
                  <a:lnTo>
                    <a:pt x="330403" y="328218"/>
                  </a:lnTo>
                  <a:lnTo>
                    <a:pt x="0" y="204088"/>
                  </a:lnTo>
                  <a:lnTo>
                    <a:pt x="389636"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61" name="Google Shape;2661;p31"/>
            <p:cNvSpPr/>
            <p:nvPr/>
          </p:nvSpPr>
          <p:spPr>
            <a:xfrm>
              <a:off x="262653" y="3726054"/>
              <a:ext cx="347993" cy="120484"/>
            </a:xfrm>
            <a:custGeom>
              <a:rect b="b" l="l" r="r" t="t"/>
              <a:pathLst>
                <a:path extrusionOk="0" h="227329" w="656590">
                  <a:moveTo>
                    <a:pt x="656018" y="22745"/>
                  </a:moveTo>
                  <a:lnTo>
                    <a:pt x="0" y="0"/>
                  </a:lnTo>
                  <a:lnTo>
                    <a:pt x="266382" y="226834"/>
                  </a:lnTo>
                  <a:lnTo>
                    <a:pt x="656018" y="2274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62" name="Google Shape;2662;p31"/>
            <p:cNvSpPr/>
            <p:nvPr/>
          </p:nvSpPr>
          <p:spPr>
            <a:xfrm>
              <a:off x="367943" y="4762125"/>
              <a:ext cx="117456" cy="381311"/>
            </a:xfrm>
            <a:custGeom>
              <a:rect b="b" l="l" r="r" t="t"/>
              <a:pathLst>
                <a:path extrusionOk="0" h="719454" w="221615">
                  <a:moveTo>
                    <a:pt x="221291" y="0"/>
                  </a:moveTo>
                  <a:lnTo>
                    <a:pt x="0" y="718991"/>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63" name="Google Shape;2663;p31"/>
            <p:cNvSpPr/>
            <p:nvPr/>
          </p:nvSpPr>
          <p:spPr>
            <a:xfrm>
              <a:off x="201490" y="4762125"/>
              <a:ext cx="284048" cy="381311"/>
            </a:xfrm>
            <a:custGeom>
              <a:rect b="b" l="l" r="r" t="t"/>
              <a:pathLst>
                <a:path extrusionOk="0" h="719454" w="535940">
                  <a:moveTo>
                    <a:pt x="0" y="718991"/>
                  </a:moveTo>
                  <a:lnTo>
                    <a:pt x="535934"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64" name="Google Shape;2664;p31"/>
            <p:cNvSpPr/>
            <p:nvPr/>
          </p:nvSpPr>
          <p:spPr>
            <a:xfrm>
              <a:off x="282406" y="4513228"/>
              <a:ext cx="384340" cy="249383"/>
            </a:xfrm>
            <a:custGeom>
              <a:rect b="b" l="l" r="r" t="t"/>
              <a:pathLst>
                <a:path extrusionOk="0" h="470534" w="725169">
                  <a:moveTo>
                    <a:pt x="724636" y="0"/>
                  </a:moveTo>
                  <a:lnTo>
                    <a:pt x="382981" y="470446"/>
                  </a:lnTo>
                  <a:lnTo>
                    <a:pt x="0" y="94729"/>
                  </a:lnTo>
                  <a:lnTo>
                    <a:pt x="724636"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65" name="Google Shape;2665;p31"/>
            <p:cNvSpPr/>
            <p:nvPr/>
          </p:nvSpPr>
          <p:spPr>
            <a:xfrm>
              <a:off x="282406" y="4416432"/>
              <a:ext cx="384340" cy="147408"/>
            </a:xfrm>
            <a:custGeom>
              <a:rect b="b" l="l" r="r" t="t"/>
              <a:pathLst>
                <a:path extrusionOk="0" h="278129" w="725169">
                  <a:moveTo>
                    <a:pt x="724636" y="182956"/>
                  </a:moveTo>
                  <a:lnTo>
                    <a:pt x="191490" y="0"/>
                  </a:lnTo>
                  <a:lnTo>
                    <a:pt x="0" y="277685"/>
                  </a:lnTo>
                  <a:lnTo>
                    <a:pt x="724636" y="182956"/>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66" name="Google Shape;2666;p31"/>
            <p:cNvSpPr/>
            <p:nvPr/>
          </p:nvSpPr>
          <p:spPr>
            <a:xfrm>
              <a:off x="164656" y="4563346"/>
              <a:ext cx="321069" cy="199238"/>
            </a:xfrm>
            <a:custGeom>
              <a:rect b="b" l="l" r="r" t="t"/>
              <a:pathLst>
                <a:path extrusionOk="0" h="375920" w="605790">
                  <a:moveTo>
                    <a:pt x="605561" y="375716"/>
                  </a:moveTo>
                  <a:lnTo>
                    <a:pt x="0" y="160096"/>
                  </a:lnTo>
                  <a:lnTo>
                    <a:pt x="222580" y="0"/>
                  </a:lnTo>
                  <a:lnTo>
                    <a:pt x="605561" y="375716"/>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67" name="Google Shape;2667;p31"/>
            <p:cNvSpPr/>
            <p:nvPr/>
          </p:nvSpPr>
          <p:spPr>
            <a:xfrm>
              <a:off x="277575" y="4276446"/>
              <a:ext cx="106349" cy="287414"/>
            </a:xfrm>
            <a:custGeom>
              <a:rect b="b" l="l" r="r" t="t"/>
              <a:pathLst>
                <a:path extrusionOk="0" h="542290" w="200659">
                  <a:moveTo>
                    <a:pt x="200621" y="264591"/>
                  </a:moveTo>
                  <a:lnTo>
                    <a:pt x="0" y="0"/>
                  </a:lnTo>
                  <a:lnTo>
                    <a:pt x="9131" y="542277"/>
                  </a:lnTo>
                  <a:lnTo>
                    <a:pt x="200621" y="264591"/>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68" name="Google Shape;2668;p31"/>
            <p:cNvSpPr/>
            <p:nvPr/>
          </p:nvSpPr>
          <p:spPr>
            <a:xfrm>
              <a:off x="383709" y="4238415"/>
              <a:ext cx="340588" cy="178371"/>
            </a:xfrm>
            <a:custGeom>
              <a:rect b="b" l="l" r="r" t="t"/>
              <a:pathLst>
                <a:path extrusionOk="0" h="336550" w="642619">
                  <a:moveTo>
                    <a:pt x="642048" y="189458"/>
                  </a:moveTo>
                  <a:lnTo>
                    <a:pt x="0" y="336473"/>
                  </a:lnTo>
                  <a:lnTo>
                    <a:pt x="221526" y="0"/>
                  </a:lnTo>
                  <a:lnTo>
                    <a:pt x="642048" y="189458"/>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69" name="Google Shape;2669;p31"/>
            <p:cNvSpPr/>
            <p:nvPr/>
          </p:nvSpPr>
          <p:spPr>
            <a:xfrm>
              <a:off x="439318" y="3911738"/>
              <a:ext cx="139332" cy="327463"/>
            </a:xfrm>
            <a:custGeom>
              <a:rect b="b" l="l" r="r" t="t"/>
              <a:pathLst>
                <a:path extrusionOk="0" h="617854" w="262890">
                  <a:moveTo>
                    <a:pt x="262839" y="0"/>
                  </a:moveTo>
                  <a:lnTo>
                    <a:pt x="0" y="512902"/>
                  </a:lnTo>
                  <a:lnTo>
                    <a:pt x="116408" y="617461"/>
                  </a:lnTo>
                  <a:lnTo>
                    <a:pt x="262839"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70" name="Google Shape;2670;p31"/>
            <p:cNvSpPr/>
            <p:nvPr/>
          </p:nvSpPr>
          <p:spPr>
            <a:xfrm>
              <a:off x="277575" y="4183096"/>
              <a:ext cx="223806" cy="93560"/>
            </a:xfrm>
            <a:custGeom>
              <a:rect b="b" l="l" r="r" t="t"/>
              <a:pathLst>
                <a:path extrusionOk="0" h="176529" w="422275">
                  <a:moveTo>
                    <a:pt x="305739" y="0"/>
                  </a:moveTo>
                  <a:lnTo>
                    <a:pt x="0" y="176441"/>
                  </a:lnTo>
                  <a:lnTo>
                    <a:pt x="422148" y="104559"/>
                  </a:lnTo>
                  <a:lnTo>
                    <a:pt x="305739"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71" name="Google Shape;2671;p31"/>
            <p:cNvSpPr/>
            <p:nvPr/>
          </p:nvSpPr>
          <p:spPr>
            <a:xfrm>
              <a:off x="277575" y="4238415"/>
              <a:ext cx="223806" cy="178371"/>
            </a:xfrm>
            <a:custGeom>
              <a:rect b="b" l="l" r="r" t="t"/>
              <a:pathLst>
                <a:path extrusionOk="0" h="336550" w="422275">
                  <a:moveTo>
                    <a:pt x="200621" y="336473"/>
                  </a:moveTo>
                  <a:lnTo>
                    <a:pt x="0" y="71882"/>
                  </a:lnTo>
                  <a:lnTo>
                    <a:pt x="422148" y="0"/>
                  </a:lnTo>
                  <a:lnTo>
                    <a:pt x="200621" y="336473"/>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72" name="Google Shape;2672;p31"/>
            <p:cNvSpPr/>
            <p:nvPr/>
          </p:nvSpPr>
          <p:spPr>
            <a:xfrm>
              <a:off x="500901" y="4016670"/>
              <a:ext cx="354387" cy="322751"/>
            </a:xfrm>
            <a:custGeom>
              <a:rect b="b" l="l" r="r" t="t"/>
              <a:pathLst>
                <a:path extrusionOk="0" h="608965" w="668655">
                  <a:moveTo>
                    <a:pt x="668312" y="0"/>
                  </a:moveTo>
                  <a:lnTo>
                    <a:pt x="420522" y="608583"/>
                  </a:lnTo>
                  <a:lnTo>
                    <a:pt x="0" y="419125"/>
                  </a:lnTo>
                  <a:lnTo>
                    <a:pt x="668312"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73" name="Google Shape;2673;p31"/>
            <p:cNvSpPr/>
            <p:nvPr/>
          </p:nvSpPr>
          <p:spPr>
            <a:xfrm>
              <a:off x="500901" y="3911738"/>
              <a:ext cx="354387" cy="327463"/>
            </a:xfrm>
            <a:custGeom>
              <a:rect b="b" l="l" r="r" t="t"/>
              <a:pathLst>
                <a:path extrusionOk="0" h="617854" w="668655">
                  <a:moveTo>
                    <a:pt x="668312" y="198335"/>
                  </a:moveTo>
                  <a:lnTo>
                    <a:pt x="146431" y="0"/>
                  </a:lnTo>
                  <a:lnTo>
                    <a:pt x="0" y="617461"/>
                  </a:lnTo>
                  <a:lnTo>
                    <a:pt x="668312" y="19833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74" name="Google Shape;2674;p31"/>
            <p:cNvSpPr/>
            <p:nvPr/>
          </p:nvSpPr>
          <p:spPr>
            <a:xfrm>
              <a:off x="1460282" y="4872742"/>
              <a:ext cx="191496" cy="183083"/>
            </a:xfrm>
            <a:custGeom>
              <a:rect b="b" l="l" r="r" t="t"/>
              <a:pathLst>
                <a:path extrusionOk="0" h="345440" w="361314">
                  <a:moveTo>
                    <a:pt x="360984" y="251548"/>
                  </a:moveTo>
                  <a:lnTo>
                    <a:pt x="0" y="0"/>
                  </a:lnTo>
                  <a:lnTo>
                    <a:pt x="314325" y="344855"/>
                  </a:lnTo>
                  <a:lnTo>
                    <a:pt x="360984" y="251548"/>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75" name="Google Shape;2675;p31"/>
            <p:cNvSpPr/>
            <p:nvPr/>
          </p:nvSpPr>
          <p:spPr>
            <a:xfrm>
              <a:off x="1277543" y="4872742"/>
              <a:ext cx="349675" cy="183083"/>
            </a:xfrm>
            <a:custGeom>
              <a:rect b="b" l="l" r="r" t="t"/>
              <a:pathLst>
                <a:path extrusionOk="0" h="345440" w="659764">
                  <a:moveTo>
                    <a:pt x="345427" y="0"/>
                  </a:moveTo>
                  <a:lnTo>
                    <a:pt x="0" y="313626"/>
                  </a:lnTo>
                  <a:lnTo>
                    <a:pt x="659752" y="344855"/>
                  </a:lnTo>
                  <a:lnTo>
                    <a:pt x="345427"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76" name="Google Shape;2676;p31"/>
            <p:cNvSpPr/>
            <p:nvPr/>
          </p:nvSpPr>
          <p:spPr>
            <a:xfrm>
              <a:off x="609701" y="3738088"/>
              <a:ext cx="549922" cy="319722"/>
            </a:xfrm>
            <a:custGeom>
              <a:rect b="b" l="l" r="r" t="t"/>
              <a:pathLst>
                <a:path extrusionOk="0" h="603250" w="1037589">
                  <a:moveTo>
                    <a:pt x="0" y="0"/>
                  </a:moveTo>
                  <a:lnTo>
                    <a:pt x="462648" y="526554"/>
                  </a:lnTo>
                  <a:lnTo>
                    <a:pt x="1037132" y="602653"/>
                  </a:ln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77" name="Google Shape;2677;p31"/>
            <p:cNvSpPr/>
            <p:nvPr/>
          </p:nvSpPr>
          <p:spPr>
            <a:xfrm>
              <a:off x="1206023" y="4374948"/>
              <a:ext cx="163227" cy="214718"/>
            </a:xfrm>
            <a:custGeom>
              <a:rect b="b" l="l" r="r" t="t"/>
              <a:pathLst>
                <a:path extrusionOk="0" h="405129" w="307975">
                  <a:moveTo>
                    <a:pt x="307886" y="0"/>
                  </a:moveTo>
                  <a:lnTo>
                    <a:pt x="266611" y="405091"/>
                  </a:lnTo>
                  <a:lnTo>
                    <a:pt x="0" y="94754"/>
                  </a:lnTo>
                  <a:lnTo>
                    <a:pt x="307886"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78" name="Google Shape;2678;p31"/>
            <p:cNvSpPr/>
            <p:nvPr/>
          </p:nvSpPr>
          <p:spPr>
            <a:xfrm>
              <a:off x="1182199" y="4323096"/>
              <a:ext cx="187122" cy="102311"/>
            </a:xfrm>
            <a:custGeom>
              <a:rect b="b" l="l" r="r" t="t"/>
              <a:pathLst>
                <a:path extrusionOk="0" h="193040" w="353060">
                  <a:moveTo>
                    <a:pt x="352920" y="98005"/>
                  </a:moveTo>
                  <a:lnTo>
                    <a:pt x="0" y="0"/>
                  </a:lnTo>
                  <a:lnTo>
                    <a:pt x="45034" y="192760"/>
                  </a:lnTo>
                  <a:lnTo>
                    <a:pt x="352920" y="9800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79" name="Google Shape;2679;p31"/>
            <p:cNvSpPr/>
            <p:nvPr/>
          </p:nvSpPr>
          <p:spPr>
            <a:xfrm>
              <a:off x="1043151" y="4425079"/>
              <a:ext cx="304578" cy="191833"/>
            </a:xfrm>
            <a:custGeom>
              <a:rect b="b" l="l" r="r" t="t"/>
              <a:pathLst>
                <a:path extrusionOk="0" h="361950" w="574675">
                  <a:moveTo>
                    <a:pt x="574484" y="310337"/>
                  </a:moveTo>
                  <a:lnTo>
                    <a:pt x="0" y="361899"/>
                  </a:lnTo>
                  <a:lnTo>
                    <a:pt x="307873" y="0"/>
                  </a:lnTo>
                  <a:lnTo>
                    <a:pt x="574484" y="310337"/>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80" name="Google Shape;2680;p31"/>
            <p:cNvSpPr/>
            <p:nvPr/>
          </p:nvSpPr>
          <p:spPr>
            <a:xfrm>
              <a:off x="985560" y="4323096"/>
              <a:ext cx="221113" cy="207987"/>
            </a:xfrm>
            <a:custGeom>
              <a:rect b="b" l="l" r="r" t="t"/>
              <a:pathLst>
                <a:path extrusionOk="0" h="392429" w="417194">
                  <a:moveTo>
                    <a:pt x="371703" y="0"/>
                  </a:moveTo>
                  <a:lnTo>
                    <a:pt x="0" y="392048"/>
                  </a:lnTo>
                  <a:lnTo>
                    <a:pt x="416737" y="192760"/>
                  </a:lnTo>
                  <a:lnTo>
                    <a:pt x="371703"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81" name="Google Shape;2681;p31"/>
            <p:cNvSpPr/>
            <p:nvPr/>
          </p:nvSpPr>
          <p:spPr>
            <a:xfrm>
              <a:off x="985560" y="4425079"/>
              <a:ext cx="221113" cy="191833"/>
            </a:xfrm>
            <a:custGeom>
              <a:rect b="b" l="l" r="r" t="t"/>
              <a:pathLst>
                <a:path extrusionOk="0" h="361950" w="417194">
                  <a:moveTo>
                    <a:pt x="108864" y="361899"/>
                  </a:moveTo>
                  <a:lnTo>
                    <a:pt x="0" y="199288"/>
                  </a:lnTo>
                  <a:lnTo>
                    <a:pt x="416737" y="0"/>
                  </a:lnTo>
                  <a:lnTo>
                    <a:pt x="108864" y="361899"/>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82" name="Google Shape;2682;p31"/>
            <p:cNvSpPr/>
            <p:nvPr/>
          </p:nvSpPr>
          <p:spPr>
            <a:xfrm>
              <a:off x="1986643" y="4785615"/>
              <a:ext cx="343618" cy="223132"/>
            </a:xfrm>
            <a:custGeom>
              <a:rect b="b" l="l" r="r" t="t"/>
              <a:pathLst>
                <a:path extrusionOk="0" h="421004" w="648335">
                  <a:moveTo>
                    <a:pt x="647941" y="156298"/>
                  </a:moveTo>
                  <a:lnTo>
                    <a:pt x="109016" y="0"/>
                  </a:lnTo>
                  <a:lnTo>
                    <a:pt x="0" y="420865"/>
                  </a:lnTo>
                  <a:lnTo>
                    <a:pt x="647941" y="156298"/>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83" name="Google Shape;2683;p31"/>
            <p:cNvSpPr/>
            <p:nvPr/>
          </p:nvSpPr>
          <p:spPr>
            <a:xfrm>
              <a:off x="1986643" y="4868308"/>
              <a:ext cx="343618" cy="233229"/>
            </a:xfrm>
            <a:custGeom>
              <a:rect b="b" l="l" r="r" t="t"/>
              <a:pathLst>
                <a:path extrusionOk="0" h="440054" w="648335">
                  <a:moveTo>
                    <a:pt x="647941" y="0"/>
                  </a:moveTo>
                  <a:lnTo>
                    <a:pt x="217754" y="439585"/>
                  </a:lnTo>
                  <a:lnTo>
                    <a:pt x="0" y="264566"/>
                  </a:lnTo>
                  <a:lnTo>
                    <a:pt x="647941"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84" name="Google Shape;2684;p31"/>
            <p:cNvSpPr/>
            <p:nvPr/>
          </p:nvSpPr>
          <p:spPr>
            <a:xfrm>
              <a:off x="1626567" y="5008280"/>
              <a:ext cx="476218" cy="92887"/>
            </a:xfrm>
            <a:custGeom>
              <a:rect b="b" l="l" r="r" t="t"/>
              <a:pathLst>
                <a:path extrusionOk="0" h="175259" w="898525">
                  <a:moveTo>
                    <a:pt x="898397" y="175018"/>
                  </a:moveTo>
                  <a:lnTo>
                    <a:pt x="0" y="88671"/>
                  </a:lnTo>
                  <a:lnTo>
                    <a:pt x="680643" y="0"/>
                  </a:lnTo>
                  <a:lnTo>
                    <a:pt x="898397" y="175018"/>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85" name="Google Shape;2685;p31"/>
            <p:cNvSpPr/>
            <p:nvPr/>
          </p:nvSpPr>
          <p:spPr>
            <a:xfrm>
              <a:off x="1626567" y="5005828"/>
              <a:ext cx="360782" cy="49473"/>
            </a:xfrm>
            <a:custGeom>
              <a:rect b="b" l="l" r="r" t="t"/>
              <a:pathLst>
                <a:path extrusionOk="0" h="93345" w="680720">
                  <a:moveTo>
                    <a:pt x="0" y="93306"/>
                  </a:moveTo>
                  <a:lnTo>
                    <a:pt x="46659" y="0"/>
                  </a:lnTo>
                  <a:lnTo>
                    <a:pt x="680643" y="4635"/>
                  </a:lnTo>
                  <a:lnTo>
                    <a:pt x="0" y="93306"/>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86" name="Google Shape;2686;p31"/>
            <p:cNvSpPr/>
            <p:nvPr/>
          </p:nvSpPr>
          <p:spPr>
            <a:xfrm>
              <a:off x="201490" y="4762125"/>
              <a:ext cx="284048" cy="381311"/>
            </a:xfrm>
            <a:custGeom>
              <a:rect b="b" l="l" r="r" t="t"/>
              <a:pathLst>
                <a:path extrusionOk="0" h="719454" w="535940">
                  <a:moveTo>
                    <a:pt x="535934" y="0"/>
                  </a:moveTo>
                  <a:lnTo>
                    <a:pt x="0" y="718991"/>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87" name="Google Shape;2687;p31"/>
            <p:cNvSpPr/>
            <p:nvPr/>
          </p:nvSpPr>
          <p:spPr>
            <a:xfrm>
              <a:off x="148766" y="4701613"/>
              <a:ext cx="336887" cy="441890"/>
            </a:xfrm>
            <a:custGeom>
              <a:rect b="b" l="l" r="r" t="t"/>
              <a:pathLst>
                <a:path extrusionOk="0" h="833754" w="635635">
                  <a:moveTo>
                    <a:pt x="33191" y="833367"/>
                  </a:moveTo>
                  <a:lnTo>
                    <a:pt x="0" y="0"/>
                  </a:lnTo>
                  <a:lnTo>
                    <a:pt x="635596" y="114376"/>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88" name="Google Shape;2688;p31"/>
            <p:cNvSpPr/>
            <p:nvPr/>
          </p:nvSpPr>
          <p:spPr>
            <a:xfrm>
              <a:off x="148766" y="4648047"/>
              <a:ext cx="336887" cy="114427"/>
            </a:xfrm>
            <a:custGeom>
              <a:rect b="b" l="l" r="r" t="t"/>
              <a:pathLst>
                <a:path extrusionOk="0" h="215900" w="635635">
                  <a:moveTo>
                    <a:pt x="635596" y="215620"/>
                  </a:moveTo>
                  <a:lnTo>
                    <a:pt x="30035" y="0"/>
                  </a:lnTo>
                  <a:lnTo>
                    <a:pt x="0" y="101244"/>
                  </a:lnTo>
                  <a:lnTo>
                    <a:pt x="635596" y="21562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89" name="Google Shape;2689;p31"/>
            <p:cNvSpPr/>
            <p:nvPr/>
          </p:nvSpPr>
          <p:spPr>
            <a:xfrm>
              <a:off x="0" y="4701613"/>
              <a:ext cx="166929" cy="441890"/>
            </a:xfrm>
            <a:custGeom>
              <a:rect b="b" l="l" r="r" t="t"/>
              <a:pathLst>
                <a:path extrusionOk="0" h="833754" w="314960">
                  <a:moveTo>
                    <a:pt x="0" y="751694"/>
                  </a:moveTo>
                  <a:lnTo>
                    <a:pt x="281209" y="0"/>
                  </a:lnTo>
                  <a:lnTo>
                    <a:pt x="314401" y="833367"/>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90" name="Google Shape;2690;p31"/>
            <p:cNvSpPr/>
            <p:nvPr/>
          </p:nvSpPr>
          <p:spPr>
            <a:xfrm>
              <a:off x="0" y="4657393"/>
              <a:ext cx="149092" cy="442899"/>
            </a:xfrm>
            <a:custGeom>
              <a:rect b="b" l="l" r="r" t="t"/>
              <a:pathLst>
                <a:path extrusionOk="0" h="835659" w="281305">
                  <a:moveTo>
                    <a:pt x="0" y="0"/>
                  </a:moveTo>
                  <a:lnTo>
                    <a:pt x="281209" y="83580"/>
                  </a:lnTo>
                  <a:lnTo>
                    <a:pt x="0" y="83527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91" name="Google Shape;2691;p31"/>
            <p:cNvSpPr/>
            <p:nvPr/>
          </p:nvSpPr>
          <p:spPr>
            <a:xfrm>
              <a:off x="1120617" y="4165828"/>
              <a:ext cx="249047" cy="209670"/>
            </a:xfrm>
            <a:custGeom>
              <a:rect b="b" l="l" r="r" t="t"/>
              <a:pathLst>
                <a:path extrusionOk="0" h="395604" w="469900">
                  <a:moveTo>
                    <a:pt x="469328" y="395262"/>
                  </a:moveTo>
                  <a:lnTo>
                    <a:pt x="116408" y="297256"/>
                  </a:lnTo>
                  <a:lnTo>
                    <a:pt x="0" y="0"/>
                  </a:lnTo>
                  <a:lnTo>
                    <a:pt x="469328" y="395262"/>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92" name="Google Shape;2692;p31"/>
            <p:cNvSpPr/>
            <p:nvPr/>
          </p:nvSpPr>
          <p:spPr>
            <a:xfrm>
              <a:off x="723367" y="4165828"/>
              <a:ext cx="459727" cy="173323"/>
            </a:xfrm>
            <a:custGeom>
              <a:rect b="b" l="l" r="r" t="t"/>
              <a:pathLst>
                <a:path extrusionOk="0" h="327025" w="867410">
                  <a:moveTo>
                    <a:pt x="867321" y="297256"/>
                  </a:moveTo>
                  <a:lnTo>
                    <a:pt x="0" y="326656"/>
                  </a:lnTo>
                  <a:lnTo>
                    <a:pt x="750912" y="0"/>
                  </a:lnTo>
                  <a:lnTo>
                    <a:pt x="867321" y="297256"/>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93" name="Google Shape;2693;p31"/>
            <p:cNvSpPr/>
            <p:nvPr/>
          </p:nvSpPr>
          <p:spPr>
            <a:xfrm>
              <a:off x="854453" y="4016670"/>
              <a:ext cx="304578" cy="149428"/>
            </a:xfrm>
            <a:custGeom>
              <a:rect b="b" l="l" r="r" t="t"/>
              <a:pathLst>
                <a:path extrusionOk="0" h="281940" w="574675">
                  <a:moveTo>
                    <a:pt x="574484" y="76098"/>
                  </a:moveTo>
                  <a:lnTo>
                    <a:pt x="0" y="0"/>
                  </a:lnTo>
                  <a:lnTo>
                    <a:pt x="503123" y="281927"/>
                  </a:lnTo>
                  <a:lnTo>
                    <a:pt x="574484" y="76098"/>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94" name="Google Shape;2694;p31"/>
            <p:cNvSpPr/>
            <p:nvPr/>
          </p:nvSpPr>
          <p:spPr>
            <a:xfrm>
              <a:off x="723367" y="4016670"/>
              <a:ext cx="398139" cy="322751"/>
            </a:xfrm>
            <a:custGeom>
              <a:rect b="b" l="l" r="r" t="t"/>
              <a:pathLst>
                <a:path extrusionOk="0" h="608965" w="751205">
                  <a:moveTo>
                    <a:pt x="247789" y="0"/>
                  </a:moveTo>
                  <a:lnTo>
                    <a:pt x="0" y="608583"/>
                  </a:lnTo>
                  <a:lnTo>
                    <a:pt x="750912" y="281927"/>
                  </a:lnTo>
                  <a:lnTo>
                    <a:pt x="247789"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95" name="Google Shape;2695;p31"/>
            <p:cNvSpPr/>
            <p:nvPr/>
          </p:nvSpPr>
          <p:spPr>
            <a:xfrm>
              <a:off x="1569513" y="4076773"/>
              <a:ext cx="110724" cy="323761"/>
            </a:xfrm>
            <a:custGeom>
              <a:rect b="b" l="l" r="r" t="t"/>
              <a:pathLst>
                <a:path extrusionOk="0" h="610870" w="208914">
                  <a:moveTo>
                    <a:pt x="208686" y="610349"/>
                  </a:moveTo>
                  <a:lnTo>
                    <a:pt x="0" y="439445"/>
                  </a:lnTo>
                  <a:lnTo>
                    <a:pt x="50596" y="0"/>
                  </a:lnTo>
                  <a:lnTo>
                    <a:pt x="208686" y="610349"/>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96" name="Google Shape;2696;p31"/>
            <p:cNvSpPr/>
            <p:nvPr/>
          </p:nvSpPr>
          <p:spPr>
            <a:xfrm>
              <a:off x="1368903" y="4076773"/>
              <a:ext cx="227844" cy="298856"/>
            </a:xfrm>
            <a:custGeom>
              <a:rect b="b" l="l" r="r" t="t"/>
              <a:pathLst>
                <a:path extrusionOk="0" h="563879" w="429894">
                  <a:moveTo>
                    <a:pt x="379209" y="439445"/>
                  </a:moveTo>
                  <a:lnTo>
                    <a:pt x="0" y="563587"/>
                  </a:lnTo>
                  <a:lnTo>
                    <a:pt x="429806" y="0"/>
                  </a:lnTo>
                  <a:lnTo>
                    <a:pt x="379209" y="43944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97" name="Google Shape;2697;p31"/>
            <p:cNvSpPr/>
            <p:nvPr/>
          </p:nvSpPr>
          <p:spPr>
            <a:xfrm>
              <a:off x="1120617" y="4076773"/>
              <a:ext cx="476555" cy="298856"/>
            </a:xfrm>
            <a:custGeom>
              <a:rect b="b" l="l" r="r" t="t"/>
              <a:pathLst>
                <a:path extrusionOk="0" h="563879" w="899160">
                  <a:moveTo>
                    <a:pt x="469328" y="563587"/>
                  </a:moveTo>
                  <a:lnTo>
                    <a:pt x="0" y="168325"/>
                  </a:lnTo>
                  <a:lnTo>
                    <a:pt x="899134" y="0"/>
                  </a:lnTo>
                  <a:lnTo>
                    <a:pt x="469328" y="563587"/>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98" name="Google Shape;2698;p31"/>
            <p:cNvSpPr/>
            <p:nvPr/>
          </p:nvSpPr>
          <p:spPr>
            <a:xfrm>
              <a:off x="91725" y="4276446"/>
              <a:ext cx="191160" cy="287414"/>
            </a:xfrm>
            <a:custGeom>
              <a:rect b="b" l="l" r="r" t="t"/>
              <a:pathLst>
                <a:path extrusionOk="0" h="542290" w="360680">
                  <a:moveTo>
                    <a:pt x="360438" y="542277"/>
                  </a:moveTo>
                  <a:lnTo>
                    <a:pt x="351307" y="0"/>
                  </a:lnTo>
                  <a:lnTo>
                    <a:pt x="0" y="506336"/>
                  </a:lnTo>
                  <a:lnTo>
                    <a:pt x="360438" y="542277"/>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699" name="Google Shape;2699;p31"/>
            <p:cNvSpPr/>
            <p:nvPr/>
          </p:nvSpPr>
          <p:spPr>
            <a:xfrm>
              <a:off x="91725" y="4544331"/>
              <a:ext cx="191160" cy="103994"/>
            </a:xfrm>
            <a:custGeom>
              <a:rect b="b" l="l" r="r" t="t"/>
              <a:pathLst>
                <a:path extrusionOk="0" h="196215" w="360680">
                  <a:moveTo>
                    <a:pt x="360438" y="35941"/>
                  </a:moveTo>
                  <a:lnTo>
                    <a:pt x="137858" y="196037"/>
                  </a:lnTo>
                  <a:lnTo>
                    <a:pt x="0" y="0"/>
                  </a:lnTo>
                  <a:lnTo>
                    <a:pt x="360438" y="35941"/>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00" name="Google Shape;2700;p31"/>
            <p:cNvSpPr/>
            <p:nvPr/>
          </p:nvSpPr>
          <p:spPr>
            <a:xfrm>
              <a:off x="53974" y="4276446"/>
              <a:ext cx="224142" cy="268566"/>
            </a:xfrm>
            <a:custGeom>
              <a:rect b="b" l="l" r="r" t="t"/>
              <a:pathLst>
                <a:path extrusionOk="0" h="506729" w="422909">
                  <a:moveTo>
                    <a:pt x="422668" y="0"/>
                  </a:moveTo>
                  <a:lnTo>
                    <a:pt x="0" y="447548"/>
                  </a:lnTo>
                  <a:lnTo>
                    <a:pt x="71361" y="506336"/>
                  </a:lnTo>
                  <a:lnTo>
                    <a:pt x="422668"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01" name="Google Shape;2701;p31"/>
            <p:cNvSpPr/>
            <p:nvPr/>
          </p:nvSpPr>
          <p:spPr>
            <a:xfrm>
              <a:off x="91725" y="4544331"/>
              <a:ext cx="73367" cy="157842"/>
            </a:xfrm>
            <a:custGeom>
              <a:rect b="b" l="l" r="r" t="t"/>
              <a:pathLst>
                <a:path extrusionOk="0" h="297815" w="138429">
                  <a:moveTo>
                    <a:pt x="137858" y="196037"/>
                  </a:moveTo>
                  <a:lnTo>
                    <a:pt x="107822" y="297281"/>
                  </a:lnTo>
                  <a:lnTo>
                    <a:pt x="0" y="0"/>
                  </a:lnTo>
                  <a:lnTo>
                    <a:pt x="137858" y="196037"/>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02" name="Google Shape;2702;p31"/>
            <p:cNvSpPr/>
            <p:nvPr/>
          </p:nvSpPr>
          <p:spPr>
            <a:xfrm>
              <a:off x="0" y="4657393"/>
              <a:ext cx="149092" cy="44425"/>
            </a:xfrm>
            <a:custGeom>
              <a:rect b="b" l="l" r="r" t="t"/>
              <a:pathLst>
                <a:path extrusionOk="0" h="83820" w="281305">
                  <a:moveTo>
                    <a:pt x="281209" y="83580"/>
                  </a:move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03" name="Google Shape;2703;p31"/>
            <p:cNvSpPr/>
            <p:nvPr/>
          </p:nvSpPr>
          <p:spPr>
            <a:xfrm>
              <a:off x="0" y="4544331"/>
              <a:ext cx="149092" cy="157842"/>
            </a:xfrm>
            <a:custGeom>
              <a:rect b="b" l="l" r="r" t="t"/>
              <a:pathLst>
                <a:path extrusionOk="0" h="297815" w="281305">
                  <a:moveTo>
                    <a:pt x="0" y="67382"/>
                  </a:moveTo>
                  <a:lnTo>
                    <a:pt x="173386" y="0"/>
                  </a:lnTo>
                  <a:lnTo>
                    <a:pt x="281209" y="297281"/>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04" name="Google Shape;2704;p31"/>
            <p:cNvSpPr/>
            <p:nvPr/>
          </p:nvSpPr>
          <p:spPr>
            <a:xfrm>
              <a:off x="0" y="4513228"/>
              <a:ext cx="54185" cy="36011"/>
            </a:xfrm>
            <a:custGeom>
              <a:rect b="b" l="l" r="r" t="t"/>
              <a:pathLst>
                <a:path extrusionOk="0" h="67945" w="102235">
                  <a:moveTo>
                    <a:pt x="102025" y="0"/>
                  </a:moveTo>
                  <a:lnTo>
                    <a:pt x="0" y="6764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05" name="Google Shape;2705;p31"/>
            <p:cNvSpPr/>
            <p:nvPr/>
          </p:nvSpPr>
          <p:spPr>
            <a:xfrm>
              <a:off x="0" y="4513228"/>
              <a:ext cx="92215" cy="66973"/>
            </a:xfrm>
            <a:custGeom>
              <a:rect b="b" l="l" r="r" t="t"/>
              <a:pathLst>
                <a:path extrusionOk="0" h="126365" w="173990">
                  <a:moveTo>
                    <a:pt x="0" y="126170"/>
                  </a:moveTo>
                  <a:lnTo>
                    <a:pt x="173386" y="58788"/>
                  </a:lnTo>
                  <a:lnTo>
                    <a:pt x="102025"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06" name="Google Shape;2706;p31"/>
            <p:cNvSpPr/>
            <p:nvPr/>
          </p:nvSpPr>
          <p:spPr>
            <a:xfrm>
              <a:off x="550885" y="5125079"/>
              <a:ext cx="103320" cy="17501"/>
            </a:xfrm>
            <a:custGeom>
              <a:rect b="b" l="l" r="r" t="t"/>
              <a:pathLst>
                <a:path extrusionOk="0" h="33020" w="194944">
                  <a:moveTo>
                    <a:pt x="194618" y="0"/>
                  </a:moveTo>
                  <a:lnTo>
                    <a:pt x="0" y="32962"/>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07" name="Google Shape;2707;p31"/>
            <p:cNvSpPr/>
            <p:nvPr/>
          </p:nvSpPr>
          <p:spPr>
            <a:xfrm>
              <a:off x="653843" y="5125079"/>
              <a:ext cx="10097" cy="17501"/>
            </a:xfrm>
            <a:custGeom>
              <a:rect b="b" l="l" r="r" t="t"/>
              <a:pathLst>
                <a:path extrusionOk="0" h="33020" w="19050">
                  <a:moveTo>
                    <a:pt x="18935" y="32962"/>
                  </a:move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08" name="Google Shape;2708;p31"/>
            <p:cNvSpPr/>
            <p:nvPr/>
          </p:nvSpPr>
          <p:spPr>
            <a:xfrm>
              <a:off x="653843" y="4903845"/>
              <a:ext cx="201257" cy="239287"/>
            </a:xfrm>
            <a:custGeom>
              <a:rect b="b" l="l" r="r" t="t"/>
              <a:pathLst>
                <a:path extrusionOk="0" h="451484" w="379730">
                  <a:moveTo>
                    <a:pt x="379209" y="0"/>
                  </a:moveTo>
                  <a:lnTo>
                    <a:pt x="0" y="418160"/>
                  </a:lnTo>
                  <a:lnTo>
                    <a:pt x="18935" y="451123"/>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09" name="Google Shape;2709;p31"/>
            <p:cNvSpPr/>
            <p:nvPr/>
          </p:nvSpPr>
          <p:spPr>
            <a:xfrm>
              <a:off x="715635" y="4903845"/>
              <a:ext cx="139332" cy="239287"/>
            </a:xfrm>
            <a:custGeom>
              <a:rect b="b" l="l" r="r" t="t"/>
              <a:pathLst>
                <a:path extrusionOk="0" h="451484" w="262890">
                  <a:moveTo>
                    <a:pt x="0" y="451123"/>
                  </a:moveTo>
                  <a:lnTo>
                    <a:pt x="262405"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10" name="Google Shape;2710;p31"/>
            <p:cNvSpPr/>
            <p:nvPr/>
          </p:nvSpPr>
          <p:spPr>
            <a:xfrm>
              <a:off x="97685" y="3802854"/>
              <a:ext cx="306597" cy="474536"/>
            </a:xfrm>
            <a:custGeom>
              <a:rect b="b" l="l" r="r" t="t"/>
              <a:pathLst>
                <a:path extrusionOk="0" h="895350" w="578485">
                  <a:moveTo>
                    <a:pt x="578218" y="81673"/>
                  </a:moveTo>
                  <a:lnTo>
                    <a:pt x="340042" y="895146"/>
                  </a:lnTo>
                  <a:lnTo>
                    <a:pt x="0" y="0"/>
                  </a:lnTo>
                  <a:lnTo>
                    <a:pt x="578218" y="81673"/>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11" name="Google Shape;2711;p31"/>
            <p:cNvSpPr/>
            <p:nvPr/>
          </p:nvSpPr>
          <p:spPr>
            <a:xfrm>
              <a:off x="97685" y="3726054"/>
              <a:ext cx="306597" cy="120484"/>
            </a:xfrm>
            <a:custGeom>
              <a:rect b="b" l="l" r="r" t="t"/>
              <a:pathLst>
                <a:path extrusionOk="0" h="227329" w="578485">
                  <a:moveTo>
                    <a:pt x="578218" y="226834"/>
                  </a:moveTo>
                  <a:lnTo>
                    <a:pt x="311835" y="0"/>
                  </a:lnTo>
                  <a:lnTo>
                    <a:pt x="0" y="145161"/>
                  </a:lnTo>
                  <a:lnTo>
                    <a:pt x="578218" y="226834"/>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12" name="Google Shape;2712;p31"/>
            <p:cNvSpPr/>
            <p:nvPr/>
          </p:nvSpPr>
          <p:spPr>
            <a:xfrm>
              <a:off x="0" y="4232958"/>
              <a:ext cx="278327" cy="43751"/>
            </a:xfrm>
            <a:custGeom>
              <a:rect b="b" l="l" r="r" t="t"/>
              <a:pathLst>
                <a:path extrusionOk="0" h="82550" w="525145">
                  <a:moveTo>
                    <a:pt x="524694" y="82197"/>
                  </a:move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13" name="Google Shape;2713;p31"/>
            <p:cNvSpPr/>
            <p:nvPr/>
          </p:nvSpPr>
          <p:spPr>
            <a:xfrm>
              <a:off x="0" y="3802854"/>
              <a:ext cx="278327" cy="474536"/>
            </a:xfrm>
            <a:custGeom>
              <a:rect b="b" l="l" r="r" t="t"/>
              <a:pathLst>
                <a:path extrusionOk="0" h="895350" w="525145">
                  <a:moveTo>
                    <a:pt x="0" y="608033"/>
                  </a:moveTo>
                  <a:lnTo>
                    <a:pt x="184651" y="0"/>
                  </a:lnTo>
                  <a:lnTo>
                    <a:pt x="524694" y="895146"/>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14" name="Google Shape;2714;p31"/>
            <p:cNvSpPr/>
            <p:nvPr/>
          </p:nvSpPr>
          <p:spPr>
            <a:xfrm>
              <a:off x="0" y="3641578"/>
              <a:ext cx="263182" cy="84811"/>
            </a:xfrm>
            <a:custGeom>
              <a:rect b="b" l="l" r="r" t="t"/>
              <a:pathLst>
                <a:path extrusionOk="0" h="160020" w="496570">
                  <a:moveTo>
                    <a:pt x="496487" y="159669"/>
                  </a:move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15" name="Google Shape;2715;p31"/>
            <p:cNvSpPr/>
            <p:nvPr/>
          </p:nvSpPr>
          <p:spPr>
            <a:xfrm>
              <a:off x="0" y="3704478"/>
              <a:ext cx="263182" cy="98609"/>
            </a:xfrm>
            <a:custGeom>
              <a:rect b="b" l="l" r="r" t="t"/>
              <a:pathLst>
                <a:path extrusionOk="0" h="186054" w="496570">
                  <a:moveTo>
                    <a:pt x="0" y="0"/>
                  </a:moveTo>
                  <a:lnTo>
                    <a:pt x="184651" y="185941"/>
                  </a:lnTo>
                  <a:lnTo>
                    <a:pt x="496487" y="4078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16" name="Google Shape;2716;p31"/>
            <p:cNvSpPr/>
            <p:nvPr/>
          </p:nvSpPr>
          <p:spPr>
            <a:xfrm>
              <a:off x="0" y="3704478"/>
              <a:ext cx="97936" cy="421024"/>
            </a:xfrm>
            <a:custGeom>
              <a:rect b="b" l="l" r="r" t="t"/>
              <a:pathLst>
                <a:path extrusionOk="0" h="794384" w="184785">
                  <a:moveTo>
                    <a:pt x="0" y="793974"/>
                  </a:moveTo>
                  <a:lnTo>
                    <a:pt x="184651" y="185941"/>
                  </a:ln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17" name="Google Shape;2717;p31"/>
            <p:cNvSpPr/>
            <p:nvPr/>
          </p:nvSpPr>
          <p:spPr>
            <a:xfrm>
              <a:off x="1325107" y="5055194"/>
              <a:ext cx="302222" cy="87503"/>
            </a:xfrm>
            <a:custGeom>
              <a:rect b="b" l="l" r="r" t="t"/>
              <a:pathLst>
                <a:path extrusionOk="0" h="165100" w="570230">
                  <a:moveTo>
                    <a:pt x="569843" y="0"/>
                  </a:moveTo>
                  <a:lnTo>
                    <a:pt x="0" y="16505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18" name="Google Shape;2718;p31"/>
            <p:cNvSpPr/>
            <p:nvPr/>
          </p:nvSpPr>
          <p:spPr>
            <a:xfrm>
              <a:off x="1127588" y="5038671"/>
              <a:ext cx="500113" cy="104331"/>
            </a:xfrm>
            <a:custGeom>
              <a:rect b="b" l="l" r="r" t="t"/>
              <a:pathLst>
                <a:path extrusionOk="0" h="196850" w="943610">
                  <a:moveTo>
                    <a:pt x="943208" y="31229"/>
                  </a:moveTo>
                  <a:lnTo>
                    <a:pt x="283456" y="0"/>
                  </a:lnTo>
                  <a:lnTo>
                    <a:pt x="0" y="196284"/>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19" name="Google Shape;2719;p31"/>
            <p:cNvSpPr/>
            <p:nvPr/>
          </p:nvSpPr>
          <p:spPr>
            <a:xfrm>
              <a:off x="1325107" y="5055194"/>
              <a:ext cx="302222" cy="87503"/>
            </a:xfrm>
            <a:custGeom>
              <a:rect b="b" l="l" r="r" t="t"/>
              <a:pathLst>
                <a:path extrusionOk="0" h="165100" w="570230">
                  <a:moveTo>
                    <a:pt x="0" y="165055"/>
                  </a:moveTo>
                  <a:lnTo>
                    <a:pt x="569843"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20" name="Google Shape;2720;p31"/>
            <p:cNvSpPr/>
            <p:nvPr/>
          </p:nvSpPr>
          <p:spPr>
            <a:xfrm>
              <a:off x="1002325" y="4897838"/>
              <a:ext cx="275971" cy="245345"/>
            </a:xfrm>
            <a:custGeom>
              <a:rect b="b" l="l" r="r" t="t"/>
              <a:pathLst>
                <a:path extrusionOk="0" h="462915" w="520700">
                  <a:moveTo>
                    <a:pt x="520238" y="266192"/>
                  </a:moveTo>
                  <a:lnTo>
                    <a:pt x="78836" y="0"/>
                  </a:lnTo>
                  <a:lnTo>
                    <a:pt x="0" y="462476"/>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21" name="Google Shape;2721;p31"/>
            <p:cNvSpPr/>
            <p:nvPr/>
          </p:nvSpPr>
          <p:spPr>
            <a:xfrm>
              <a:off x="1127588" y="5038671"/>
              <a:ext cx="150437" cy="104331"/>
            </a:xfrm>
            <a:custGeom>
              <a:rect b="b" l="l" r="r" t="t"/>
              <a:pathLst>
                <a:path extrusionOk="0" h="196850" w="283844">
                  <a:moveTo>
                    <a:pt x="0" y="196284"/>
                  </a:moveTo>
                  <a:lnTo>
                    <a:pt x="283456"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22" name="Google Shape;2722;p31"/>
            <p:cNvSpPr/>
            <p:nvPr/>
          </p:nvSpPr>
          <p:spPr>
            <a:xfrm>
              <a:off x="854453" y="4897838"/>
              <a:ext cx="190151" cy="245345"/>
            </a:xfrm>
            <a:custGeom>
              <a:rect b="b" l="l" r="r" t="t"/>
              <a:pathLst>
                <a:path extrusionOk="0" h="462915" w="358775">
                  <a:moveTo>
                    <a:pt x="358355" y="0"/>
                  </a:moveTo>
                  <a:lnTo>
                    <a:pt x="0" y="11353"/>
                  </a:lnTo>
                  <a:lnTo>
                    <a:pt x="175502" y="462476"/>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23" name="Google Shape;2723;p31"/>
            <p:cNvSpPr/>
            <p:nvPr/>
          </p:nvSpPr>
          <p:spPr>
            <a:xfrm>
              <a:off x="1002325" y="4897838"/>
              <a:ext cx="42069" cy="245345"/>
            </a:xfrm>
            <a:custGeom>
              <a:rect b="b" l="l" r="r" t="t"/>
              <a:pathLst>
                <a:path extrusionOk="0" h="462915" w="79375">
                  <a:moveTo>
                    <a:pt x="0" y="462476"/>
                  </a:moveTo>
                  <a:lnTo>
                    <a:pt x="78836"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24" name="Google Shape;2724;p31"/>
            <p:cNvSpPr/>
            <p:nvPr/>
          </p:nvSpPr>
          <p:spPr>
            <a:xfrm>
              <a:off x="715635" y="4903845"/>
              <a:ext cx="139332" cy="239287"/>
            </a:xfrm>
            <a:custGeom>
              <a:rect b="b" l="l" r="r" t="t"/>
              <a:pathLst>
                <a:path extrusionOk="0" h="451484" w="262890">
                  <a:moveTo>
                    <a:pt x="262405" y="0"/>
                  </a:moveTo>
                  <a:lnTo>
                    <a:pt x="0" y="451123"/>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25" name="Google Shape;2725;p31"/>
            <p:cNvSpPr/>
            <p:nvPr/>
          </p:nvSpPr>
          <p:spPr>
            <a:xfrm>
              <a:off x="854453" y="4903845"/>
              <a:ext cx="93224" cy="239287"/>
            </a:xfrm>
            <a:custGeom>
              <a:rect b="b" l="l" r="r" t="t"/>
              <a:pathLst>
                <a:path extrusionOk="0" h="451484" w="175894">
                  <a:moveTo>
                    <a:pt x="175502" y="451123"/>
                  </a:move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26" name="Google Shape;2726;p31"/>
            <p:cNvSpPr/>
            <p:nvPr/>
          </p:nvSpPr>
          <p:spPr>
            <a:xfrm>
              <a:off x="1120617" y="4009817"/>
              <a:ext cx="476555" cy="156496"/>
            </a:xfrm>
            <a:custGeom>
              <a:rect b="b" l="l" r="r" t="t"/>
              <a:pathLst>
                <a:path extrusionOk="0" h="295275" w="899160">
                  <a:moveTo>
                    <a:pt x="899134" y="126555"/>
                  </a:moveTo>
                  <a:lnTo>
                    <a:pt x="0" y="294881"/>
                  </a:lnTo>
                  <a:lnTo>
                    <a:pt x="257543" y="0"/>
                  </a:lnTo>
                  <a:lnTo>
                    <a:pt x="899134" y="12655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27" name="Google Shape;2727;p31"/>
            <p:cNvSpPr/>
            <p:nvPr/>
          </p:nvSpPr>
          <p:spPr>
            <a:xfrm>
              <a:off x="1120617" y="4009817"/>
              <a:ext cx="136639" cy="156496"/>
            </a:xfrm>
            <a:custGeom>
              <a:rect b="b" l="l" r="r" t="t"/>
              <a:pathLst>
                <a:path extrusionOk="0" h="295275" w="257810">
                  <a:moveTo>
                    <a:pt x="71361" y="89052"/>
                  </a:moveTo>
                  <a:lnTo>
                    <a:pt x="0" y="294881"/>
                  </a:lnTo>
                  <a:lnTo>
                    <a:pt x="257543" y="0"/>
                  </a:lnTo>
                  <a:lnTo>
                    <a:pt x="71361" y="89052"/>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28" name="Google Shape;2728;p31"/>
            <p:cNvSpPr/>
            <p:nvPr/>
          </p:nvSpPr>
          <p:spPr>
            <a:xfrm>
              <a:off x="609701" y="3738088"/>
              <a:ext cx="648532" cy="319722"/>
            </a:xfrm>
            <a:custGeom>
              <a:rect b="b" l="l" r="r" t="t"/>
              <a:pathLst>
                <a:path extrusionOk="0" h="603250" w="1223645">
                  <a:moveTo>
                    <a:pt x="1037132" y="602653"/>
                  </a:moveTo>
                  <a:lnTo>
                    <a:pt x="0" y="0"/>
                  </a:lnTo>
                  <a:lnTo>
                    <a:pt x="1223314" y="513600"/>
                  </a:lnTo>
                  <a:lnTo>
                    <a:pt x="1037132" y="602653"/>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29" name="Google Shape;2729;p31"/>
            <p:cNvSpPr/>
            <p:nvPr/>
          </p:nvSpPr>
          <p:spPr>
            <a:xfrm>
              <a:off x="1778078" y="4785615"/>
              <a:ext cx="266884" cy="223132"/>
            </a:xfrm>
            <a:custGeom>
              <a:rect b="b" l="l" r="r" t="t"/>
              <a:pathLst>
                <a:path extrusionOk="0" h="421004" w="503554">
                  <a:moveTo>
                    <a:pt x="503262" y="0"/>
                  </a:moveTo>
                  <a:lnTo>
                    <a:pt x="394246" y="420865"/>
                  </a:lnTo>
                  <a:lnTo>
                    <a:pt x="0" y="145059"/>
                  </a:lnTo>
                  <a:lnTo>
                    <a:pt x="503262"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30" name="Google Shape;2730;p31"/>
            <p:cNvSpPr/>
            <p:nvPr/>
          </p:nvSpPr>
          <p:spPr>
            <a:xfrm>
              <a:off x="1778078" y="4565080"/>
              <a:ext cx="266884" cy="297847"/>
            </a:xfrm>
            <a:custGeom>
              <a:rect b="b" l="l" r="r" t="t"/>
              <a:pathLst>
                <a:path extrusionOk="0" h="561975" w="503554">
                  <a:moveTo>
                    <a:pt x="503262" y="416839"/>
                  </a:moveTo>
                  <a:lnTo>
                    <a:pt x="340715" y="0"/>
                  </a:lnTo>
                  <a:lnTo>
                    <a:pt x="0" y="561898"/>
                  </a:lnTo>
                  <a:lnTo>
                    <a:pt x="503262" y="416839"/>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31" name="Google Shape;2731;p31"/>
            <p:cNvSpPr/>
            <p:nvPr/>
          </p:nvSpPr>
          <p:spPr>
            <a:xfrm>
              <a:off x="1651251" y="4862361"/>
              <a:ext cx="336213" cy="146399"/>
            </a:xfrm>
            <a:custGeom>
              <a:rect b="b" l="l" r="r" t="t"/>
              <a:pathLst>
                <a:path extrusionOk="0" h="276225" w="634364">
                  <a:moveTo>
                    <a:pt x="633983" y="275805"/>
                  </a:moveTo>
                  <a:lnTo>
                    <a:pt x="0" y="271170"/>
                  </a:lnTo>
                  <a:lnTo>
                    <a:pt x="239737" y="0"/>
                  </a:lnTo>
                  <a:lnTo>
                    <a:pt x="633983" y="27580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32" name="Google Shape;2732;p31"/>
            <p:cNvSpPr/>
            <p:nvPr/>
          </p:nvSpPr>
          <p:spPr>
            <a:xfrm>
              <a:off x="1460282" y="4862361"/>
              <a:ext cx="318713" cy="144043"/>
            </a:xfrm>
            <a:custGeom>
              <a:rect b="b" l="l" r="r" t="t"/>
              <a:pathLst>
                <a:path extrusionOk="0" h="271779" w="601345">
                  <a:moveTo>
                    <a:pt x="360984" y="271170"/>
                  </a:moveTo>
                  <a:lnTo>
                    <a:pt x="0" y="19621"/>
                  </a:lnTo>
                  <a:lnTo>
                    <a:pt x="600722" y="0"/>
                  </a:lnTo>
                  <a:lnTo>
                    <a:pt x="360984" y="27117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33" name="Google Shape;2733;p31"/>
            <p:cNvSpPr/>
            <p:nvPr/>
          </p:nvSpPr>
          <p:spPr>
            <a:xfrm>
              <a:off x="1460282" y="4725814"/>
              <a:ext cx="318713" cy="147408"/>
            </a:xfrm>
            <a:custGeom>
              <a:rect b="b" l="l" r="r" t="t"/>
              <a:pathLst>
                <a:path extrusionOk="0" h="278129" w="601345">
                  <a:moveTo>
                    <a:pt x="18783" y="0"/>
                  </a:moveTo>
                  <a:lnTo>
                    <a:pt x="0" y="277710"/>
                  </a:lnTo>
                  <a:lnTo>
                    <a:pt x="600722" y="258089"/>
                  </a:lnTo>
                  <a:lnTo>
                    <a:pt x="18783"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34" name="Google Shape;2734;p31"/>
            <p:cNvSpPr/>
            <p:nvPr/>
          </p:nvSpPr>
          <p:spPr>
            <a:xfrm>
              <a:off x="1694660" y="4565080"/>
              <a:ext cx="264192" cy="297847"/>
            </a:xfrm>
            <a:custGeom>
              <a:rect b="b" l="l" r="r" t="t"/>
              <a:pathLst>
                <a:path extrusionOk="0" h="561975" w="498475">
                  <a:moveTo>
                    <a:pt x="498398" y="0"/>
                  </a:moveTo>
                  <a:lnTo>
                    <a:pt x="157683" y="561898"/>
                  </a:lnTo>
                  <a:lnTo>
                    <a:pt x="0" y="19596"/>
                  </a:lnTo>
                  <a:lnTo>
                    <a:pt x="498398"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35" name="Google Shape;2735;p31"/>
            <p:cNvSpPr/>
            <p:nvPr/>
          </p:nvSpPr>
          <p:spPr>
            <a:xfrm>
              <a:off x="1679912" y="4399688"/>
              <a:ext cx="278999" cy="176352"/>
            </a:xfrm>
            <a:custGeom>
              <a:rect b="b" l="l" r="r" t="t"/>
              <a:pathLst>
                <a:path extrusionOk="0" h="332740" w="526414">
                  <a:moveTo>
                    <a:pt x="526275" y="312610"/>
                  </a:moveTo>
                  <a:lnTo>
                    <a:pt x="0" y="0"/>
                  </a:lnTo>
                  <a:lnTo>
                    <a:pt x="27876" y="332206"/>
                  </a:lnTo>
                  <a:lnTo>
                    <a:pt x="526275" y="31261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36" name="Google Shape;2736;p31"/>
            <p:cNvSpPr/>
            <p:nvPr/>
          </p:nvSpPr>
          <p:spPr>
            <a:xfrm>
              <a:off x="1470219" y="4575447"/>
              <a:ext cx="308616" cy="287414"/>
            </a:xfrm>
            <a:custGeom>
              <a:rect b="b" l="l" r="r" t="t"/>
              <a:pathLst>
                <a:path extrusionOk="0" h="542290" w="582295">
                  <a:moveTo>
                    <a:pt x="581939" y="542302"/>
                  </a:moveTo>
                  <a:lnTo>
                    <a:pt x="0" y="284213"/>
                  </a:lnTo>
                  <a:lnTo>
                    <a:pt x="424256" y="0"/>
                  </a:lnTo>
                  <a:lnTo>
                    <a:pt x="581939" y="542302"/>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37" name="Google Shape;2737;p31"/>
            <p:cNvSpPr/>
            <p:nvPr/>
          </p:nvSpPr>
          <p:spPr>
            <a:xfrm>
              <a:off x="1569513" y="4309269"/>
              <a:ext cx="125533" cy="266884"/>
            </a:xfrm>
            <a:custGeom>
              <a:rect b="b" l="l" r="r" t="t"/>
              <a:pathLst>
                <a:path extrusionOk="0" h="503554" w="236855">
                  <a:moveTo>
                    <a:pt x="208686" y="170903"/>
                  </a:moveTo>
                  <a:lnTo>
                    <a:pt x="0" y="0"/>
                  </a:lnTo>
                  <a:lnTo>
                    <a:pt x="236562" y="503110"/>
                  </a:lnTo>
                  <a:lnTo>
                    <a:pt x="208686" y="170903"/>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38" name="Google Shape;2738;p31"/>
            <p:cNvSpPr/>
            <p:nvPr/>
          </p:nvSpPr>
          <p:spPr>
            <a:xfrm>
              <a:off x="1368903" y="4309269"/>
              <a:ext cx="326454" cy="266884"/>
            </a:xfrm>
            <a:custGeom>
              <a:rect b="b" l="l" r="r" t="t"/>
              <a:pathLst>
                <a:path extrusionOk="0" h="503554" w="615950">
                  <a:moveTo>
                    <a:pt x="379209" y="0"/>
                  </a:moveTo>
                  <a:lnTo>
                    <a:pt x="0" y="124142"/>
                  </a:lnTo>
                  <a:lnTo>
                    <a:pt x="615772" y="503110"/>
                  </a:lnTo>
                  <a:lnTo>
                    <a:pt x="379209"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39" name="Google Shape;2739;p31"/>
            <p:cNvSpPr/>
            <p:nvPr/>
          </p:nvSpPr>
          <p:spPr>
            <a:xfrm>
              <a:off x="1429356" y="4575447"/>
              <a:ext cx="265875" cy="150774"/>
            </a:xfrm>
            <a:custGeom>
              <a:rect b="b" l="l" r="r" t="t"/>
              <a:pathLst>
                <a:path extrusionOk="0" h="284479" w="501650">
                  <a:moveTo>
                    <a:pt x="77241" y="284213"/>
                  </a:moveTo>
                  <a:lnTo>
                    <a:pt x="0" y="230530"/>
                  </a:lnTo>
                  <a:lnTo>
                    <a:pt x="501497" y="0"/>
                  </a:lnTo>
                  <a:lnTo>
                    <a:pt x="77241" y="284213"/>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40" name="Google Shape;2740;p31"/>
            <p:cNvSpPr/>
            <p:nvPr/>
          </p:nvSpPr>
          <p:spPr>
            <a:xfrm>
              <a:off x="1347067" y="4575447"/>
              <a:ext cx="348329" cy="122504"/>
            </a:xfrm>
            <a:custGeom>
              <a:rect b="b" l="l" r="r" t="t"/>
              <a:pathLst>
                <a:path extrusionOk="0" h="231140" w="657225">
                  <a:moveTo>
                    <a:pt x="155549" y="230530"/>
                  </a:moveTo>
                  <a:lnTo>
                    <a:pt x="0" y="26123"/>
                  </a:lnTo>
                  <a:lnTo>
                    <a:pt x="657047" y="0"/>
                  </a:lnTo>
                  <a:lnTo>
                    <a:pt x="155549" y="23053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41" name="Google Shape;2741;p31"/>
            <p:cNvSpPr/>
            <p:nvPr/>
          </p:nvSpPr>
          <p:spPr>
            <a:xfrm>
              <a:off x="1347067" y="4374948"/>
              <a:ext cx="348329" cy="214718"/>
            </a:xfrm>
            <a:custGeom>
              <a:rect b="b" l="l" r="r" t="t"/>
              <a:pathLst>
                <a:path extrusionOk="0" h="405129" w="657225">
                  <a:moveTo>
                    <a:pt x="41275" y="0"/>
                  </a:moveTo>
                  <a:lnTo>
                    <a:pt x="0" y="405091"/>
                  </a:lnTo>
                  <a:lnTo>
                    <a:pt x="657047" y="378967"/>
                  </a:lnTo>
                  <a:lnTo>
                    <a:pt x="41275"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42" name="Google Shape;2742;p31"/>
            <p:cNvSpPr/>
            <p:nvPr/>
          </p:nvSpPr>
          <p:spPr>
            <a:xfrm>
              <a:off x="1043153" y="4616549"/>
              <a:ext cx="78752" cy="282028"/>
            </a:xfrm>
            <a:custGeom>
              <a:rect b="b" l="l" r="r" t="t"/>
              <a:pathLst>
                <a:path extrusionOk="0" h="532129" w="148589">
                  <a:moveTo>
                    <a:pt x="0" y="0"/>
                  </a:moveTo>
                  <a:lnTo>
                    <a:pt x="148475" y="263080"/>
                  </a:lnTo>
                  <a:lnTo>
                    <a:pt x="1663" y="531672"/>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43" name="Google Shape;2743;p31"/>
            <p:cNvSpPr/>
            <p:nvPr/>
          </p:nvSpPr>
          <p:spPr>
            <a:xfrm>
              <a:off x="1121701" y="4755735"/>
              <a:ext cx="159861" cy="0"/>
            </a:xfrm>
            <a:custGeom>
              <a:rect b="b" l="l" r="r" t="t"/>
              <a:pathLst>
                <a:path extrusionOk="0" h="120000" w="301625">
                  <a:moveTo>
                    <a:pt x="301231" y="0"/>
                  </a:move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grpSp>
        <p:nvGrpSpPr>
          <p:cNvPr id="2744" name="Google Shape;2744;p31"/>
          <p:cNvGrpSpPr/>
          <p:nvPr/>
        </p:nvGrpSpPr>
        <p:grpSpPr>
          <a:xfrm>
            <a:off x="7421225" y="4274898"/>
            <a:ext cx="1778162" cy="892383"/>
            <a:chOff x="7364075" y="4251098"/>
            <a:chExt cx="1778162" cy="892383"/>
          </a:xfrm>
        </p:grpSpPr>
        <p:sp>
          <p:nvSpPr>
            <p:cNvPr id="2745" name="Google Shape;2745;p31"/>
            <p:cNvSpPr/>
            <p:nvPr/>
          </p:nvSpPr>
          <p:spPr>
            <a:xfrm>
              <a:off x="9089950" y="4319151"/>
              <a:ext cx="51829" cy="202939"/>
            </a:xfrm>
            <a:custGeom>
              <a:rect b="b" l="l" r="r" t="t"/>
              <a:pathLst>
                <a:path extrusionOk="0" h="382904" w="97790">
                  <a:moveTo>
                    <a:pt x="0" y="382769"/>
                  </a:moveTo>
                  <a:lnTo>
                    <a:pt x="97471" y="1"/>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46" name="Google Shape;2746;p31"/>
            <p:cNvSpPr/>
            <p:nvPr/>
          </p:nvSpPr>
          <p:spPr>
            <a:xfrm>
              <a:off x="8907325" y="4251098"/>
              <a:ext cx="234912" cy="271259"/>
            </a:xfrm>
            <a:custGeom>
              <a:rect b="b" l="l" r="r" t="t"/>
              <a:pathLst>
                <a:path extrusionOk="0" h="511809" w="443230">
                  <a:moveTo>
                    <a:pt x="442682" y="0"/>
                  </a:moveTo>
                  <a:lnTo>
                    <a:pt x="0" y="81552"/>
                  </a:lnTo>
                  <a:lnTo>
                    <a:pt x="345211" y="511396"/>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47" name="Google Shape;2747;p31"/>
            <p:cNvSpPr/>
            <p:nvPr/>
          </p:nvSpPr>
          <p:spPr>
            <a:xfrm>
              <a:off x="9089950" y="4521661"/>
              <a:ext cx="51829" cy="40386"/>
            </a:xfrm>
            <a:custGeom>
              <a:rect b="b" l="l" r="r" t="t"/>
              <a:pathLst>
                <a:path extrusionOk="0" h="76200" w="97790">
                  <a:moveTo>
                    <a:pt x="0" y="0"/>
                  </a:moveTo>
                  <a:lnTo>
                    <a:pt x="97471" y="75997"/>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48" name="Google Shape;2748;p31"/>
            <p:cNvSpPr/>
            <p:nvPr/>
          </p:nvSpPr>
          <p:spPr>
            <a:xfrm>
              <a:off x="9089950" y="4319151"/>
              <a:ext cx="51829" cy="202939"/>
            </a:xfrm>
            <a:custGeom>
              <a:rect b="b" l="l" r="r" t="t"/>
              <a:pathLst>
                <a:path extrusionOk="0" h="382904" w="97790">
                  <a:moveTo>
                    <a:pt x="97471" y="1"/>
                  </a:moveTo>
                  <a:lnTo>
                    <a:pt x="0" y="382769"/>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49" name="Google Shape;2749;p31"/>
            <p:cNvSpPr/>
            <p:nvPr/>
          </p:nvSpPr>
          <p:spPr>
            <a:xfrm>
              <a:off x="8063039" y="4920086"/>
              <a:ext cx="230873" cy="106686"/>
            </a:xfrm>
            <a:custGeom>
              <a:rect b="b" l="l" r="r" t="t"/>
              <a:pathLst>
                <a:path extrusionOk="0" h="201295" w="435609">
                  <a:moveTo>
                    <a:pt x="0" y="18808"/>
                  </a:moveTo>
                  <a:lnTo>
                    <a:pt x="435444" y="0"/>
                  </a:lnTo>
                  <a:lnTo>
                    <a:pt x="52120" y="200825"/>
                  </a:lnTo>
                  <a:lnTo>
                    <a:pt x="0" y="18808"/>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50" name="Google Shape;2750;p31"/>
            <p:cNvSpPr/>
            <p:nvPr/>
          </p:nvSpPr>
          <p:spPr>
            <a:xfrm>
              <a:off x="8543238" y="4353999"/>
              <a:ext cx="277990" cy="168275"/>
            </a:xfrm>
            <a:custGeom>
              <a:rect b="b" l="l" r="r" t="t"/>
              <a:pathLst>
                <a:path extrusionOk="0" h="317500" w="524509">
                  <a:moveTo>
                    <a:pt x="0" y="0"/>
                  </a:moveTo>
                  <a:lnTo>
                    <a:pt x="524370" y="141198"/>
                  </a:lnTo>
                  <a:lnTo>
                    <a:pt x="88925" y="316903"/>
                  </a:ln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51" name="Google Shape;2751;p31"/>
            <p:cNvSpPr/>
            <p:nvPr/>
          </p:nvSpPr>
          <p:spPr>
            <a:xfrm>
              <a:off x="7941373" y="4866971"/>
              <a:ext cx="149765" cy="159861"/>
            </a:xfrm>
            <a:custGeom>
              <a:rect b="b" l="l" r="r" t="t"/>
              <a:pathLst>
                <a:path extrusionOk="0" h="301625" w="282575">
                  <a:moveTo>
                    <a:pt x="0" y="0"/>
                  </a:moveTo>
                  <a:lnTo>
                    <a:pt x="282105" y="301218"/>
                  </a:lnTo>
                  <a:lnTo>
                    <a:pt x="229984" y="119202"/>
                  </a:ln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52" name="Google Shape;2752;p31"/>
            <p:cNvSpPr/>
            <p:nvPr/>
          </p:nvSpPr>
          <p:spPr>
            <a:xfrm>
              <a:off x="8329096" y="4353999"/>
              <a:ext cx="261836" cy="184766"/>
            </a:xfrm>
            <a:custGeom>
              <a:rect b="b" l="l" r="r" t="t"/>
              <a:pathLst>
                <a:path extrusionOk="0" h="348615" w="494030">
                  <a:moveTo>
                    <a:pt x="0" y="348297"/>
                  </a:moveTo>
                  <a:lnTo>
                    <a:pt x="493712" y="316903"/>
                  </a:lnTo>
                  <a:lnTo>
                    <a:pt x="404787" y="0"/>
                  </a:lnTo>
                  <a:lnTo>
                    <a:pt x="0" y="348297"/>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53" name="Google Shape;2753;p31"/>
            <p:cNvSpPr/>
            <p:nvPr/>
          </p:nvSpPr>
          <p:spPr>
            <a:xfrm>
              <a:off x="8282052" y="4607995"/>
              <a:ext cx="154476" cy="312655"/>
            </a:xfrm>
            <a:custGeom>
              <a:rect b="b" l="l" r="r" t="t"/>
              <a:pathLst>
                <a:path extrusionOk="0" h="589915" w="291465">
                  <a:moveTo>
                    <a:pt x="0" y="0"/>
                  </a:moveTo>
                  <a:lnTo>
                    <a:pt x="291299" y="545960"/>
                  </a:lnTo>
                  <a:lnTo>
                    <a:pt x="21450" y="589889"/>
                  </a:ln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54" name="Google Shape;2754;p31"/>
            <p:cNvSpPr/>
            <p:nvPr/>
          </p:nvSpPr>
          <p:spPr>
            <a:xfrm>
              <a:off x="8282052" y="4521661"/>
              <a:ext cx="308953" cy="86493"/>
            </a:xfrm>
            <a:custGeom>
              <a:rect b="b" l="l" r="r" t="t"/>
              <a:pathLst>
                <a:path extrusionOk="0" h="163195" w="582930">
                  <a:moveTo>
                    <a:pt x="0" y="163182"/>
                  </a:moveTo>
                  <a:lnTo>
                    <a:pt x="582637" y="0"/>
                  </a:lnTo>
                  <a:lnTo>
                    <a:pt x="88925" y="31394"/>
                  </a:lnTo>
                  <a:lnTo>
                    <a:pt x="0" y="163182"/>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55" name="Google Shape;2755;p31"/>
            <p:cNvSpPr/>
            <p:nvPr/>
          </p:nvSpPr>
          <p:spPr>
            <a:xfrm>
              <a:off x="8625970" y="4840403"/>
              <a:ext cx="205968" cy="302895"/>
            </a:xfrm>
            <a:custGeom>
              <a:rect b="b" l="l" r="r" t="t"/>
              <a:pathLst>
                <a:path extrusionOk="0" h="571500" w="388619">
                  <a:moveTo>
                    <a:pt x="0" y="0"/>
                  </a:moveTo>
                  <a:lnTo>
                    <a:pt x="388604" y="57103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56" name="Google Shape;2756;p31"/>
            <p:cNvSpPr/>
            <p:nvPr/>
          </p:nvSpPr>
          <p:spPr>
            <a:xfrm>
              <a:off x="8579861" y="4840403"/>
              <a:ext cx="228517" cy="302895"/>
            </a:xfrm>
            <a:custGeom>
              <a:rect b="b" l="l" r="r" t="t"/>
              <a:pathLst>
                <a:path extrusionOk="0" h="571500" w="431165">
                  <a:moveTo>
                    <a:pt x="430792" y="571035"/>
                  </a:moveTo>
                  <a:lnTo>
                    <a:pt x="0" y="381330"/>
                  </a:lnTo>
                  <a:lnTo>
                    <a:pt x="8716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57" name="Google Shape;2757;p31"/>
            <p:cNvSpPr/>
            <p:nvPr/>
          </p:nvSpPr>
          <p:spPr>
            <a:xfrm>
              <a:off x="8625970" y="4840403"/>
              <a:ext cx="205968" cy="302895"/>
            </a:xfrm>
            <a:custGeom>
              <a:rect b="b" l="l" r="r" t="t"/>
              <a:pathLst>
                <a:path extrusionOk="0" h="571500" w="388619">
                  <a:moveTo>
                    <a:pt x="0" y="0"/>
                  </a:moveTo>
                  <a:lnTo>
                    <a:pt x="388604" y="57103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58" name="Google Shape;2758;p31"/>
            <p:cNvSpPr/>
            <p:nvPr/>
          </p:nvSpPr>
          <p:spPr>
            <a:xfrm>
              <a:off x="8625970" y="4760721"/>
              <a:ext cx="212363" cy="382657"/>
            </a:xfrm>
            <a:custGeom>
              <a:rect b="b" l="l" r="r" t="t"/>
              <a:pathLst>
                <a:path extrusionOk="0" h="721995" w="400684">
                  <a:moveTo>
                    <a:pt x="400447" y="721644"/>
                  </a:moveTo>
                  <a:lnTo>
                    <a:pt x="211594" y="0"/>
                  </a:lnTo>
                  <a:lnTo>
                    <a:pt x="0" y="150609"/>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59" name="Google Shape;2759;p31"/>
            <p:cNvSpPr/>
            <p:nvPr/>
          </p:nvSpPr>
          <p:spPr>
            <a:xfrm>
              <a:off x="8436157" y="4840403"/>
              <a:ext cx="190487" cy="202266"/>
            </a:xfrm>
            <a:custGeom>
              <a:rect b="b" l="l" r="r" t="t"/>
              <a:pathLst>
                <a:path extrusionOk="0" h="381634" w="359409">
                  <a:moveTo>
                    <a:pt x="358800" y="0"/>
                  </a:moveTo>
                  <a:lnTo>
                    <a:pt x="271640" y="381330"/>
                  </a:lnTo>
                  <a:lnTo>
                    <a:pt x="0" y="106679"/>
                  </a:lnTo>
                  <a:lnTo>
                    <a:pt x="35880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60" name="Google Shape;2760;p31"/>
            <p:cNvSpPr/>
            <p:nvPr/>
          </p:nvSpPr>
          <p:spPr>
            <a:xfrm>
              <a:off x="8590282" y="4521661"/>
              <a:ext cx="148082" cy="254768"/>
            </a:xfrm>
            <a:custGeom>
              <a:rect b="b" l="l" r="r" t="t"/>
              <a:pathLst>
                <a:path extrusionOk="0" h="480695" w="279400">
                  <a:moveTo>
                    <a:pt x="122656" y="480085"/>
                  </a:moveTo>
                  <a:lnTo>
                    <a:pt x="279057" y="451853"/>
                  </a:lnTo>
                  <a:lnTo>
                    <a:pt x="0" y="0"/>
                  </a:lnTo>
                  <a:lnTo>
                    <a:pt x="122656" y="48008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61" name="Google Shape;2761;p31"/>
            <p:cNvSpPr/>
            <p:nvPr/>
          </p:nvSpPr>
          <p:spPr>
            <a:xfrm>
              <a:off x="8625970" y="4760721"/>
              <a:ext cx="112408" cy="80098"/>
            </a:xfrm>
            <a:custGeom>
              <a:rect b="b" l="l" r="r" t="t"/>
              <a:pathLst>
                <a:path extrusionOk="0" h="151129" w="212090">
                  <a:moveTo>
                    <a:pt x="55194" y="28232"/>
                  </a:moveTo>
                  <a:lnTo>
                    <a:pt x="211594" y="0"/>
                  </a:lnTo>
                  <a:lnTo>
                    <a:pt x="0" y="150609"/>
                  </a:lnTo>
                  <a:lnTo>
                    <a:pt x="55194" y="28232"/>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62" name="Google Shape;2762;p31"/>
            <p:cNvSpPr/>
            <p:nvPr/>
          </p:nvSpPr>
          <p:spPr>
            <a:xfrm>
              <a:off x="8282052" y="4521661"/>
              <a:ext cx="373907" cy="254768"/>
            </a:xfrm>
            <a:custGeom>
              <a:rect b="b" l="l" r="r" t="t"/>
              <a:pathLst>
                <a:path extrusionOk="0" h="480695" w="705484">
                  <a:moveTo>
                    <a:pt x="705294" y="480085"/>
                  </a:moveTo>
                  <a:lnTo>
                    <a:pt x="582637" y="0"/>
                  </a:lnTo>
                  <a:lnTo>
                    <a:pt x="0" y="163182"/>
                  </a:lnTo>
                  <a:lnTo>
                    <a:pt x="705294" y="48008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63" name="Google Shape;2763;p31"/>
            <p:cNvSpPr/>
            <p:nvPr/>
          </p:nvSpPr>
          <p:spPr>
            <a:xfrm>
              <a:off x="8282052" y="4607995"/>
              <a:ext cx="373907" cy="289433"/>
            </a:xfrm>
            <a:custGeom>
              <a:rect b="b" l="l" r="r" t="t"/>
              <a:pathLst>
                <a:path extrusionOk="0" h="546100" w="705484">
                  <a:moveTo>
                    <a:pt x="705294" y="316903"/>
                  </a:moveTo>
                  <a:lnTo>
                    <a:pt x="291299" y="545960"/>
                  </a:lnTo>
                  <a:lnTo>
                    <a:pt x="0" y="0"/>
                  </a:lnTo>
                  <a:lnTo>
                    <a:pt x="705294" y="316903"/>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64" name="Google Shape;2764;p31"/>
            <p:cNvSpPr/>
            <p:nvPr/>
          </p:nvSpPr>
          <p:spPr>
            <a:xfrm>
              <a:off x="8436157" y="4775658"/>
              <a:ext cx="219430" cy="121494"/>
            </a:xfrm>
            <a:custGeom>
              <a:rect b="b" l="l" r="r" t="t"/>
              <a:pathLst>
                <a:path extrusionOk="0" h="229234" w="414019">
                  <a:moveTo>
                    <a:pt x="413994" y="0"/>
                  </a:moveTo>
                  <a:lnTo>
                    <a:pt x="358800" y="122377"/>
                  </a:lnTo>
                  <a:lnTo>
                    <a:pt x="0" y="229057"/>
                  </a:lnTo>
                  <a:lnTo>
                    <a:pt x="413994"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65" name="Google Shape;2765;p31"/>
            <p:cNvSpPr/>
            <p:nvPr/>
          </p:nvSpPr>
          <p:spPr>
            <a:xfrm>
              <a:off x="7933264" y="4698589"/>
              <a:ext cx="65291" cy="117119"/>
            </a:xfrm>
            <a:custGeom>
              <a:rect b="b" l="l" r="r" t="t"/>
              <a:pathLst>
                <a:path extrusionOk="0" h="220979" w="123190">
                  <a:moveTo>
                    <a:pt x="122656" y="220979"/>
                  </a:moveTo>
                  <a:lnTo>
                    <a:pt x="63055" y="0"/>
                  </a:lnTo>
                  <a:lnTo>
                    <a:pt x="0" y="51523"/>
                  </a:lnTo>
                  <a:lnTo>
                    <a:pt x="122656" y="220979"/>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66" name="Google Shape;2766;p31"/>
            <p:cNvSpPr/>
            <p:nvPr/>
          </p:nvSpPr>
          <p:spPr>
            <a:xfrm>
              <a:off x="7933264" y="4725849"/>
              <a:ext cx="65291" cy="141687"/>
            </a:xfrm>
            <a:custGeom>
              <a:rect b="b" l="l" r="r" t="t"/>
              <a:pathLst>
                <a:path extrusionOk="0" h="267334" w="123190">
                  <a:moveTo>
                    <a:pt x="122656" y="169456"/>
                  </a:moveTo>
                  <a:lnTo>
                    <a:pt x="15328" y="266738"/>
                  </a:lnTo>
                  <a:lnTo>
                    <a:pt x="0" y="0"/>
                  </a:lnTo>
                  <a:lnTo>
                    <a:pt x="122656" y="169456"/>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67" name="Google Shape;2767;p31"/>
            <p:cNvSpPr/>
            <p:nvPr/>
          </p:nvSpPr>
          <p:spPr>
            <a:xfrm>
              <a:off x="7941373" y="4815502"/>
              <a:ext cx="122168" cy="114763"/>
            </a:xfrm>
            <a:custGeom>
              <a:rect b="b" l="l" r="r" t="t"/>
              <a:pathLst>
                <a:path extrusionOk="0" h="216534" w="230505">
                  <a:moveTo>
                    <a:pt x="107327" y="0"/>
                  </a:moveTo>
                  <a:lnTo>
                    <a:pt x="229984" y="216484"/>
                  </a:lnTo>
                  <a:lnTo>
                    <a:pt x="0" y="97282"/>
                  </a:lnTo>
                  <a:lnTo>
                    <a:pt x="107327"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68" name="Google Shape;2768;p31"/>
            <p:cNvSpPr/>
            <p:nvPr/>
          </p:nvSpPr>
          <p:spPr>
            <a:xfrm>
              <a:off x="7998152" y="4815502"/>
              <a:ext cx="295827" cy="114763"/>
            </a:xfrm>
            <a:custGeom>
              <a:rect b="b" l="l" r="r" t="t"/>
              <a:pathLst>
                <a:path extrusionOk="0" h="216534" w="558165">
                  <a:moveTo>
                    <a:pt x="0" y="0"/>
                  </a:moveTo>
                  <a:lnTo>
                    <a:pt x="558101" y="197675"/>
                  </a:lnTo>
                  <a:lnTo>
                    <a:pt x="122656" y="216484"/>
                  </a:ln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69" name="Google Shape;2769;p31"/>
            <p:cNvSpPr/>
            <p:nvPr/>
          </p:nvSpPr>
          <p:spPr>
            <a:xfrm>
              <a:off x="7998152" y="4607995"/>
              <a:ext cx="295827" cy="312655"/>
            </a:xfrm>
            <a:custGeom>
              <a:rect b="b" l="l" r="r" t="t"/>
              <a:pathLst>
                <a:path extrusionOk="0" h="589915" w="558165">
                  <a:moveTo>
                    <a:pt x="0" y="392214"/>
                  </a:moveTo>
                  <a:lnTo>
                    <a:pt x="558101" y="589889"/>
                  </a:lnTo>
                  <a:lnTo>
                    <a:pt x="536651" y="0"/>
                  </a:lnTo>
                  <a:lnTo>
                    <a:pt x="0" y="392214"/>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70" name="Google Shape;2770;p31"/>
            <p:cNvSpPr/>
            <p:nvPr/>
          </p:nvSpPr>
          <p:spPr>
            <a:xfrm>
              <a:off x="7966621" y="4594698"/>
              <a:ext cx="67646" cy="221449"/>
            </a:xfrm>
            <a:custGeom>
              <a:rect b="b" l="l" r="r" t="t"/>
              <a:pathLst>
                <a:path extrusionOk="0" h="417829" w="127634">
                  <a:moveTo>
                    <a:pt x="127050" y="0"/>
                  </a:moveTo>
                  <a:lnTo>
                    <a:pt x="59601" y="417347"/>
                  </a:lnTo>
                  <a:lnTo>
                    <a:pt x="0" y="196367"/>
                  </a:lnTo>
                  <a:lnTo>
                    <a:pt x="12705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71" name="Google Shape;2771;p31"/>
            <p:cNvSpPr/>
            <p:nvPr/>
          </p:nvSpPr>
          <p:spPr>
            <a:xfrm>
              <a:off x="7998152" y="4594698"/>
              <a:ext cx="284721" cy="221449"/>
            </a:xfrm>
            <a:custGeom>
              <a:rect b="b" l="l" r="r" t="t"/>
              <a:pathLst>
                <a:path extrusionOk="0" h="417829" w="537209">
                  <a:moveTo>
                    <a:pt x="67449" y="0"/>
                  </a:moveTo>
                  <a:lnTo>
                    <a:pt x="536651" y="25133"/>
                  </a:lnTo>
                  <a:lnTo>
                    <a:pt x="0" y="417347"/>
                  </a:lnTo>
                  <a:lnTo>
                    <a:pt x="67449"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72" name="Google Shape;2772;p31"/>
            <p:cNvSpPr/>
            <p:nvPr/>
          </p:nvSpPr>
          <p:spPr>
            <a:xfrm>
              <a:off x="8737909" y="4760721"/>
              <a:ext cx="242652" cy="382657"/>
            </a:xfrm>
            <a:custGeom>
              <a:rect b="b" l="l" r="r" t="t"/>
              <a:pathLst>
                <a:path extrusionOk="0" h="721995" w="457834">
                  <a:moveTo>
                    <a:pt x="188852" y="721644"/>
                  </a:moveTo>
                  <a:lnTo>
                    <a:pt x="0" y="0"/>
                  </a:lnTo>
                  <a:lnTo>
                    <a:pt x="457400" y="721644"/>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73" name="Google Shape;2773;p31"/>
            <p:cNvSpPr/>
            <p:nvPr/>
          </p:nvSpPr>
          <p:spPr>
            <a:xfrm>
              <a:off x="8590282" y="4521661"/>
              <a:ext cx="314001" cy="239624"/>
            </a:xfrm>
            <a:custGeom>
              <a:rect b="b" l="l" r="r" t="t"/>
              <a:pathLst>
                <a:path extrusionOk="0" h="452120" w="592455">
                  <a:moveTo>
                    <a:pt x="591832" y="91020"/>
                  </a:moveTo>
                  <a:lnTo>
                    <a:pt x="279057" y="451853"/>
                  </a:lnTo>
                  <a:lnTo>
                    <a:pt x="0" y="0"/>
                  </a:lnTo>
                  <a:lnTo>
                    <a:pt x="591832" y="9102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74" name="Google Shape;2774;p31"/>
            <p:cNvSpPr/>
            <p:nvPr/>
          </p:nvSpPr>
          <p:spPr>
            <a:xfrm>
              <a:off x="8590282" y="4428702"/>
              <a:ext cx="314001" cy="141687"/>
            </a:xfrm>
            <a:custGeom>
              <a:rect b="b" l="l" r="r" t="t"/>
              <a:pathLst>
                <a:path extrusionOk="0" h="267334" w="592455">
                  <a:moveTo>
                    <a:pt x="591832" y="266725"/>
                  </a:moveTo>
                  <a:lnTo>
                    <a:pt x="435444" y="0"/>
                  </a:lnTo>
                  <a:lnTo>
                    <a:pt x="0" y="175704"/>
                  </a:lnTo>
                  <a:lnTo>
                    <a:pt x="591832" y="26672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75" name="Google Shape;2775;p31"/>
            <p:cNvSpPr/>
            <p:nvPr/>
          </p:nvSpPr>
          <p:spPr>
            <a:xfrm>
              <a:off x="8737909" y="4569817"/>
              <a:ext cx="262172" cy="191497"/>
            </a:xfrm>
            <a:custGeom>
              <a:rect b="b" l="l" r="r" t="t"/>
              <a:pathLst>
                <a:path extrusionOk="0" h="361315" w="494665">
                  <a:moveTo>
                    <a:pt x="312775" y="0"/>
                  </a:moveTo>
                  <a:lnTo>
                    <a:pt x="494576" y="153746"/>
                  </a:lnTo>
                  <a:lnTo>
                    <a:pt x="0" y="360832"/>
                  </a:lnTo>
                  <a:lnTo>
                    <a:pt x="312775"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76" name="Google Shape;2776;p31"/>
            <p:cNvSpPr/>
            <p:nvPr/>
          </p:nvSpPr>
          <p:spPr>
            <a:xfrm>
              <a:off x="8820641" y="4294245"/>
              <a:ext cx="87166" cy="276307"/>
            </a:xfrm>
            <a:custGeom>
              <a:rect b="b" l="l" r="r" t="t"/>
              <a:pathLst>
                <a:path extrusionOk="0" h="521334" w="164465">
                  <a:moveTo>
                    <a:pt x="156387" y="520865"/>
                  </a:moveTo>
                  <a:lnTo>
                    <a:pt x="163855" y="0"/>
                  </a:lnTo>
                  <a:lnTo>
                    <a:pt x="0" y="254139"/>
                  </a:lnTo>
                  <a:lnTo>
                    <a:pt x="156387" y="52086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77" name="Google Shape;2777;p31"/>
            <p:cNvSpPr/>
            <p:nvPr/>
          </p:nvSpPr>
          <p:spPr>
            <a:xfrm>
              <a:off x="8543238" y="4257720"/>
              <a:ext cx="277990" cy="171304"/>
            </a:xfrm>
            <a:custGeom>
              <a:rect b="b" l="l" r="r" t="t"/>
              <a:pathLst>
                <a:path extrusionOk="0" h="323215" w="524509">
                  <a:moveTo>
                    <a:pt x="343446" y="0"/>
                  </a:moveTo>
                  <a:lnTo>
                    <a:pt x="524370" y="323176"/>
                  </a:lnTo>
                  <a:lnTo>
                    <a:pt x="0" y="181978"/>
                  </a:lnTo>
                  <a:lnTo>
                    <a:pt x="343446"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78" name="Google Shape;2778;p31"/>
            <p:cNvSpPr/>
            <p:nvPr/>
          </p:nvSpPr>
          <p:spPr>
            <a:xfrm>
              <a:off x="8724929" y="4257720"/>
              <a:ext cx="182747" cy="171304"/>
            </a:xfrm>
            <a:custGeom>
              <a:rect b="b" l="l" r="r" t="t"/>
              <a:pathLst>
                <a:path extrusionOk="0" h="323215" w="344805">
                  <a:moveTo>
                    <a:pt x="0" y="0"/>
                  </a:moveTo>
                  <a:lnTo>
                    <a:pt x="344779" y="69037"/>
                  </a:lnTo>
                  <a:lnTo>
                    <a:pt x="180924" y="323176"/>
                  </a:ln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79" name="Google Shape;2779;p31"/>
            <p:cNvSpPr/>
            <p:nvPr/>
          </p:nvSpPr>
          <p:spPr>
            <a:xfrm>
              <a:off x="7364075" y="5042219"/>
              <a:ext cx="442563" cy="100628"/>
            </a:xfrm>
            <a:custGeom>
              <a:rect b="b" l="l" r="r" t="t"/>
              <a:pathLst>
                <a:path extrusionOk="0" h="189865" w="835025">
                  <a:moveTo>
                    <a:pt x="834523" y="0"/>
                  </a:moveTo>
                  <a:lnTo>
                    <a:pt x="100755" y="82931"/>
                  </a:lnTo>
                  <a:lnTo>
                    <a:pt x="0" y="189577"/>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80" name="Google Shape;2780;p31"/>
            <p:cNvSpPr/>
            <p:nvPr/>
          </p:nvSpPr>
          <p:spPr>
            <a:xfrm>
              <a:off x="7468437" y="5042219"/>
              <a:ext cx="337896" cy="100628"/>
            </a:xfrm>
            <a:custGeom>
              <a:rect b="b" l="l" r="r" t="t"/>
              <a:pathLst>
                <a:path extrusionOk="0" h="189865" w="637540">
                  <a:moveTo>
                    <a:pt x="0" y="189577"/>
                  </a:moveTo>
                  <a:lnTo>
                    <a:pt x="63725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81" name="Google Shape;2781;p31"/>
            <p:cNvSpPr/>
            <p:nvPr/>
          </p:nvSpPr>
          <p:spPr>
            <a:xfrm>
              <a:off x="7785401" y="4866971"/>
              <a:ext cx="156496" cy="175679"/>
            </a:xfrm>
            <a:custGeom>
              <a:rect b="b" l="l" r="r" t="t"/>
              <a:pathLst>
                <a:path extrusionOk="0" h="331470" w="295275">
                  <a:moveTo>
                    <a:pt x="38100" y="331241"/>
                  </a:moveTo>
                  <a:lnTo>
                    <a:pt x="294830" y="0"/>
                  </a:lnTo>
                  <a:lnTo>
                    <a:pt x="0" y="241604"/>
                  </a:lnTo>
                  <a:lnTo>
                    <a:pt x="38100" y="331241"/>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82" name="Google Shape;2782;p31"/>
            <p:cNvSpPr/>
            <p:nvPr/>
          </p:nvSpPr>
          <p:spPr>
            <a:xfrm>
              <a:off x="7805557" y="4866971"/>
              <a:ext cx="285731" cy="175679"/>
            </a:xfrm>
            <a:custGeom>
              <a:rect b="b" l="l" r="r" t="t"/>
              <a:pathLst>
                <a:path extrusionOk="0" h="331470" w="539115">
                  <a:moveTo>
                    <a:pt x="0" y="331241"/>
                  </a:moveTo>
                  <a:lnTo>
                    <a:pt x="538835" y="301218"/>
                  </a:lnTo>
                  <a:lnTo>
                    <a:pt x="256730" y="0"/>
                  </a:lnTo>
                  <a:lnTo>
                    <a:pt x="0" y="331241"/>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83" name="Google Shape;2783;p31"/>
            <p:cNvSpPr/>
            <p:nvPr/>
          </p:nvSpPr>
          <p:spPr>
            <a:xfrm>
              <a:off x="7417376" y="4997154"/>
              <a:ext cx="389051" cy="89186"/>
            </a:xfrm>
            <a:custGeom>
              <a:rect b="b" l="l" r="r" t="t"/>
              <a:pathLst>
                <a:path extrusionOk="0" h="168275" w="734059">
                  <a:moveTo>
                    <a:pt x="177850" y="0"/>
                  </a:moveTo>
                  <a:lnTo>
                    <a:pt x="733767" y="85178"/>
                  </a:lnTo>
                  <a:lnTo>
                    <a:pt x="0" y="168109"/>
                  </a:lnTo>
                  <a:lnTo>
                    <a:pt x="17785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84" name="Google Shape;2784;p31"/>
            <p:cNvSpPr/>
            <p:nvPr/>
          </p:nvSpPr>
          <p:spPr>
            <a:xfrm>
              <a:off x="7511464" y="4994796"/>
              <a:ext cx="294817" cy="47790"/>
            </a:xfrm>
            <a:custGeom>
              <a:rect b="b" l="l" r="r" t="t"/>
              <a:pathLst>
                <a:path extrusionOk="0" h="90170" w="556259">
                  <a:moveTo>
                    <a:pt x="0" y="4457"/>
                  </a:moveTo>
                  <a:lnTo>
                    <a:pt x="517817" y="0"/>
                  </a:lnTo>
                  <a:lnTo>
                    <a:pt x="555917" y="89636"/>
                  </a:lnTo>
                  <a:lnTo>
                    <a:pt x="0" y="4457"/>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85" name="Google Shape;2785;p31"/>
            <p:cNvSpPr/>
            <p:nvPr/>
          </p:nvSpPr>
          <p:spPr>
            <a:xfrm>
              <a:off x="8997629" y="4702601"/>
              <a:ext cx="15145" cy="440881"/>
            </a:xfrm>
            <a:custGeom>
              <a:rect b="b" l="l" r="r" t="t"/>
              <a:pathLst>
                <a:path extrusionOk="0" h="831850" w="28575">
                  <a:moveTo>
                    <a:pt x="28168" y="0"/>
                  </a:moveTo>
                  <a:lnTo>
                    <a:pt x="0" y="831499"/>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86" name="Google Shape;2786;p31"/>
            <p:cNvSpPr/>
            <p:nvPr/>
          </p:nvSpPr>
          <p:spPr>
            <a:xfrm>
              <a:off x="8737909" y="4702601"/>
              <a:ext cx="275298" cy="440881"/>
            </a:xfrm>
            <a:custGeom>
              <a:rect b="b" l="l" r="r" t="t"/>
              <a:pathLst>
                <a:path extrusionOk="0" h="831850" w="519430">
                  <a:moveTo>
                    <a:pt x="457400" y="831499"/>
                  </a:moveTo>
                  <a:lnTo>
                    <a:pt x="0" y="109854"/>
                  </a:lnTo>
                  <a:lnTo>
                    <a:pt x="519112"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87" name="Google Shape;2787;p31"/>
            <p:cNvSpPr/>
            <p:nvPr/>
          </p:nvSpPr>
          <p:spPr>
            <a:xfrm>
              <a:off x="8737909" y="4651159"/>
              <a:ext cx="275298" cy="110052"/>
            </a:xfrm>
            <a:custGeom>
              <a:rect b="b" l="l" r="r" t="t"/>
              <a:pathLst>
                <a:path extrusionOk="0" h="207645" w="519430">
                  <a:moveTo>
                    <a:pt x="519112" y="97231"/>
                  </a:moveTo>
                  <a:lnTo>
                    <a:pt x="494576" y="0"/>
                  </a:lnTo>
                  <a:lnTo>
                    <a:pt x="0" y="207086"/>
                  </a:lnTo>
                  <a:lnTo>
                    <a:pt x="519112" y="97231"/>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88" name="Google Shape;2788;p31"/>
            <p:cNvSpPr/>
            <p:nvPr/>
          </p:nvSpPr>
          <p:spPr>
            <a:xfrm>
              <a:off x="9012531" y="4702601"/>
              <a:ext cx="129235" cy="406552"/>
            </a:xfrm>
            <a:custGeom>
              <a:rect b="b" l="l" r="r" t="t"/>
              <a:pathLst>
                <a:path extrusionOk="0" h="767079" w="243840">
                  <a:moveTo>
                    <a:pt x="0" y="0"/>
                  </a:moveTo>
                  <a:lnTo>
                    <a:pt x="243813" y="766474"/>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89" name="Google Shape;2789;p31"/>
            <p:cNvSpPr/>
            <p:nvPr/>
          </p:nvSpPr>
          <p:spPr>
            <a:xfrm>
              <a:off x="8997629" y="4702601"/>
              <a:ext cx="15145" cy="440881"/>
            </a:xfrm>
            <a:custGeom>
              <a:rect b="b" l="l" r="r" t="t"/>
              <a:pathLst>
                <a:path extrusionOk="0" h="831850" w="28575">
                  <a:moveTo>
                    <a:pt x="0" y="831499"/>
                  </a:moveTo>
                  <a:lnTo>
                    <a:pt x="28168"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90" name="Google Shape;2790;p31"/>
            <p:cNvSpPr/>
            <p:nvPr/>
          </p:nvSpPr>
          <p:spPr>
            <a:xfrm>
              <a:off x="9012531" y="4657515"/>
              <a:ext cx="129235" cy="45434"/>
            </a:xfrm>
            <a:custGeom>
              <a:rect b="b" l="l" r="r" t="t"/>
              <a:pathLst>
                <a:path extrusionOk="0" h="85725" w="243840">
                  <a:moveTo>
                    <a:pt x="0" y="85216"/>
                  </a:moveTo>
                  <a:lnTo>
                    <a:pt x="243813"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91" name="Google Shape;2791;p31"/>
            <p:cNvSpPr/>
            <p:nvPr/>
          </p:nvSpPr>
          <p:spPr>
            <a:xfrm>
              <a:off x="9012531" y="4702601"/>
              <a:ext cx="129235" cy="406552"/>
            </a:xfrm>
            <a:custGeom>
              <a:rect b="b" l="l" r="r" t="t"/>
              <a:pathLst>
                <a:path extrusionOk="0" h="767079" w="243840">
                  <a:moveTo>
                    <a:pt x="243813" y="766474"/>
                  </a:move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92" name="Google Shape;2792;p31"/>
            <p:cNvSpPr/>
            <p:nvPr/>
          </p:nvSpPr>
          <p:spPr>
            <a:xfrm>
              <a:off x="8903374" y="4294245"/>
              <a:ext cx="156159" cy="276307"/>
            </a:xfrm>
            <a:custGeom>
              <a:rect b="b" l="l" r="r" t="t"/>
              <a:pathLst>
                <a:path extrusionOk="0" h="521334" w="294640">
                  <a:moveTo>
                    <a:pt x="294411" y="486346"/>
                  </a:moveTo>
                  <a:lnTo>
                    <a:pt x="7467" y="0"/>
                  </a:lnTo>
                  <a:lnTo>
                    <a:pt x="0" y="520865"/>
                  </a:lnTo>
                  <a:lnTo>
                    <a:pt x="294411" y="486346"/>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93" name="Google Shape;2793;p31"/>
            <p:cNvSpPr/>
            <p:nvPr/>
          </p:nvSpPr>
          <p:spPr>
            <a:xfrm>
              <a:off x="8903374" y="4551555"/>
              <a:ext cx="156159" cy="99955"/>
            </a:xfrm>
            <a:custGeom>
              <a:rect b="b" l="l" r="r" t="t"/>
              <a:pathLst>
                <a:path extrusionOk="0" h="188595" w="294640">
                  <a:moveTo>
                    <a:pt x="294411" y="0"/>
                  </a:moveTo>
                  <a:lnTo>
                    <a:pt x="181800" y="188264"/>
                  </a:lnTo>
                  <a:lnTo>
                    <a:pt x="0" y="34518"/>
                  </a:lnTo>
                  <a:lnTo>
                    <a:pt x="294411"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94" name="Google Shape;2794;p31"/>
            <p:cNvSpPr/>
            <p:nvPr/>
          </p:nvSpPr>
          <p:spPr>
            <a:xfrm>
              <a:off x="8907325" y="4294245"/>
              <a:ext cx="183083" cy="257797"/>
            </a:xfrm>
            <a:custGeom>
              <a:rect b="b" l="l" r="r" t="t"/>
              <a:pathLst>
                <a:path extrusionOk="0" h="486409" w="345440">
                  <a:moveTo>
                    <a:pt x="286943" y="486346"/>
                  </a:moveTo>
                  <a:lnTo>
                    <a:pt x="345211" y="429844"/>
                  </a:lnTo>
                  <a:lnTo>
                    <a:pt x="0" y="0"/>
                  </a:lnTo>
                  <a:lnTo>
                    <a:pt x="286943" y="486346"/>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95" name="Google Shape;2795;p31"/>
            <p:cNvSpPr/>
            <p:nvPr/>
          </p:nvSpPr>
          <p:spPr>
            <a:xfrm>
              <a:off x="8999551" y="4551555"/>
              <a:ext cx="59906" cy="151447"/>
            </a:xfrm>
            <a:custGeom>
              <a:rect b="b" l="l" r="r" t="t"/>
              <a:pathLst>
                <a:path extrusionOk="0" h="285750" w="113030">
                  <a:moveTo>
                    <a:pt x="112610" y="0"/>
                  </a:moveTo>
                  <a:lnTo>
                    <a:pt x="24536" y="285496"/>
                  </a:lnTo>
                  <a:lnTo>
                    <a:pt x="0" y="188264"/>
                  </a:lnTo>
                  <a:lnTo>
                    <a:pt x="11261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96" name="Google Shape;2796;p31"/>
            <p:cNvSpPr/>
            <p:nvPr/>
          </p:nvSpPr>
          <p:spPr>
            <a:xfrm>
              <a:off x="9059124" y="4551555"/>
              <a:ext cx="82791" cy="38030"/>
            </a:xfrm>
            <a:custGeom>
              <a:rect b="b" l="l" r="r" t="t"/>
              <a:pathLst>
                <a:path extrusionOk="0" h="71754" w="156209">
                  <a:moveTo>
                    <a:pt x="0" y="0"/>
                  </a:moveTo>
                  <a:lnTo>
                    <a:pt x="155738" y="7116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97" name="Google Shape;2797;p31"/>
            <p:cNvSpPr/>
            <p:nvPr/>
          </p:nvSpPr>
          <p:spPr>
            <a:xfrm>
              <a:off x="9012531" y="4551555"/>
              <a:ext cx="129235" cy="151447"/>
            </a:xfrm>
            <a:custGeom>
              <a:rect b="b" l="l" r="r" t="t"/>
              <a:pathLst>
                <a:path extrusionOk="0" h="285750" w="243840">
                  <a:moveTo>
                    <a:pt x="243813" y="200279"/>
                  </a:moveTo>
                  <a:lnTo>
                    <a:pt x="0" y="285496"/>
                  </a:lnTo>
                  <a:lnTo>
                    <a:pt x="88074"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98" name="Google Shape;2798;p31"/>
            <p:cNvSpPr/>
            <p:nvPr/>
          </p:nvSpPr>
          <p:spPr>
            <a:xfrm>
              <a:off x="9059124" y="4551555"/>
              <a:ext cx="82791" cy="38030"/>
            </a:xfrm>
            <a:custGeom>
              <a:rect b="b" l="l" r="r" t="t"/>
              <a:pathLst>
                <a:path extrusionOk="0" h="71754" w="156209">
                  <a:moveTo>
                    <a:pt x="0" y="0"/>
                  </a:moveTo>
                  <a:lnTo>
                    <a:pt x="155738" y="7116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799" name="Google Shape;2799;p31"/>
            <p:cNvSpPr/>
            <p:nvPr/>
          </p:nvSpPr>
          <p:spPr>
            <a:xfrm>
              <a:off x="9059124" y="4521661"/>
              <a:ext cx="82791" cy="40386"/>
            </a:xfrm>
            <a:custGeom>
              <a:rect b="b" l="l" r="r" t="t"/>
              <a:pathLst>
                <a:path extrusionOk="0" h="76200" w="156209">
                  <a:moveTo>
                    <a:pt x="155738" y="75997"/>
                  </a:moveTo>
                  <a:lnTo>
                    <a:pt x="58267" y="0"/>
                  </a:lnTo>
                  <a:lnTo>
                    <a:pt x="0" y="56502"/>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800" name="Google Shape;2800;p31"/>
            <p:cNvSpPr/>
            <p:nvPr/>
          </p:nvSpPr>
          <p:spPr>
            <a:xfrm>
              <a:off x="8572711" y="5042152"/>
              <a:ext cx="235585" cy="100628"/>
            </a:xfrm>
            <a:custGeom>
              <a:rect b="b" l="l" r="r" t="t"/>
              <a:pathLst>
                <a:path extrusionOk="0" h="189865" w="444500">
                  <a:moveTo>
                    <a:pt x="444308" y="189704"/>
                  </a:moveTo>
                  <a:lnTo>
                    <a:pt x="13515" y="0"/>
                  </a:lnTo>
                  <a:lnTo>
                    <a:pt x="0" y="189704"/>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801" name="Google Shape;2801;p31"/>
            <p:cNvSpPr/>
            <p:nvPr/>
          </p:nvSpPr>
          <p:spPr>
            <a:xfrm>
              <a:off x="8436157" y="4896844"/>
              <a:ext cx="144043" cy="246355"/>
            </a:xfrm>
            <a:custGeom>
              <a:rect b="b" l="l" r="r" t="t"/>
              <a:pathLst>
                <a:path extrusionOk="0" h="464820" w="271780">
                  <a:moveTo>
                    <a:pt x="258125" y="464355"/>
                  </a:moveTo>
                  <a:lnTo>
                    <a:pt x="271640" y="274650"/>
                  </a:lnTo>
                  <a:lnTo>
                    <a:pt x="0" y="0"/>
                  </a:lnTo>
                  <a:lnTo>
                    <a:pt x="229696" y="46435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802" name="Google Shape;2802;p31"/>
            <p:cNvSpPr/>
            <p:nvPr/>
          </p:nvSpPr>
          <p:spPr>
            <a:xfrm>
              <a:off x="7468437" y="5042219"/>
              <a:ext cx="633050" cy="100628"/>
            </a:xfrm>
            <a:custGeom>
              <a:rect b="b" l="l" r="r" t="t"/>
              <a:pathLst>
                <a:path extrusionOk="0" h="189865" w="1194434">
                  <a:moveTo>
                    <a:pt x="1193848" y="189577"/>
                  </a:moveTo>
                  <a:lnTo>
                    <a:pt x="637250" y="0"/>
                  </a:lnTo>
                  <a:lnTo>
                    <a:pt x="0" y="189577"/>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803" name="Google Shape;2803;p31"/>
            <p:cNvSpPr/>
            <p:nvPr/>
          </p:nvSpPr>
          <p:spPr>
            <a:xfrm>
              <a:off x="7805557" y="5026336"/>
              <a:ext cx="428765" cy="116446"/>
            </a:xfrm>
            <a:custGeom>
              <a:rect b="b" l="l" r="r" t="t"/>
              <a:pathLst>
                <a:path extrusionOk="0" h="219709" w="808990">
                  <a:moveTo>
                    <a:pt x="808510" y="219600"/>
                  </a:moveTo>
                  <a:lnTo>
                    <a:pt x="538835" y="0"/>
                  </a:lnTo>
                  <a:lnTo>
                    <a:pt x="0" y="30022"/>
                  </a:lnTo>
                  <a:lnTo>
                    <a:pt x="556598" y="21960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804" name="Google Shape;2804;p31"/>
            <p:cNvSpPr/>
            <p:nvPr/>
          </p:nvSpPr>
          <p:spPr>
            <a:xfrm>
              <a:off x="8090613" y="4920086"/>
              <a:ext cx="229864" cy="223132"/>
            </a:xfrm>
            <a:custGeom>
              <a:rect b="b" l="l" r="r" t="t"/>
              <a:pathLst>
                <a:path extrusionOk="0" h="421004" w="433705">
                  <a:moveTo>
                    <a:pt x="433275" y="420425"/>
                  </a:moveTo>
                  <a:lnTo>
                    <a:pt x="383324" y="0"/>
                  </a:lnTo>
                  <a:lnTo>
                    <a:pt x="0" y="200825"/>
                  </a:lnTo>
                  <a:lnTo>
                    <a:pt x="269674" y="42042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805" name="Google Shape;2805;p31"/>
            <p:cNvSpPr/>
            <p:nvPr/>
          </p:nvSpPr>
          <p:spPr>
            <a:xfrm>
              <a:off x="8293400" y="4896844"/>
              <a:ext cx="143034" cy="246355"/>
            </a:xfrm>
            <a:custGeom>
              <a:rect b="b" l="l" r="r" t="t"/>
              <a:pathLst>
                <a:path extrusionOk="0" h="464820" w="269875">
                  <a:moveTo>
                    <a:pt x="116259" y="464355"/>
                  </a:moveTo>
                  <a:lnTo>
                    <a:pt x="269849" y="0"/>
                  </a:lnTo>
                  <a:lnTo>
                    <a:pt x="0" y="43929"/>
                  </a:lnTo>
                  <a:lnTo>
                    <a:pt x="49951" y="46435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806" name="Google Shape;2806;p31"/>
            <p:cNvSpPr/>
            <p:nvPr/>
          </p:nvSpPr>
          <p:spPr>
            <a:xfrm>
              <a:off x="8354905" y="4896844"/>
              <a:ext cx="203276" cy="246355"/>
            </a:xfrm>
            <a:custGeom>
              <a:rect b="b" l="l" r="r" t="t"/>
              <a:pathLst>
                <a:path extrusionOk="0" h="464820" w="383540">
                  <a:moveTo>
                    <a:pt x="383286" y="464355"/>
                  </a:moveTo>
                  <a:lnTo>
                    <a:pt x="153589" y="0"/>
                  </a:lnTo>
                  <a:lnTo>
                    <a:pt x="0" y="464355"/>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807" name="Google Shape;2807;p31"/>
            <p:cNvSpPr/>
            <p:nvPr/>
          </p:nvSpPr>
          <p:spPr>
            <a:xfrm>
              <a:off x="7511464" y="4857000"/>
              <a:ext cx="274624" cy="140677"/>
            </a:xfrm>
            <a:custGeom>
              <a:rect b="b" l="l" r="r" t="t"/>
              <a:pathLst>
                <a:path extrusionOk="0" h="265429" w="518159">
                  <a:moveTo>
                    <a:pt x="321983" y="0"/>
                  </a:moveTo>
                  <a:lnTo>
                    <a:pt x="517817" y="260451"/>
                  </a:lnTo>
                  <a:lnTo>
                    <a:pt x="0" y="264909"/>
                  </a:lnTo>
                  <a:lnTo>
                    <a:pt x="321983"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808" name="Google Shape;2808;p31"/>
            <p:cNvSpPr/>
            <p:nvPr/>
          </p:nvSpPr>
          <p:spPr>
            <a:xfrm>
              <a:off x="7681800" y="4857000"/>
              <a:ext cx="260153" cy="138322"/>
            </a:xfrm>
            <a:custGeom>
              <a:rect b="b" l="l" r="r" t="t"/>
              <a:pathLst>
                <a:path extrusionOk="0" h="260984" w="490855">
                  <a:moveTo>
                    <a:pt x="0" y="0"/>
                  </a:moveTo>
                  <a:lnTo>
                    <a:pt x="490664" y="18846"/>
                  </a:lnTo>
                  <a:lnTo>
                    <a:pt x="195833" y="260451"/>
                  </a:lnTo>
                  <a:lnTo>
                    <a:pt x="0" y="0"/>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sp>
          <p:nvSpPr>
            <p:cNvPr id="2809" name="Google Shape;2809;p31"/>
            <p:cNvSpPr/>
            <p:nvPr/>
          </p:nvSpPr>
          <p:spPr>
            <a:xfrm>
              <a:off x="7681800" y="4725849"/>
              <a:ext cx="260153" cy="141687"/>
            </a:xfrm>
            <a:custGeom>
              <a:rect b="b" l="l" r="r" t="t"/>
              <a:pathLst>
                <a:path extrusionOk="0" h="267334" w="490855">
                  <a:moveTo>
                    <a:pt x="0" y="247891"/>
                  </a:moveTo>
                  <a:lnTo>
                    <a:pt x="490664" y="266738"/>
                  </a:lnTo>
                  <a:lnTo>
                    <a:pt x="475335" y="0"/>
                  </a:lnTo>
                  <a:lnTo>
                    <a:pt x="0" y="247891"/>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sp>
        <p:nvSpPr>
          <p:cNvPr id="2810" name="Google Shape;2810;p31"/>
          <p:cNvSpPr txBox="1"/>
          <p:nvPr/>
        </p:nvSpPr>
        <p:spPr>
          <a:xfrm>
            <a:off x="4738463" y="2843975"/>
            <a:ext cx="1537800" cy="2949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a:solidFill>
                  <a:schemeClr val="lt1"/>
                </a:solidFill>
                <a:uFill>
                  <a:noFill/>
                </a:uFill>
                <a:latin typeface="Maven Pro"/>
                <a:ea typeface="Maven Pro"/>
                <a:cs typeface="Maven Pro"/>
                <a:sym typeface="Maven Pro"/>
                <a:hlinkClick r:id="rId3"/>
              </a:rPr>
              <a:t>filip</a:t>
            </a:r>
            <a:r>
              <a:rPr lang="en-US">
                <a:solidFill>
                  <a:schemeClr val="hlink"/>
                </a:solidFill>
                <a:uFill>
                  <a:noFill/>
                </a:uFill>
                <a:latin typeface="Maven Pro"/>
                <a:ea typeface="Maven Pro"/>
                <a:cs typeface="Maven Pro"/>
                <a:sym typeface="Maven Pro"/>
                <a:hlinkClick r:id="rId4"/>
              </a:rPr>
              <a:t>@appsilon.com</a:t>
            </a:r>
            <a:endParaRPr>
              <a:solidFill>
                <a:schemeClr val="dk1"/>
              </a:solidFill>
              <a:latin typeface="Maven Pro"/>
              <a:ea typeface="Maven Pro"/>
              <a:cs typeface="Maven Pro"/>
              <a:sym typeface="Maven Pro"/>
            </a:endParaRPr>
          </a:p>
        </p:txBody>
      </p:sp>
      <p:grpSp>
        <p:nvGrpSpPr>
          <p:cNvPr id="2811" name="Google Shape;2811;p31"/>
          <p:cNvGrpSpPr/>
          <p:nvPr/>
        </p:nvGrpSpPr>
        <p:grpSpPr>
          <a:xfrm>
            <a:off x="4465777" y="2889334"/>
            <a:ext cx="193155" cy="136925"/>
            <a:chOff x="238125" y="354900"/>
            <a:chExt cx="6825250" cy="4838350"/>
          </a:xfrm>
        </p:grpSpPr>
        <p:sp>
          <p:nvSpPr>
            <p:cNvPr id="2812" name="Google Shape;2812;p31"/>
            <p:cNvSpPr/>
            <p:nvPr/>
          </p:nvSpPr>
          <p:spPr>
            <a:xfrm>
              <a:off x="238125" y="354900"/>
              <a:ext cx="6825250" cy="4838350"/>
            </a:xfrm>
            <a:custGeom>
              <a:rect b="b" l="l" r="r" t="t"/>
              <a:pathLst>
                <a:path extrusionOk="0" h="193534" w="273010">
                  <a:moveTo>
                    <a:pt x="245102" y="13954"/>
                  </a:moveTo>
                  <a:cubicBezTo>
                    <a:pt x="252989" y="13954"/>
                    <a:pt x="259662" y="21841"/>
                    <a:pt x="259662" y="32154"/>
                  </a:cubicBezTo>
                  <a:lnTo>
                    <a:pt x="259662" y="161379"/>
                  </a:lnTo>
                  <a:cubicBezTo>
                    <a:pt x="259662" y="171693"/>
                    <a:pt x="252989" y="180186"/>
                    <a:pt x="245102" y="180186"/>
                  </a:cubicBezTo>
                  <a:lnTo>
                    <a:pt x="27908" y="180186"/>
                  </a:lnTo>
                  <a:cubicBezTo>
                    <a:pt x="20021" y="180186"/>
                    <a:pt x="13954" y="171693"/>
                    <a:pt x="13954" y="161379"/>
                  </a:cubicBezTo>
                  <a:lnTo>
                    <a:pt x="13954" y="32154"/>
                  </a:lnTo>
                  <a:cubicBezTo>
                    <a:pt x="13954" y="21841"/>
                    <a:pt x="20021" y="13954"/>
                    <a:pt x="27908" y="13954"/>
                  </a:cubicBezTo>
                  <a:close/>
                  <a:moveTo>
                    <a:pt x="27908" y="0"/>
                  </a:moveTo>
                  <a:cubicBezTo>
                    <a:pt x="12740" y="0"/>
                    <a:pt x="0" y="14561"/>
                    <a:pt x="0" y="32154"/>
                  </a:cubicBezTo>
                  <a:lnTo>
                    <a:pt x="0" y="161379"/>
                  </a:lnTo>
                  <a:cubicBezTo>
                    <a:pt x="0" y="178973"/>
                    <a:pt x="12740" y="193533"/>
                    <a:pt x="27908" y="193533"/>
                  </a:cubicBezTo>
                  <a:lnTo>
                    <a:pt x="245102" y="193533"/>
                  </a:lnTo>
                  <a:cubicBezTo>
                    <a:pt x="260876" y="193533"/>
                    <a:pt x="273010" y="178973"/>
                    <a:pt x="273010" y="161379"/>
                  </a:cubicBezTo>
                  <a:lnTo>
                    <a:pt x="273010" y="32154"/>
                  </a:lnTo>
                  <a:cubicBezTo>
                    <a:pt x="273010" y="14561"/>
                    <a:pt x="260876" y="0"/>
                    <a:pt x="245102" y="0"/>
                  </a:cubicBezTo>
                  <a:close/>
                </a:path>
              </a:pathLst>
            </a:custGeom>
            <a:solidFill>
              <a:srgbClr val="009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31"/>
            <p:cNvSpPr/>
            <p:nvPr/>
          </p:nvSpPr>
          <p:spPr>
            <a:xfrm>
              <a:off x="420125" y="750975"/>
              <a:ext cx="6461250" cy="3153050"/>
            </a:xfrm>
            <a:custGeom>
              <a:rect b="b" l="l" r="r" t="t"/>
              <a:pathLst>
                <a:path extrusionOk="0" h="126122" w="258450">
                  <a:moveTo>
                    <a:pt x="7952" y="0"/>
                  </a:moveTo>
                  <a:cubicBezTo>
                    <a:pt x="6103" y="0"/>
                    <a:pt x="4315" y="756"/>
                    <a:pt x="3034" y="2358"/>
                  </a:cubicBezTo>
                  <a:cubicBezTo>
                    <a:pt x="0" y="4784"/>
                    <a:pt x="607" y="9031"/>
                    <a:pt x="3034" y="12065"/>
                  </a:cubicBezTo>
                  <a:lnTo>
                    <a:pt x="124371" y="124302"/>
                  </a:lnTo>
                  <a:cubicBezTo>
                    <a:pt x="126191" y="125515"/>
                    <a:pt x="127405" y="126122"/>
                    <a:pt x="129225" y="126122"/>
                  </a:cubicBezTo>
                  <a:cubicBezTo>
                    <a:pt x="131045" y="126122"/>
                    <a:pt x="132865" y="125515"/>
                    <a:pt x="134078" y="124302"/>
                  </a:cubicBezTo>
                  <a:lnTo>
                    <a:pt x="255416" y="12065"/>
                  </a:lnTo>
                  <a:cubicBezTo>
                    <a:pt x="258449" y="9031"/>
                    <a:pt x="258449" y="4784"/>
                    <a:pt x="256023" y="2358"/>
                  </a:cubicBezTo>
                  <a:cubicBezTo>
                    <a:pt x="254742" y="756"/>
                    <a:pt x="252784" y="0"/>
                    <a:pt x="250865" y="0"/>
                  </a:cubicBezTo>
                  <a:cubicBezTo>
                    <a:pt x="249148" y="0"/>
                    <a:pt x="247461" y="605"/>
                    <a:pt x="246316" y="1751"/>
                  </a:cubicBezTo>
                  <a:lnTo>
                    <a:pt x="129225" y="110348"/>
                  </a:lnTo>
                  <a:lnTo>
                    <a:pt x="12741" y="1751"/>
                  </a:lnTo>
                  <a:cubicBezTo>
                    <a:pt x="11309" y="605"/>
                    <a:pt x="9606" y="0"/>
                    <a:pt x="7952" y="0"/>
                  </a:cubicBezTo>
                  <a:close/>
                </a:path>
              </a:pathLst>
            </a:custGeom>
            <a:solidFill>
              <a:srgbClr val="009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814" name="Google Shape;2814;p31"/>
          <p:cNvPicPr preferRelativeResize="0"/>
          <p:nvPr/>
        </p:nvPicPr>
        <p:blipFill>
          <a:blip r:embed="rId5">
            <a:alphaModFix/>
          </a:blip>
          <a:stretch>
            <a:fillRect/>
          </a:stretch>
        </p:blipFill>
        <p:spPr>
          <a:xfrm>
            <a:off x="2367763" y="2056575"/>
            <a:ext cx="1234025" cy="1234025"/>
          </a:xfrm>
          <a:prstGeom prst="rect">
            <a:avLst/>
          </a:prstGeom>
          <a:noFill/>
          <a:ln>
            <a:noFill/>
          </a:ln>
        </p:spPr>
      </p:pic>
      <p:sp>
        <p:nvSpPr>
          <p:cNvPr id="2815" name="Google Shape;2815;p31"/>
          <p:cNvSpPr txBox="1"/>
          <p:nvPr/>
        </p:nvSpPr>
        <p:spPr>
          <a:xfrm>
            <a:off x="4009475" y="2304225"/>
            <a:ext cx="3003600" cy="42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100">
                <a:solidFill>
                  <a:schemeClr val="lt1"/>
                </a:solidFill>
                <a:latin typeface="Maven Pro"/>
                <a:ea typeface="Maven Pro"/>
                <a:cs typeface="Maven Pro"/>
                <a:sym typeface="Maven Pro"/>
              </a:rPr>
              <a:t>Let’s grab a coffee</a:t>
            </a:r>
            <a:r>
              <a:rPr lang="en-US" sz="2100">
                <a:solidFill>
                  <a:schemeClr val="lt1"/>
                </a:solidFill>
                <a:latin typeface="Maven Pro"/>
                <a:ea typeface="Maven Pro"/>
                <a:cs typeface="Maven Pro"/>
                <a:sym typeface="Maven Pro"/>
              </a:rPr>
              <a:t>!</a:t>
            </a:r>
            <a:r>
              <a:rPr lang="en-US" sz="2100">
                <a:solidFill>
                  <a:schemeClr val="lt1"/>
                </a:solidFill>
                <a:latin typeface="Maven Pro"/>
                <a:ea typeface="Maven Pro"/>
                <a:cs typeface="Maven Pro"/>
                <a:sym typeface="Maven Pro"/>
              </a:rPr>
              <a:t> ☕️</a:t>
            </a:r>
            <a:endParaRPr sz="2100">
              <a:solidFill>
                <a:schemeClr val="lt1"/>
              </a:solidFill>
              <a:latin typeface="Maven Pro"/>
              <a:ea typeface="Maven Pro"/>
              <a:cs typeface="Maven Pro"/>
              <a:sym typeface="Maven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Google Shape;674;p14"/>
          <p:cNvSpPr/>
          <p:nvPr/>
        </p:nvSpPr>
        <p:spPr>
          <a:xfrm>
            <a:off x="4069075" y="0"/>
            <a:ext cx="5062800" cy="5093100"/>
          </a:xfrm>
          <a:prstGeom prst="rect">
            <a:avLst/>
          </a:prstGeom>
          <a:solidFill>
            <a:srgbClr val="009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4"/>
          <p:cNvSpPr txBox="1"/>
          <p:nvPr>
            <p:ph type="title"/>
          </p:nvPr>
        </p:nvSpPr>
        <p:spPr>
          <a:xfrm>
            <a:off x="1968850" y="399624"/>
            <a:ext cx="2052000" cy="235800"/>
          </a:xfrm>
          <a:prstGeom prst="rect">
            <a:avLst/>
          </a:prstGeom>
          <a:noFill/>
          <a:ln>
            <a:noFill/>
          </a:ln>
        </p:spPr>
        <p:txBody>
          <a:bodyPr anchorCtr="0" anchor="t" bIns="0" lIns="0" spcFirstLastPara="1" rIns="0" wrap="square" tIns="0">
            <a:noAutofit/>
          </a:bodyPr>
          <a:lstStyle/>
          <a:p>
            <a:pPr indent="0" lvl="0" marL="0" marR="0" rtl="0" algn="l">
              <a:lnSpc>
                <a:spcPct val="118611"/>
              </a:lnSpc>
              <a:spcBef>
                <a:spcPts val="0"/>
              </a:spcBef>
              <a:spcAft>
                <a:spcPts val="0"/>
              </a:spcAft>
              <a:buNone/>
            </a:pPr>
            <a:r>
              <a:rPr b="0" lang="en-US" sz="1400"/>
              <a:t>OUR </a:t>
            </a:r>
            <a:r>
              <a:rPr lang="en-US" sz="1400"/>
              <a:t>SERVICES</a:t>
            </a:r>
            <a:endParaRPr sz="1400">
              <a:solidFill>
                <a:srgbClr val="0099F9"/>
              </a:solidFill>
            </a:endParaRPr>
          </a:p>
        </p:txBody>
      </p:sp>
      <p:sp>
        <p:nvSpPr>
          <p:cNvPr id="676" name="Google Shape;676;p14"/>
          <p:cNvSpPr txBox="1"/>
          <p:nvPr>
            <p:ph type="title"/>
          </p:nvPr>
        </p:nvSpPr>
        <p:spPr>
          <a:xfrm>
            <a:off x="4305050" y="3022750"/>
            <a:ext cx="2100900" cy="163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US" sz="4800">
                <a:solidFill>
                  <a:srgbClr val="FFFFFF"/>
                </a:solidFill>
              </a:rPr>
              <a:t>50</a:t>
            </a:r>
            <a:endParaRPr sz="4800">
              <a:solidFill>
                <a:srgbClr val="FFFFFF"/>
              </a:solidFill>
            </a:endParaRPr>
          </a:p>
          <a:p>
            <a:pPr indent="0" lvl="0" marL="0" marR="0" rtl="0" algn="ctr">
              <a:lnSpc>
                <a:spcPct val="118611"/>
              </a:lnSpc>
              <a:spcBef>
                <a:spcPts val="0"/>
              </a:spcBef>
              <a:spcAft>
                <a:spcPts val="0"/>
              </a:spcAft>
              <a:buNone/>
            </a:pPr>
            <a:r>
              <a:rPr b="0" lang="en-US" sz="1400">
                <a:solidFill>
                  <a:schemeClr val="lt1"/>
                </a:solidFill>
              </a:rPr>
              <a:t>Commercial </a:t>
            </a:r>
            <a:r>
              <a:rPr b="0" lang="en-US" sz="1400">
                <a:solidFill>
                  <a:srgbClr val="FFFFFF"/>
                </a:solidFill>
              </a:rPr>
              <a:t>Shiny dashboards </a:t>
            </a:r>
            <a:endParaRPr b="0" sz="1400">
              <a:solidFill>
                <a:srgbClr val="FFFFFF"/>
              </a:solidFill>
            </a:endParaRPr>
          </a:p>
          <a:p>
            <a:pPr indent="0" lvl="0" marL="0" marR="0" rtl="0" algn="ctr">
              <a:lnSpc>
                <a:spcPct val="118611"/>
              </a:lnSpc>
              <a:spcBef>
                <a:spcPts val="0"/>
              </a:spcBef>
              <a:spcAft>
                <a:spcPts val="0"/>
              </a:spcAft>
              <a:buNone/>
            </a:pPr>
            <a:r>
              <a:rPr b="0" lang="en-US" sz="1400">
                <a:solidFill>
                  <a:srgbClr val="FFFFFF"/>
                </a:solidFill>
              </a:rPr>
              <a:t>delivered</a:t>
            </a:r>
            <a:endParaRPr b="0" sz="1400">
              <a:solidFill>
                <a:srgbClr val="FFFFFF"/>
              </a:solidFill>
            </a:endParaRPr>
          </a:p>
        </p:txBody>
      </p:sp>
      <p:sp>
        <p:nvSpPr>
          <p:cNvPr id="677" name="Google Shape;677;p14"/>
          <p:cNvSpPr txBox="1"/>
          <p:nvPr>
            <p:ph type="title"/>
          </p:nvPr>
        </p:nvSpPr>
        <p:spPr>
          <a:xfrm>
            <a:off x="5223325" y="1349925"/>
            <a:ext cx="2754300" cy="404100"/>
          </a:xfrm>
          <a:prstGeom prst="rect">
            <a:avLst/>
          </a:prstGeom>
          <a:noFill/>
          <a:ln>
            <a:noFill/>
          </a:ln>
        </p:spPr>
        <p:txBody>
          <a:bodyPr anchorCtr="0" anchor="t" bIns="0" lIns="0" spcFirstLastPara="1" rIns="0" wrap="square" tIns="0">
            <a:noAutofit/>
          </a:bodyPr>
          <a:lstStyle/>
          <a:p>
            <a:pPr indent="0" lvl="0" marL="0" marR="0" rtl="0" algn="ctr">
              <a:lnSpc>
                <a:spcPct val="118611"/>
              </a:lnSpc>
              <a:spcBef>
                <a:spcPts val="0"/>
              </a:spcBef>
              <a:spcAft>
                <a:spcPts val="0"/>
              </a:spcAft>
              <a:buNone/>
            </a:pPr>
            <a:r>
              <a:rPr b="0" lang="en-US" sz="2400">
                <a:solidFill>
                  <a:srgbClr val="FFFFFF"/>
                </a:solidFill>
              </a:rPr>
              <a:t>Projects delivered</a:t>
            </a:r>
            <a:endParaRPr b="0" sz="2400">
              <a:solidFill>
                <a:srgbClr val="FFFFFF"/>
              </a:solidFill>
            </a:endParaRPr>
          </a:p>
        </p:txBody>
      </p:sp>
      <p:sp>
        <p:nvSpPr>
          <p:cNvPr id="678" name="Google Shape;678;p14"/>
          <p:cNvSpPr txBox="1"/>
          <p:nvPr>
            <p:ph type="title"/>
          </p:nvPr>
        </p:nvSpPr>
        <p:spPr>
          <a:xfrm>
            <a:off x="6714775" y="3022750"/>
            <a:ext cx="2100900" cy="1763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US" sz="4800">
                <a:solidFill>
                  <a:srgbClr val="FFFFFF"/>
                </a:solidFill>
              </a:rPr>
              <a:t>700</a:t>
            </a:r>
            <a:endParaRPr b="0" sz="1400">
              <a:solidFill>
                <a:srgbClr val="FFFFFF"/>
              </a:solidFill>
            </a:endParaRPr>
          </a:p>
          <a:p>
            <a:pPr indent="0" lvl="0" marL="0" marR="0" rtl="0" algn="ctr">
              <a:lnSpc>
                <a:spcPct val="118611"/>
              </a:lnSpc>
              <a:spcBef>
                <a:spcPts val="0"/>
              </a:spcBef>
              <a:spcAft>
                <a:spcPts val="0"/>
              </a:spcAft>
              <a:buNone/>
            </a:pPr>
            <a:r>
              <a:rPr b="0" lang="en-US" sz="1400">
                <a:solidFill>
                  <a:srgbClr val="FFFFFF"/>
                </a:solidFill>
              </a:rPr>
              <a:t>Max no. of concurrent users using our Shiny dashboard</a:t>
            </a:r>
            <a:endParaRPr b="0" sz="1400">
              <a:solidFill>
                <a:srgbClr val="FFFFFF"/>
              </a:solidFill>
            </a:endParaRPr>
          </a:p>
        </p:txBody>
      </p:sp>
      <p:pic>
        <p:nvPicPr>
          <p:cNvPr id="679" name="Google Shape;679;p14"/>
          <p:cNvPicPr preferRelativeResize="0"/>
          <p:nvPr/>
        </p:nvPicPr>
        <p:blipFill>
          <a:blip r:embed="rId3">
            <a:alphaModFix/>
          </a:blip>
          <a:stretch>
            <a:fillRect/>
          </a:stretch>
        </p:blipFill>
        <p:spPr>
          <a:xfrm>
            <a:off x="7190893" y="2188500"/>
            <a:ext cx="1032322" cy="766501"/>
          </a:xfrm>
          <a:prstGeom prst="rect">
            <a:avLst/>
          </a:prstGeom>
          <a:noFill/>
          <a:ln>
            <a:noFill/>
          </a:ln>
        </p:spPr>
      </p:pic>
      <p:pic>
        <p:nvPicPr>
          <p:cNvPr id="680" name="Google Shape;680;p14"/>
          <p:cNvPicPr preferRelativeResize="0"/>
          <p:nvPr/>
        </p:nvPicPr>
        <p:blipFill rotWithShape="1">
          <a:blip r:embed="rId4">
            <a:alphaModFix/>
          </a:blip>
          <a:srcRect b="0" l="0" r="0" t="0"/>
          <a:stretch/>
        </p:blipFill>
        <p:spPr>
          <a:xfrm>
            <a:off x="5059476" y="2152511"/>
            <a:ext cx="592025" cy="874615"/>
          </a:xfrm>
          <a:prstGeom prst="rect">
            <a:avLst/>
          </a:prstGeom>
          <a:noFill/>
          <a:ln>
            <a:noFill/>
          </a:ln>
        </p:spPr>
      </p:pic>
      <p:pic>
        <p:nvPicPr>
          <p:cNvPr id="681" name="Google Shape;681;p14"/>
          <p:cNvPicPr preferRelativeResize="0"/>
          <p:nvPr/>
        </p:nvPicPr>
        <p:blipFill rotWithShape="1">
          <a:blip r:embed="rId5">
            <a:alphaModFix/>
          </a:blip>
          <a:srcRect b="59" l="0" r="0" t="69"/>
          <a:stretch/>
        </p:blipFill>
        <p:spPr>
          <a:xfrm>
            <a:off x="5641812" y="600689"/>
            <a:ext cx="642275" cy="687960"/>
          </a:xfrm>
          <a:prstGeom prst="rect">
            <a:avLst/>
          </a:prstGeom>
          <a:noFill/>
          <a:ln>
            <a:noFill/>
          </a:ln>
        </p:spPr>
      </p:pic>
      <p:sp>
        <p:nvSpPr>
          <p:cNvPr id="682" name="Google Shape;682;p14"/>
          <p:cNvSpPr txBox="1"/>
          <p:nvPr/>
        </p:nvSpPr>
        <p:spPr>
          <a:xfrm>
            <a:off x="6341138" y="399625"/>
            <a:ext cx="1218000" cy="7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0">
                <a:solidFill>
                  <a:srgbClr val="FFFFFF"/>
                </a:solidFill>
                <a:latin typeface="Maven Pro"/>
                <a:ea typeface="Maven Pro"/>
                <a:cs typeface="Maven Pro"/>
                <a:sym typeface="Maven Pro"/>
              </a:rPr>
              <a:t>40</a:t>
            </a:r>
            <a:endParaRPr/>
          </a:p>
        </p:txBody>
      </p:sp>
      <p:sp>
        <p:nvSpPr>
          <p:cNvPr id="683" name="Google Shape;683;p14"/>
          <p:cNvSpPr txBox="1"/>
          <p:nvPr/>
        </p:nvSpPr>
        <p:spPr>
          <a:xfrm>
            <a:off x="405825" y="1395800"/>
            <a:ext cx="3194400" cy="2723400"/>
          </a:xfrm>
          <a:prstGeom prst="rect">
            <a:avLst/>
          </a:prstGeom>
          <a:noFill/>
          <a:ln>
            <a:noFill/>
          </a:ln>
        </p:spPr>
        <p:txBody>
          <a:bodyPr anchorCtr="0" anchor="t" bIns="0" lIns="0" spcFirstLastPara="1" rIns="0" wrap="square" tIns="0">
            <a:noAutofit/>
          </a:bodyPr>
          <a:lstStyle/>
          <a:p>
            <a:pPr indent="-342900" lvl="0" marL="457200" marR="0" rtl="0" algn="l">
              <a:lnSpc>
                <a:spcPct val="150000"/>
              </a:lnSpc>
              <a:spcBef>
                <a:spcPts val="0"/>
              </a:spcBef>
              <a:spcAft>
                <a:spcPts val="0"/>
              </a:spcAft>
              <a:buClr>
                <a:srgbClr val="0099F9"/>
              </a:buClr>
              <a:buSzPts val="1800"/>
              <a:buFont typeface="Maven Pro"/>
              <a:buChar char="●"/>
            </a:pPr>
            <a:r>
              <a:rPr lang="en-US" sz="1800">
                <a:solidFill>
                  <a:srgbClr val="143549"/>
                </a:solidFill>
                <a:latin typeface="Maven Pro"/>
                <a:ea typeface="Maven Pro"/>
                <a:cs typeface="Maven Pro"/>
                <a:sym typeface="Maven Pro"/>
              </a:rPr>
              <a:t>Data Science consulting</a:t>
            </a:r>
            <a:endParaRPr sz="1800">
              <a:solidFill>
                <a:srgbClr val="143549"/>
              </a:solidFill>
              <a:latin typeface="Maven Pro"/>
              <a:ea typeface="Maven Pro"/>
              <a:cs typeface="Maven Pro"/>
              <a:sym typeface="Maven Pro"/>
            </a:endParaRPr>
          </a:p>
          <a:p>
            <a:pPr indent="-342900" lvl="0" marL="457200" marR="0" rtl="0" algn="l">
              <a:lnSpc>
                <a:spcPct val="150000"/>
              </a:lnSpc>
              <a:spcBef>
                <a:spcPts val="0"/>
              </a:spcBef>
              <a:spcAft>
                <a:spcPts val="0"/>
              </a:spcAft>
              <a:buClr>
                <a:srgbClr val="0099F9"/>
              </a:buClr>
              <a:buSzPts val="1800"/>
              <a:buFont typeface="Maven Pro"/>
              <a:buChar char="●"/>
            </a:pPr>
            <a:r>
              <a:rPr lang="en-US" sz="1800">
                <a:solidFill>
                  <a:srgbClr val="143549"/>
                </a:solidFill>
                <a:latin typeface="Maven Pro"/>
                <a:ea typeface="Maven Pro"/>
                <a:cs typeface="Maven Pro"/>
                <a:sym typeface="Maven Pro"/>
              </a:rPr>
              <a:t>Business applications of</a:t>
            </a:r>
            <a:br>
              <a:rPr lang="en-US" sz="1800">
                <a:solidFill>
                  <a:srgbClr val="143549"/>
                </a:solidFill>
                <a:latin typeface="Maven Pro"/>
                <a:ea typeface="Maven Pro"/>
                <a:cs typeface="Maven Pro"/>
                <a:sym typeface="Maven Pro"/>
              </a:rPr>
            </a:br>
            <a:r>
              <a:rPr lang="en-US" sz="1800">
                <a:solidFill>
                  <a:srgbClr val="143549"/>
                </a:solidFill>
                <a:latin typeface="Maven Pro"/>
                <a:ea typeface="Maven Pro"/>
                <a:cs typeface="Maven Pro"/>
                <a:sym typeface="Maven Pro"/>
              </a:rPr>
              <a:t>Machine Learning </a:t>
            </a:r>
            <a:endParaRPr sz="1800">
              <a:solidFill>
                <a:srgbClr val="143549"/>
              </a:solidFill>
              <a:latin typeface="Maven Pro"/>
              <a:ea typeface="Maven Pro"/>
              <a:cs typeface="Maven Pro"/>
              <a:sym typeface="Maven Pro"/>
            </a:endParaRPr>
          </a:p>
          <a:p>
            <a:pPr indent="-342900" lvl="0" marL="457200" marR="0" rtl="0" algn="l">
              <a:lnSpc>
                <a:spcPct val="150000"/>
              </a:lnSpc>
              <a:spcBef>
                <a:spcPts val="0"/>
              </a:spcBef>
              <a:spcAft>
                <a:spcPts val="0"/>
              </a:spcAft>
              <a:buClr>
                <a:srgbClr val="0099F9"/>
              </a:buClr>
              <a:buSzPts val="1800"/>
              <a:buFont typeface="Maven Pro"/>
              <a:buChar char="●"/>
            </a:pPr>
            <a:r>
              <a:rPr lang="en-US" sz="1800">
                <a:solidFill>
                  <a:srgbClr val="143549"/>
                </a:solidFill>
                <a:latin typeface="Maven Pro"/>
                <a:ea typeface="Maven Pro"/>
                <a:cs typeface="Maven Pro"/>
                <a:sym typeface="Maven Pro"/>
              </a:rPr>
              <a:t>Satellite data analysis</a:t>
            </a:r>
            <a:endParaRPr sz="1800">
              <a:solidFill>
                <a:srgbClr val="143549"/>
              </a:solidFill>
              <a:latin typeface="Maven Pro"/>
              <a:ea typeface="Maven Pro"/>
              <a:cs typeface="Maven Pro"/>
              <a:sym typeface="Maven Pro"/>
            </a:endParaRPr>
          </a:p>
          <a:p>
            <a:pPr indent="-342900" lvl="0" marL="457200" marR="0" rtl="0" algn="l">
              <a:lnSpc>
                <a:spcPct val="150000"/>
              </a:lnSpc>
              <a:spcBef>
                <a:spcPts val="0"/>
              </a:spcBef>
              <a:spcAft>
                <a:spcPts val="0"/>
              </a:spcAft>
              <a:buClr>
                <a:srgbClr val="0099F9"/>
              </a:buClr>
              <a:buSzPts val="1800"/>
              <a:buFont typeface="Maven Pro"/>
              <a:buChar char="●"/>
            </a:pPr>
            <a:r>
              <a:rPr lang="en-US" sz="1800">
                <a:solidFill>
                  <a:srgbClr val="143549"/>
                </a:solidFill>
                <a:latin typeface="Maven Pro"/>
                <a:ea typeface="Maven Pro"/>
                <a:cs typeface="Maven Pro"/>
                <a:sym typeface="Maven Pro"/>
              </a:rPr>
              <a:t>R &amp; Python programming</a:t>
            </a:r>
            <a:endParaRPr sz="1800">
              <a:solidFill>
                <a:srgbClr val="143549"/>
              </a:solidFill>
              <a:latin typeface="Maven Pro"/>
              <a:ea typeface="Maven Pro"/>
              <a:cs typeface="Maven Pro"/>
              <a:sym typeface="Maven Pro"/>
            </a:endParaRPr>
          </a:p>
          <a:p>
            <a:pPr indent="-342900" lvl="0" marL="457200" marR="0" rtl="0" algn="l">
              <a:lnSpc>
                <a:spcPct val="150000"/>
              </a:lnSpc>
              <a:spcBef>
                <a:spcPts val="0"/>
              </a:spcBef>
              <a:spcAft>
                <a:spcPts val="0"/>
              </a:spcAft>
              <a:buClr>
                <a:srgbClr val="0099F9"/>
              </a:buClr>
              <a:buSzPts val="1800"/>
              <a:buFont typeface="Maven Pro"/>
              <a:buChar char="●"/>
            </a:pPr>
            <a:r>
              <a:rPr lang="en-US" sz="1800">
                <a:solidFill>
                  <a:srgbClr val="143549"/>
                </a:solidFill>
                <a:latin typeface="Maven Pro"/>
                <a:ea typeface="Maven Pro"/>
                <a:cs typeface="Maven Pro"/>
                <a:sym typeface="Maven Pro"/>
              </a:rPr>
              <a:t>World class R-Shiny production solutions</a:t>
            </a:r>
            <a:endParaRPr sz="1800">
              <a:solidFill>
                <a:srgbClr val="143549"/>
              </a:solidFill>
              <a:latin typeface="Maven Pro"/>
              <a:ea typeface="Maven Pro"/>
              <a:cs typeface="Maven Pro"/>
              <a:sym typeface="Maven Pro"/>
            </a:endParaRPr>
          </a:p>
        </p:txBody>
      </p:sp>
      <p:grpSp>
        <p:nvGrpSpPr>
          <p:cNvPr id="684" name="Google Shape;684;p14"/>
          <p:cNvGrpSpPr/>
          <p:nvPr/>
        </p:nvGrpSpPr>
        <p:grpSpPr>
          <a:xfrm>
            <a:off x="7206600" y="4728700"/>
            <a:ext cx="1937400" cy="288300"/>
            <a:chOff x="7206600" y="4804900"/>
            <a:chExt cx="1937400" cy="288300"/>
          </a:xfrm>
        </p:grpSpPr>
        <p:sp>
          <p:nvSpPr>
            <p:cNvPr id="685" name="Google Shape;685;p14"/>
            <p:cNvSpPr txBox="1"/>
            <p:nvPr/>
          </p:nvSpPr>
          <p:spPr>
            <a:xfrm>
              <a:off x="7206600" y="48049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FFFFFF"/>
                  </a:solidFill>
                  <a:latin typeface="Maven Pro"/>
                  <a:ea typeface="Maven Pro"/>
                  <a:cs typeface="Maven Pro"/>
                  <a:sym typeface="Maven Pro"/>
                </a:rPr>
                <a:t>@filipstachura</a:t>
              </a:r>
              <a:endParaRPr sz="1200">
                <a:solidFill>
                  <a:srgbClr val="FFFFFF"/>
                </a:solidFill>
                <a:latin typeface="Maven Pro"/>
                <a:ea typeface="Maven Pro"/>
                <a:cs typeface="Maven Pro"/>
                <a:sym typeface="Maven Pro"/>
              </a:endParaRPr>
            </a:p>
          </p:txBody>
        </p:sp>
        <p:pic>
          <p:nvPicPr>
            <p:cNvPr id="686" name="Google Shape;686;p14"/>
            <p:cNvPicPr preferRelativeResize="0"/>
            <p:nvPr/>
          </p:nvPicPr>
          <p:blipFill>
            <a:blip r:embed="rId6">
              <a:alphaModFix/>
            </a:blip>
            <a:stretch>
              <a:fillRect/>
            </a:stretch>
          </p:blipFill>
          <p:spPr>
            <a:xfrm>
              <a:off x="7949276" y="4965875"/>
              <a:ext cx="86975" cy="7625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15"/>
          <p:cNvSpPr txBox="1"/>
          <p:nvPr>
            <p:ph type="title"/>
          </p:nvPr>
        </p:nvSpPr>
        <p:spPr>
          <a:xfrm>
            <a:off x="1968850" y="399624"/>
            <a:ext cx="2052000" cy="235800"/>
          </a:xfrm>
          <a:prstGeom prst="rect">
            <a:avLst/>
          </a:prstGeom>
          <a:noFill/>
          <a:ln>
            <a:noFill/>
          </a:ln>
        </p:spPr>
        <p:txBody>
          <a:bodyPr anchorCtr="0" anchor="t" bIns="0" lIns="0" spcFirstLastPara="1" rIns="0" wrap="square" tIns="0">
            <a:noAutofit/>
          </a:bodyPr>
          <a:lstStyle/>
          <a:p>
            <a:pPr indent="0" lvl="0" marL="12700" marR="0" rtl="0" algn="l">
              <a:lnSpc>
                <a:spcPct val="118611"/>
              </a:lnSpc>
              <a:spcBef>
                <a:spcPts val="0"/>
              </a:spcBef>
              <a:spcAft>
                <a:spcPts val="0"/>
              </a:spcAft>
              <a:buNone/>
            </a:pPr>
            <a:r>
              <a:rPr b="0" lang="en-US" sz="1400"/>
              <a:t>OUR </a:t>
            </a:r>
            <a:r>
              <a:rPr lang="en-US" sz="1400"/>
              <a:t>WORK</a:t>
            </a:r>
            <a:endParaRPr sz="1400">
              <a:solidFill>
                <a:srgbClr val="0099F9"/>
              </a:solidFill>
            </a:endParaRPr>
          </a:p>
        </p:txBody>
      </p:sp>
      <p:pic>
        <p:nvPicPr>
          <p:cNvPr id="692" name="Google Shape;692;p15"/>
          <p:cNvPicPr preferRelativeResize="0"/>
          <p:nvPr/>
        </p:nvPicPr>
        <p:blipFill>
          <a:blip r:embed="rId3">
            <a:alphaModFix/>
          </a:blip>
          <a:stretch>
            <a:fillRect/>
          </a:stretch>
        </p:blipFill>
        <p:spPr>
          <a:xfrm>
            <a:off x="589575" y="880882"/>
            <a:ext cx="7964854" cy="4017075"/>
          </a:xfrm>
          <a:prstGeom prst="rect">
            <a:avLst/>
          </a:prstGeom>
          <a:noFill/>
          <a:ln>
            <a:noFill/>
          </a:ln>
        </p:spPr>
      </p:pic>
      <p:sp>
        <p:nvSpPr>
          <p:cNvPr id="693" name="Google Shape;693;p15"/>
          <p:cNvSpPr/>
          <p:nvPr/>
        </p:nvSpPr>
        <p:spPr>
          <a:xfrm>
            <a:off x="8207260" y="2032296"/>
            <a:ext cx="165600" cy="271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5"/>
          <p:cNvSpPr txBox="1"/>
          <p:nvPr/>
        </p:nvSpPr>
        <p:spPr>
          <a:xfrm>
            <a:off x="7206600" y="48049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FFFFFF"/>
                </a:solidFill>
                <a:latin typeface="Maven Pro"/>
                <a:ea typeface="Maven Pro"/>
                <a:cs typeface="Maven Pro"/>
                <a:sym typeface="Maven Pro"/>
              </a:rPr>
              <a:t>@filipstachura</a:t>
            </a:r>
            <a:endParaRPr sz="1200">
              <a:solidFill>
                <a:srgbClr val="FFFFFF"/>
              </a:solidFill>
              <a:latin typeface="Maven Pro"/>
              <a:ea typeface="Maven Pro"/>
              <a:cs typeface="Maven Pro"/>
              <a:sym typeface="Maven Pro"/>
            </a:endParaRPr>
          </a:p>
        </p:txBody>
      </p:sp>
      <p:sp>
        <p:nvSpPr>
          <p:cNvPr id="695" name="Google Shape;695;p15"/>
          <p:cNvSpPr/>
          <p:nvPr/>
        </p:nvSpPr>
        <p:spPr>
          <a:xfrm>
            <a:off x="8829425" y="2503525"/>
            <a:ext cx="106800" cy="1998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5"/>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666666"/>
                </a:solidFill>
                <a:latin typeface="Maven Pro"/>
                <a:ea typeface="Maven Pro"/>
                <a:cs typeface="Maven Pro"/>
                <a:sym typeface="Maven Pro"/>
              </a:rPr>
              <a:t>@filipstachura</a:t>
            </a:r>
            <a:endParaRPr sz="1200">
              <a:solidFill>
                <a:srgbClr val="666666"/>
              </a:solidFill>
              <a:latin typeface="Maven Pro"/>
              <a:ea typeface="Maven Pro"/>
              <a:cs typeface="Maven Pro"/>
              <a:sym typeface="Maven Pro"/>
            </a:endParaRPr>
          </a:p>
        </p:txBody>
      </p:sp>
      <p:pic>
        <p:nvPicPr>
          <p:cNvPr id="697" name="Google Shape;697;p15"/>
          <p:cNvPicPr preferRelativeResize="0"/>
          <p:nvPr/>
        </p:nvPicPr>
        <p:blipFill rotWithShape="1">
          <a:blip r:embed="rId4">
            <a:alphaModFix/>
          </a:blip>
          <a:srcRect b="0" l="9" r="9" t="0"/>
          <a:stretch/>
        </p:blipFill>
        <p:spPr>
          <a:xfrm>
            <a:off x="7949276" y="4889675"/>
            <a:ext cx="86975" cy="7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sp>
        <p:nvSpPr>
          <p:cNvPr id="702" name="Google Shape;702;p16"/>
          <p:cNvSpPr/>
          <p:nvPr/>
        </p:nvSpPr>
        <p:spPr>
          <a:xfrm>
            <a:off x="3047014" y="2809237"/>
            <a:ext cx="1267200" cy="628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pic>
        <p:nvPicPr>
          <p:cNvPr id="703" name="Google Shape;703;p16"/>
          <p:cNvPicPr preferRelativeResize="0"/>
          <p:nvPr/>
        </p:nvPicPr>
        <p:blipFill>
          <a:blip r:embed="rId4">
            <a:alphaModFix/>
          </a:blip>
          <a:stretch>
            <a:fillRect/>
          </a:stretch>
        </p:blipFill>
        <p:spPr>
          <a:xfrm>
            <a:off x="5089666" y="1542863"/>
            <a:ext cx="1493727" cy="743213"/>
          </a:xfrm>
          <a:prstGeom prst="rect">
            <a:avLst/>
          </a:prstGeom>
          <a:noFill/>
          <a:ln>
            <a:noFill/>
          </a:ln>
        </p:spPr>
      </p:pic>
      <p:pic>
        <p:nvPicPr>
          <p:cNvPr id="704" name="Google Shape;704;p16"/>
          <p:cNvPicPr preferRelativeResize="0"/>
          <p:nvPr/>
        </p:nvPicPr>
        <p:blipFill rotWithShape="1">
          <a:blip r:embed="rId5">
            <a:alphaModFix/>
          </a:blip>
          <a:srcRect b="0" l="0" r="0" t="-4210"/>
          <a:stretch/>
        </p:blipFill>
        <p:spPr>
          <a:xfrm>
            <a:off x="6139552" y="3502187"/>
            <a:ext cx="2937299" cy="1307863"/>
          </a:xfrm>
          <a:prstGeom prst="rect">
            <a:avLst/>
          </a:prstGeom>
          <a:noFill/>
          <a:ln>
            <a:noFill/>
          </a:ln>
        </p:spPr>
      </p:pic>
      <p:pic>
        <p:nvPicPr>
          <p:cNvPr id="705" name="Google Shape;705;p16"/>
          <p:cNvPicPr preferRelativeResize="0"/>
          <p:nvPr/>
        </p:nvPicPr>
        <p:blipFill>
          <a:blip r:embed="rId6">
            <a:alphaModFix/>
          </a:blip>
          <a:stretch>
            <a:fillRect/>
          </a:stretch>
        </p:blipFill>
        <p:spPr>
          <a:xfrm>
            <a:off x="445649" y="1708567"/>
            <a:ext cx="1825922" cy="411827"/>
          </a:xfrm>
          <a:prstGeom prst="rect">
            <a:avLst/>
          </a:prstGeom>
          <a:noFill/>
          <a:ln>
            <a:noFill/>
          </a:ln>
        </p:spPr>
      </p:pic>
      <p:pic>
        <p:nvPicPr>
          <p:cNvPr id="706" name="Google Shape;706;p16"/>
          <p:cNvPicPr preferRelativeResize="0"/>
          <p:nvPr/>
        </p:nvPicPr>
        <p:blipFill>
          <a:blip r:embed="rId7">
            <a:alphaModFix/>
          </a:blip>
          <a:stretch>
            <a:fillRect/>
          </a:stretch>
        </p:blipFill>
        <p:spPr>
          <a:xfrm>
            <a:off x="5109091" y="2864285"/>
            <a:ext cx="1454906" cy="518288"/>
          </a:xfrm>
          <a:prstGeom prst="rect">
            <a:avLst/>
          </a:prstGeom>
          <a:noFill/>
          <a:ln>
            <a:noFill/>
          </a:ln>
        </p:spPr>
      </p:pic>
      <p:pic>
        <p:nvPicPr>
          <p:cNvPr id="707" name="Google Shape;707;p16"/>
          <p:cNvPicPr preferRelativeResize="0"/>
          <p:nvPr/>
        </p:nvPicPr>
        <p:blipFill>
          <a:blip r:embed="rId8">
            <a:alphaModFix/>
          </a:blip>
          <a:stretch>
            <a:fillRect/>
          </a:stretch>
        </p:blipFill>
        <p:spPr>
          <a:xfrm>
            <a:off x="380826" y="2896353"/>
            <a:ext cx="1653049" cy="454152"/>
          </a:xfrm>
          <a:prstGeom prst="rect">
            <a:avLst/>
          </a:prstGeom>
          <a:noFill/>
          <a:ln>
            <a:noFill/>
          </a:ln>
        </p:spPr>
      </p:pic>
      <p:grpSp>
        <p:nvGrpSpPr>
          <p:cNvPr id="708" name="Google Shape;708;p16"/>
          <p:cNvGrpSpPr/>
          <p:nvPr/>
        </p:nvGrpSpPr>
        <p:grpSpPr>
          <a:xfrm>
            <a:off x="6391552" y="241314"/>
            <a:ext cx="2525362" cy="2864262"/>
            <a:chOff x="139552" y="2076589"/>
            <a:chExt cx="2525362" cy="2864262"/>
          </a:xfrm>
        </p:grpSpPr>
        <p:pic>
          <p:nvPicPr>
            <p:cNvPr id="709" name="Google Shape;709;p16"/>
            <p:cNvPicPr preferRelativeResize="0"/>
            <p:nvPr/>
          </p:nvPicPr>
          <p:blipFill>
            <a:blip r:embed="rId9">
              <a:alphaModFix/>
            </a:blip>
            <a:stretch>
              <a:fillRect/>
            </a:stretch>
          </p:blipFill>
          <p:spPr>
            <a:xfrm>
              <a:off x="139552" y="2076589"/>
              <a:ext cx="958202" cy="1099352"/>
            </a:xfrm>
            <a:prstGeom prst="rect">
              <a:avLst/>
            </a:prstGeom>
            <a:noFill/>
            <a:ln>
              <a:noFill/>
            </a:ln>
          </p:spPr>
        </p:pic>
        <p:pic>
          <p:nvPicPr>
            <p:cNvPr id="710" name="Google Shape;710;p16"/>
            <p:cNvPicPr preferRelativeResize="0"/>
            <p:nvPr/>
          </p:nvPicPr>
          <p:blipFill>
            <a:blip r:embed="rId10">
              <a:alphaModFix/>
            </a:blip>
            <a:stretch>
              <a:fillRect/>
            </a:stretch>
          </p:blipFill>
          <p:spPr>
            <a:xfrm>
              <a:off x="1185272" y="2076589"/>
              <a:ext cx="958202" cy="1099352"/>
            </a:xfrm>
            <a:prstGeom prst="rect">
              <a:avLst/>
            </a:prstGeom>
            <a:noFill/>
            <a:ln>
              <a:noFill/>
            </a:ln>
          </p:spPr>
        </p:pic>
        <p:pic>
          <p:nvPicPr>
            <p:cNvPr id="711" name="Google Shape;711;p16"/>
            <p:cNvPicPr preferRelativeResize="0"/>
            <p:nvPr/>
          </p:nvPicPr>
          <p:blipFill>
            <a:blip r:embed="rId11">
              <a:alphaModFix/>
            </a:blip>
            <a:stretch>
              <a:fillRect/>
            </a:stretch>
          </p:blipFill>
          <p:spPr>
            <a:xfrm>
              <a:off x="663832" y="2959585"/>
              <a:ext cx="958202" cy="1099352"/>
            </a:xfrm>
            <a:prstGeom prst="rect">
              <a:avLst/>
            </a:prstGeom>
            <a:noFill/>
            <a:ln>
              <a:noFill/>
            </a:ln>
          </p:spPr>
        </p:pic>
        <p:pic>
          <p:nvPicPr>
            <p:cNvPr id="712" name="Google Shape;712;p16"/>
            <p:cNvPicPr preferRelativeResize="0"/>
            <p:nvPr/>
          </p:nvPicPr>
          <p:blipFill>
            <a:blip r:embed="rId12">
              <a:alphaModFix/>
            </a:blip>
            <a:stretch>
              <a:fillRect/>
            </a:stretch>
          </p:blipFill>
          <p:spPr>
            <a:xfrm>
              <a:off x="1706712" y="2959586"/>
              <a:ext cx="958202" cy="1099348"/>
            </a:xfrm>
            <a:prstGeom prst="rect">
              <a:avLst/>
            </a:prstGeom>
            <a:noFill/>
            <a:ln>
              <a:noFill/>
            </a:ln>
          </p:spPr>
        </p:pic>
        <p:pic>
          <p:nvPicPr>
            <p:cNvPr id="713" name="Google Shape;713;p16"/>
            <p:cNvPicPr preferRelativeResize="0"/>
            <p:nvPr/>
          </p:nvPicPr>
          <p:blipFill>
            <a:blip r:embed="rId13">
              <a:alphaModFix/>
            </a:blip>
            <a:stretch>
              <a:fillRect/>
            </a:stretch>
          </p:blipFill>
          <p:spPr>
            <a:xfrm>
              <a:off x="1186470" y="3842580"/>
              <a:ext cx="954760" cy="1098270"/>
            </a:xfrm>
            <a:prstGeom prst="rect">
              <a:avLst/>
            </a:prstGeom>
            <a:noFill/>
            <a:ln>
              <a:noFill/>
            </a:ln>
          </p:spPr>
        </p:pic>
      </p:grpSp>
      <p:pic>
        <p:nvPicPr>
          <p:cNvPr id="714" name="Google Shape;714;p16"/>
          <p:cNvPicPr preferRelativeResize="0"/>
          <p:nvPr/>
        </p:nvPicPr>
        <p:blipFill>
          <a:blip r:embed="rId14">
            <a:alphaModFix/>
          </a:blip>
          <a:stretch>
            <a:fillRect/>
          </a:stretch>
        </p:blipFill>
        <p:spPr>
          <a:xfrm>
            <a:off x="3332171" y="1600224"/>
            <a:ext cx="696895" cy="628500"/>
          </a:xfrm>
          <a:prstGeom prst="rect">
            <a:avLst/>
          </a:prstGeom>
          <a:noFill/>
          <a:ln>
            <a:noFill/>
          </a:ln>
        </p:spPr>
      </p:pic>
      <p:sp>
        <p:nvSpPr>
          <p:cNvPr id="715" name="Google Shape;715;p16"/>
          <p:cNvSpPr txBox="1"/>
          <p:nvPr>
            <p:ph type="title"/>
          </p:nvPr>
        </p:nvSpPr>
        <p:spPr>
          <a:xfrm>
            <a:off x="1968850" y="399624"/>
            <a:ext cx="2052000" cy="235800"/>
          </a:xfrm>
          <a:prstGeom prst="rect">
            <a:avLst/>
          </a:prstGeom>
          <a:noFill/>
          <a:ln>
            <a:noFill/>
          </a:ln>
        </p:spPr>
        <p:txBody>
          <a:bodyPr anchorCtr="0" anchor="t" bIns="0" lIns="0" spcFirstLastPara="1" rIns="0" wrap="square" tIns="0">
            <a:noAutofit/>
          </a:bodyPr>
          <a:lstStyle/>
          <a:p>
            <a:pPr indent="0" lvl="0" marL="12700" marR="0" rtl="0" algn="l">
              <a:lnSpc>
                <a:spcPct val="118611"/>
              </a:lnSpc>
              <a:spcBef>
                <a:spcPts val="0"/>
              </a:spcBef>
              <a:spcAft>
                <a:spcPts val="0"/>
              </a:spcAft>
              <a:buNone/>
            </a:pPr>
            <a:r>
              <a:rPr b="0" lang="en-US" sz="1400"/>
              <a:t>SELECTED</a:t>
            </a:r>
            <a:r>
              <a:rPr b="0" lang="en-US" sz="1400"/>
              <a:t> </a:t>
            </a:r>
            <a:r>
              <a:rPr lang="en-US" sz="1400"/>
              <a:t>CLIENTS</a:t>
            </a:r>
            <a:endParaRPr sz="1400">
              <a:solidFill>
                <a:srgbClr val="0099F9"/>
              </a:solidFill>
            </a:endParaRPr>
          </a:p>
        </p:txBody>
      </p:sp>
      <p:sp>
        <p:nvSpPr>
          <p:cNvPr id="716" name="Google Shape;716;p16"/>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666666"/>
                </a:solidFill>
                <a:latin typeface="Maven Pro"/>
                <a:ea typeface="Maven Pro"/>
                <a:cs typeface="Maven Pro"/>
                <a:sym typeface="Maven Pro"/>
              </a:rPr>
              <a:t>@filipstachura</a:t>
            </a:r>
            <a:endParaRPr sz="1200">
              <a:solidFill>
                <a:srgbClr val="666666"/>
              </a:solidFill>
              <a:latin typeface="Maven Pro"/>
              <a:ea typeface="Maven Pro"/>
              <a:cs typeface="Maven Pro"/>
              <a:sym typeface="Maven Pro"/>
            </a:endParaRPr>
          </a:p>
        </p:txBody>
      </p:sp>
      <p:pic>
        <p:nvPicPr>
          <p:cNvPr id="717" name="Google Shape;717;p16"/>
          <p:cNvPicPr preferRelativeResize="0"/>
          <p:nvPr/>
        </p:nvPicPr>
        <p:blipFill rotWithShape="1">
          <a:blip r:embed="rId15">
            <a:alphaModFix/>
          </a:blip>
          <a:srcRect b="0" l="9" r="9" t="0"/>
          <a:stretch/>
        </p:blipFill>
        <p:spPr>
          <a:xfrm>
            <a:off x="7949276" y="4889675"/>
            <a:ext cx="86975" cy="7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1" name="Shape 721"/>
        <p:cNvGrpSpPr/>
        <p:nvPr/>
      </p:nvGrpSpPr>
      <p:grpSpPr>
        <a:xfrm>
          <a:off x="0" y="0"/>
          <a:ext cx="0" cy="0"/>
          <a:chOff x="0" y="0"/>
          <a:chExt cx="0" cy="0"/>
        </a:xfrm>
      </p:grpSpPr>
      <p:sp>
        <p:nvSpPr>
          <p:cNvPr id="722" name="Google Shape;722;p17"/>
          <p:cNvSpPr txBox="1"/>
          <p:nvPr>
            <p:ph idx="4294967295" type="title"/>
          </p:nvPr>
        </p:nvSpPr>
        <p:spPr>
          <a:xfrm>
            <a:off x="965850" y="1648800"/>
            <a:ext cx="7212300" cy="1556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sz="9400">
                <a:latin typeface="Maven Pro Medium"/>
                <a:ea typeface="Maven Pro Medium"/>
                <a:cs typeface="Maven Pro Medium"/>
                <a:sym typeface="Maven Pro Medium"/>
              </a:rPr>
              <a:t>Why         ?</a:t>
            </a:r>
            <a:endParaRPr sz="9400">
              <a:latin typeface="Maven Pro Medium"/>
              <a:ea typeface="Maven Pro Medium"/>
              <a:cs typeface="Maven Pro Medium"/>
              <a:sym typeface="Maven Pro Medium"/>
            </a:endParaRPr>
          </a:p>
        </p:txBody>
      </p:sp>
      <p:pic>
        <p:nvPicPr>
          <p:cNvPr id="723" name="Google Shape;723;p17"/>
          <p:cNvPicPr preferRelativeResize="0"/>
          <p:nvPr/>
        </p:nvPicPr>
        <p:blipFill rotWithShape="1">
          <a:blip r:embed="rId3">
            <a:alphaModFix/>
          </a:blip>
          <a:srcRect b="23699" l="26263" r="26063" t="22178"/>
          <a:stretch/>
        </p:blipFill>
        <p:spPr>
          <a:xfrm>
            <a:off x="3989075" y="1648800"/>
            <a:ext cx="3050224" cy="2168826"/>
          </a:xfrm>
          <a:prstGeom prst="rect">
            <a:avLst/>
          </a:prstGeom>
          <a:noFill/>
          <a:ln>
            <a:noFill/>
          </a:ln>
        </p:spPr>
      </p:pic>
      <p:sp>
        <p:nvSpPr>
          <p:cNvPr id="724" name="Google Shape;724;p17"/>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FFFFFF"/>
                </a:solidFill>
                <a:latin typeface="Maven Pro"/>
                <a:ea typeface="Maven Pro"/>
                <a:cs typeface="Maven Pro"/>
                <a:sym typeface="Maven Pro"/>
              </a:rPr>
              <a:t>@filipstachura</a:t>
            </a:r>
            <a:endParaRPr sz="1200">
              <a:solidFill>
                <a:srgbClr val="FFFFFF"/>
              </a:solidFill>
              <a:latin typeface="Maven Pro"/>
              <a:ea typeface="Maven Pro"/>
              <a:cs typeface="Maven Pro"/>
              <a:sym typeface="Maven Pro"/>
            </a:endParaRPr>
          </a:p>
        </p:txBody>
      </p:sp>
      <p:pic>
        <p:nvPicPr>
          <p:cNvPr id="725" name="Google Shape;725;p17"/>
          <p:cNvPicPr preferRelativeResize="0"/>
          <p:nvPr/>
        </p:nvPicPr>
        <p:blipFill rotWithShape="1">
          <a:blip r:embed="rId4">
            <a:alphaModFix/>
          </a:blip>
          <a:srcRect b="0" l="9" r="9" t="0"/>
          <a:stretch/>
        </p:blipFill>
        <p:spPr>
          <a:xfrm>
            <a:off x="7949276" y="4889675"/>
            <a:ext cx="86975" cy="76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9" name="Shape 729"/>
        <p:cNvGrpSpPr/>
        <p:nvPr/>
      </p:nvGrpSpPr>
      <p:grpSpPr>
        <a:xfrm>
          <a:off x="0" y="0"/>
          <a:ext cx="0" cy="0"/>
          <a:chOff x="0" y="0"/>
          <a:chExt cx="0" cy="0"/>
        </a:xfrm>
      </p:grpSpPr>
      <p:pic>
        <p:nvPicPr>
          <p:cNvPr id="730" name="Google Shape;730;p18"/>
          <p:cNvPicPr preferRelativeResize="0"/>
          <p:nvPr/>
        </p:nvPicPr>
        <p:blipFill rotWithShape="1">
          <a:blip r:embed="rId3">
            <a:alphaModFix/>
          </a:blip>
          <a:srcRect b="20885" l="25239" r="25666" t="22668"/>
          <a:stretch/>
        </p:blipFill>
        <p:spPr>
          <a:xfrm>
            <a:off x="6028500" y="548225"/>
            <a:ext cx="1485900" cy="1069950"/>
          </a:xfrm>
          <a:prstGeom prst="rect">
            <a:avLst/>
          </a:prstGeom>
          <a:noFill/>
          <a:ln>
            <a:noFill/>
          </a:ln>
        </p:spPr>
      </p:pic>
      <p:sp>
        <p:nvSpPr>
          <p:cNvPr id="731" name="Google Shape;731;p18"/>
          <p:cNvSpPr txBox="1"/>
          <p:nvPr>
            <p:ph type="title"/>
          </p:nvPr>
        </p:nvSpPr>
        <p:spPr>
          <a:xfrm>
            <a:off x="1968850" y="399624"/>
            <a:ext cx="2052000" cy="235800"/>
          </a:xfrm>
          <a:prstGeom prst="rect">
            <a:avLst/>
          </a:prstGeom>
          <a:noFill/>
          <a:ln>
            <a:noFill/>
          </a:ln>
        </p:spPr>
        <p:txBody>
          <a:bodyPr anchorCtr="0" anchor="t" bIns="0" lIns="0" spcFirstLastPara="1" rIns="0" wrap="square" tIns="0">
            <a:noAutofit/>
          </a:bodyPr>
          <a:lstStyle/>
          <a:p>
            <a:pPr indent="0" lvl="0" marL="12700" marR="0" rtl="0" algn="l">
              <a:lnSpc>
                <a:spcPct val="118611"/>
              </a:lnSpc>
              <a:spcBef>
                <a:spcPts val="0"/>
              </a:spcBef>
              <a:spcAft>
                <a:spcPts val="0"/>
              </a:spcAft>
              <a:buNone/>
            </a:pPr>
            <a:r>
              <a:rPr b="0" lang="en-US" sz="1400"/>
              <a:t>WHY </a:t>
            </a:r>
            <a:r>
              <a:rPr lang="en-US" sz="1400"/>
              <a:t>SHINY</a:t>
            </a:r>
            <a:endParaRPr sz="1400">
              <a:solidFill>
                <a:srgbClr val="0099F9"/>
              </a:solidFill>
            </a:endParaRPr>
          </a:p>
        </p:txBody>
      </p:sp>
      <p:cxnSp>
        <p:nvCxnSpPr>
          <p:cNvPr id="732" name="Google Shape;732;p18"/>
          <p:cNvCxnSpPr/>
          <p:nvPr/>
        </p:nvCxnSpPr>
        <p:spPr>
          <a:xfrm>
            <a:off x="685788" y="2645200"/>
            <a:ext cx="7875300" cy="0"/>
          </a:xfrm>
          <a:prstGeom prst="straightConnector1">
            <a:avLst/>
          </a:prstGeom>
          <a:noFill/>
          <a:ln cap="flat" cmpd="sng" w="9525">
            <a:solidFill>
              <a:srgbClr val="E6E6E6"/>
            </a:solidFill>
            <a:prstDash val="dot"/>
            <a:round/>
            <a:headEnd len="med" w="med" type="none"/>
            <a:tailEnd len="med" w="med" type="none"/>
          </a:ln>
        </p:spPr>
      </p:cxnSp>
      <p:cxnSp>
        <p:nvCxnSpPr>
          <p:cNvPr id="733" name="Google Shape;733;p18"/>
          <p:cNvCxnSpPr/>
          <p:nvPr/>
        </p:nvCxnSpPr>
        <p:spPr>
          <a:xfrm>
            <a:off x="685788" y="3559600"/>
            <a:ext cx="7875300" cy="0"/>
          </a:xfrm>
          <a:prstGeom prst="straightConnector1">
            <a:avLst/>
          </a:prstGeom>
          <a:noFill/>
          <a:ln cap="flat" cmpd="sng" w="9525">
            <a:solidFill>
              <a:srgbClr val="E6E6E6"/>
            </a:solidFill>
            <a:prstDash val="dot"/>
            <a:round/>
            <a:headEnd len="med" w="med" type="none"/>
            <a:tailEnd len="med" w="med" type="none"/>
          </a:ln>
        </p:spPr>
      </p:cxnSp>
      <p:cxnSp>
        <p:nvCxnSpPr>
          <p:cNvPr id="734" name="Google Shape;734;p18"/>
          <p:cNvCxnSpPr/>
          <p:nvPr/>
        </p:nvCxnSpPr>
        <p:spPr>
          <a:xfrm>
            <a:off x="4008300" y="2188838"/>
            <a:ext cx="1207800" cy="0"/>
          </a:xfrm>
          <a:prstGeom prst="straightConnector1">
            <a:avLst/>
          </a:prstGeom>
          <a:noFill/>
          <a:ln cap="flat" cmpd="sng" w="28575">
            <a:solidFill>
              <a:srgbClr val="EFEFEF"/>
            </a:solidFill>
            <a:prstDash val="solid"/>
            <a:round/>
            <a:headEnd len="med" w="med" type="triangle"/>
            <a:tailEnd len="med" w="med" type="triangle"/>
          </a:ln>
        </p:spPr>
      </p:cxnSp>
      <p:sp>
        <p:nvSpPr>
          <p:cNvPr id="735" name="Google Shape;735;p18"/>
          <p:cNvSpPr txBox="1"/>
          <p:nvPr/>
        </p:nvSpPr>
        <p:spPr>
          <a:xfrm>
            <a:off x="1216613" y="1842513"/>
            <a:ext cx="2608800" cy="67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D9D9D9"/>
                </a:solidFill>
                <a:latin typeface="Maven Pro"/>
                <a:ea typeface="Maven Pro"/>
                <a:cs typeface="Maven Pro"/>
                <a:sym typeface="Maven Pro"/>
              </a:rPr>
              <a:t>Django, React, Angular, Go, Scala...</a:t>
            </a:r>
            <a:endParaRPr>
              <a:solidFill>
                <a:srgbClr val="D9D9D9"/>
              </a:solidFill>
              <a:latin typeface="Maven Pro"/>
              <a:ea typeface="Maven Pro"/>
              <a:cs typeface="Maven Pro"/>
              <a:sym typeface="Maven Pro"/>
            </a:endParaRPr>
          </a:p>
        </p:txBody>
      </p:sp>
      <p:sp>
        <p:nvSpPr>
          <p:cNvPr id="736" name="Google Shape;736;p18"/>
          <p:cNvSpPr txBox="1"/>
          <p:nvPr/>
        </p:nvSpPr>
        <p:spPr>
          <a:xfrm>
            <a:off x="6028488" y="1842513"/>
            <a:ext cx="2608800" cy="67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000">
                <a:solidFill>
                  <a:srgbClr val="FBD63C"/>
                </a:solidFill>
                <a:latin typeface="Maven Pro"/>
                <a:ea typeface="Maven Pro"/>
                <a:cs typeface="Maven Pro"/>
                <a:sym typeface="Maven Pro"/>
              </a:rPr>
              <a:t>Fast prototyping.</a:t>
            </a:r>
            <a:endParaRPr sz="2000">
              <a:solidFill>
                <a:schemeClr val="dk1"/>
              </a:solidFill>
            </a:endParaRPr>
          </a:p>
          <a:p>
            <a:pPr indent="0" lvl="0" marL="0" rtl="0" algn="l">
              <a:spcBef>
                <a:spcPts val="0"/>
              </a:spcBef>
              <a:spcAft>
                <a:spcPts val="0"/>
              </a:spcAft>
              <a:buNone/>
            </a:pPr>
            <a:r>
              <a:rPr b="1" lang="en-US">
                <a:solidFill>
                  <a:srgbClr val="FBD63C"/>
                </a:solidFill>
                <a:latin typeface="Maven Pro"/>
                <a:ea typeface="Maven Pro"/>
                <a:cs typeface="Maven Pro"/>
                <a:sym typeface="Maven Pro"/>
              </a:rPr>
              <a:t>One language.</a:t>
            </a:r>
            <a:br>
              <a:rPr b="1" lang="en-US" sz="1800">
                <a:solidFill>
                  <a:srgbClr val="FBD63C"/>
                </a:solidFill>
                <a:latin typeface="Maven Pro"/>
                <a:ea typeface="Maven Pro"/>
                <a:cs typeface="Maven Pro"/>
                <a:sym typeface="Maven Pro"/>
              </a:rPr>
            </a:br>
            <a:endParaRPr/>
          </a:p>
        </p:txBody>
      </p:sp>
      <p:cxnSp>
        <p:nvCxnSpPr>
          <p:cNvPr id="737" name="Google Shape;737;p18"/>
          <p:cNvCxnSpPr/>
          <p:nvPr/>
        </p:nvCxnSpPr>
        <p:spPr>
          <a:xfrm>
            <a:off x="4008300" y="3074241"/>
            <a:ext cx="1207800" cy="0"/>
          </a:xfrm>
          <a:prstGeom prst="straightConnector1">
            <a:avLst/>
          </a:prstGeom>
          <a:noFill/>
          <a:ln cap="flat" cmpd="sng" w="28575">
            <a:solidFill>
              <a:srgbClr val="EFEFEF"/>
            </a:solidFill>
            <a:prstDash val="solid"/>
            <a:round/>
            <a:headEnd len="med" w="med" type="triangle"/>
            <a:tailEnd len="med" w="med" type="triangle"/>
          </a:ln>
        </p:spPr>
      </p:cxnSp>
      <p:sp>
        <p:nvSpPr>
          <p:cNvPr id="738" name="Google Shape;738;p18"/>
          <p:cNvSpPr txBox="1"/>
          <p:nvPr/>
        </p:nvSpPr>
        <p:spPr>
          <a:xfrm>
            <a:off x="1216613" y="2864541"/>
            <a:ext cx="2608800" cy="4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D9D9D9"/>
                </a:solidFill>
                <a:latin typeface="Maven Pro"/>
                <a:ea typeface="Maven Pro"/>
                <a:cs typeface="Maven Pro"/>
                <a:sym typeface="Maven Pro"/>
              </a:rPr>
              <a:t>Excel.</a:t>
            </a:r>
            <a:endParaRPr>
              <a:solidFill>
                <a:srgbClr val="D9D9D9"/>
              </a:solidFill>
              <a:latin typeface="Maven Pro"/>
              <a:ea typeface="Maven Pro"/>
              <a:cs typeface="Maven Pro"/>
              <a:sym typeface="Maven Pro"/>
            </a:endParaRPr>
          </a:p>
        </p:txBody>
      </p:sp>
      <p:sp>
        <p:nvSpPr>
          <p:cNvPr id="739" name="Google Shape;739;p18"/>
          <p:cNvSpPr txBox="1"/>
          <p:nvPr/>
        </p:nvSpPr>
        <p:spPr>
          <a:xfrm>
            <a:off x="6028488" y="2734491"/>
            <a:ext cx="2608800" cy="67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FBD63C"/>
                </a:solidFill>
                <a:latin typeface="Maven Pro"/>
                <a:ea typeface="Maven Pro"/>
                <a:cs typeface="Maven Pro"/>
                <a:sym typeface="Maven Pro"/>
              </a:rPr>
              <a:t>Clean structure.</a:t>
            </a:r>
            <a:endParaRPr b="1" sz="2000">
              <a:solidFill>
                <a:srgbClr val="FBD63C"/>
              </a:solidFill>
              <a:latin typeface="Maven Pro"/>
              <a:ea typeface="Maven Pro"/>
              <a:cs typeface="Maven Pro"/>
              <a:sym typeface="Maven Pro"/>
            </a:endParaRPr>
          </a:p>
          <a:p>
            <a:pPr indent="0" lvl="0" marL="0" rtl="0" algn="l">
              <a:spcBef>
                <a:spcPts val="0"/>
              </a:spcBef>
              <a:spcAft>
                <a:spcPts val="0"/>
              </a:spcAft>
              <a:buNone/>
            </a:pPr>
            <a:r>
              <a:rPr b="1" lang="en-US">
                <a:solidFill>
                  <a:srgbClr val="FBD63C"/>
                </a:solidFill>
                <a:latin typeface="Maven Pro"/>
                <a:ea typeface="Maven Pro"/>
                <a:cs typeface="Maven Pro"/>
                <a:sym typeface="Maven Pro"/>
              </a:rPr>
              <a:t>Scalability. Correctness.</a:t>
            </a:r>
            <a:endParaRPr b="1" sz="1800">
              <a:solidFill>
                <a:schemeClr val="lt1"/>
              </a:solidFill>
              <a:latin typeface="Maven Pro"/>
              <a:ea typeface="Maven Pro"/>
              <a:cs typeface="Maven Pro"/>
              <a:sym typeface="Maven Pro"/>
            </a:endParaRPr>
          </a:p>
        </p:txBody>
      </p:sp>
      <p:cxnSp>
        <p:nvCxnSpPr>
          <p:cNvPr id="740" name="Google Shape;740;p18"/>
          <p:cNvCxnSpPr/>
          <p:nvPr/>
        </p:nvCxnSpPr>
        <p:spPr>
          <a:xfrm>
            <a:off x="4008300" y="4016798"/>
            <a:ext cx="1207800" cy="0"/>
          </a:xfrm>
          <a:prstGeom prst="straightConnector1">
            <a:avLst/>
          </a:prstGeom>
          <a:noFill/>
          <a:ln cap="flat" cmpd="sng" w="28575">
            <a:solidFill>
              <a:srgbClr val="EFEFEF"/>
            </a:solidFill>
            <a:prstDash val="solid"/>
            <a:round/>
            <a:headEnd len="med" w="med" type="triangle"/>
            <a:tailEnd len="med" w="med" type="triangle"/>
          </a:ln>
        </p:spPr>
      </p:cxnSp>
      <p:sp>
        <p:nvSpPr>
          <p:cNvPr id="741" name="Google Shape;741;p18"/>
          <p:cNvSpPr txBox="1"/>
          <p:nvPr/>
        </p:nvSpPr>
        <p:spPr>
          <a:xfrm>
            <a:off x="1216613" y="3677048"/>
            <a:ext cx="2608800" cy="67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D9D9D9"/>
                </a:solidFill>
                <a:latin typeface="Maven Pro"/>
                <a:ea typeface="Maven Pro"/>
                <a:cs typeface="Maven Pro"/>
                <a:sym typeface="Maven Pro"/>
              </a:rPr>
              <a:t>Business Intelligence.</a:t>
            </a:r>
            <a:br>
              <a:rPr b="1" lang="en-US" sz="1800">
                <a:solidFill>
                  <a:srgbClr val="D9D9D9"/>
                </a:solidFill>
                <a:latin typeface="Maven Pro"/>
                <a:ea typeface="Maven Pro"/>
                <a:cs typeface="Maven Pro"/>
                <a:sym typeface="Maven Pro"/>
              </a:rPr>
            </a:br>
            <a:r>
              <a:rPr b="1" lang="en-US">
                <a:solidFill>
                  <a:srgbClr val="D9D9D9"/>
                </a:solidFill>
                <a:latin typeface="Maven Pro"/>
                <a:ea typeface="Maven Pro"/>
                <a:cs typeface="Maven Pro"/>
                <a:sym typeface="Maven Pro"/>
              </a:rPr>
              <a:t>Tableau, PowerBi, Qlik</a:t>
            </a:r>
            <a:endParaRPr>
              <a:solidFill>
                <a:srgbClr val="D9D9D9"/>
              </a:solidFill>
              <a:latin typeface="Maven Pro"/>
              <a:ea typeface="Maven Pro"/>
              <a:cs typeface="Maven Pro"/>
              <a:sym typeface="Maven Pro"/>
            </a:endParaRPr>
          </a:p>
        </p:txBody>
      </p:sp>
      <p:sp>
        <p:nvSpPr>
          <p:cNvPr id="742" name="Google Shape;742;p18"/>
          <p:cNvSpPr txBox="1"/>
          <p:nvPr/>
        </p:nvSpPr>
        <p:spPr>
          <a:xfrm>
            <a:off x="6028488" y="3641998"/>
            <a:ext cx="2608800" cy="67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FBD63C"/>
                </a:solidFill>
                <a:latin typeface="Maven Pro"/>
                <a:ea typeface="Maven Pro"/>
                <a:cs typeface="Maven Pro"/>
                <a:sym typeface="Maven Pro"/>
              </a:rPr>
              <a:t>No limitations.</a:t>
            </a:r>
            <a:endParaRPr b="1" sz="2000">
              <a:solidFill>
                <a:srgbClr val="FBD63C"/>
              </a:solidFill>
              <a:latin typeface="Maven Pro"/>
              <a:ea typeface="Maven Pro"/>
              <a:cs typeface="Maven Pro"/>
              <a:sym typeface="Maven Pro"/>
            </a:endParaRPr>
          </a:p>
          <a:p>
            <a:pPr indent="0" lvl="0" marL="0" rtl="0" algn="l">
              <a:spcBef>
                <a:spcPts val="0"/>
              </a:spcBef>
              <a:spcAft>
                <a:spcPts val="0"/>
              </a:spcAft>
              <a:buNone/>
            </a:pPr>
            <a:r>
              <a:rPr b="1" lang="en-US" sz="2000">
                <a:solidFill>
                  <a:srgbClr val="FBD63C"/>
                </a:solidFill>
                <a:latin typeface="Maven Pro"/>
                <a:ea typeface="Maven Pro"/>
                <a:cs typeface="Maven Pro"/>
                <a:sym typeface="Maven Pro"/>
              </a:rPr>
              <a:t>Full power. </a:t>
            </a:r>
            <a:endParaRPr b="1" sz="2000">
              <a:solidFill>
                <a:srgbClr val="FBD63C"/>
              </a:solidFill>
              <a:latin typeface="Maven Pro"/>
              <a:ea typeface="Maven Pro"/>
              <a:cs typeface="Maven Pro"/>
              <a:sym typeface="Maven Pro"/>
            </a:endParaRPr>
          </a:p>
          <a:p>
            <a:pPr indent="0" lvl="0" marL="0" rtl="0" algn="l">
              <a:spcBef>
                <a:spcPts val="0"/>
              </a:spcBef>
              <a:spcAft>
                <a:spcPts val="0"/>
              </a:spcAft>
              <a:buNone/>
            </a:pPr>
            <a:r>
              <a:t/>
            </a:r>
            <a:endParaRPr b="1" sz="1800">
              <a:solidFill>
                <a:schemeClr val="lt1"/>
              </a:solidFill>
              <a:latin typeface="Maven Pro"/>
              <a:ea typeface="Maven Pro"/>
              <a:cs typeface="Maven Pro"/>
              <a:sym typeface="Maven Pro"/>
            </a:endParaRPr>
          </a:p>
        </p:txBody>
      </p:sp>
      <p:cxnSp>
        <p:nvCxnSpPr>
          <p:cNvPr id="743" name="Google Shape;743;p18"/>
          <p:cNvCxnSpPr/>
          <p:nvPr/>
        </p:nvCxnSpPr>
        <p:spPr>
          <a:xfrm>
            <a:off x="685788" y="1719350"/>
            <a:ext cx="7875300" cy="0"/>
          </a:xfrm>
          <a:prstGeom prst="straightConnector1">
            <a:avLst/>
          </a:prstGeom>
          <a:noFill/>
          <a:ln cap="flat" cmpd="sng" w="9525">
            <a:solidFill>
              <a:srgbClr val="E6E6E6"/>
            </a:solidFill>
            <a:prstDash val="dot"/>
            <a:round/>
            <a:headEnd len="med" w="med" type="none"/>
            <a:tailEnd len="med" w="med" type="none"/>
          </a:ln>
        </p:spPr>
      </p:cxnSp>
      <p:cxnSp>
        <p:nvCxnSpPr>
          <p:cNvPr id="744" name="Google Shape;744;p18"/>
          <p:cNvCxnSpPr/>
          <p:nvPr/>
        </p:nvCxnSpPr>
        <p:spPr>
          <a:xfrm>
            <a:off x="685788" y="4473975"/>
            <a:ext cx="7875300" cy="0"/>
          </a:xfrm>
          <a:prstGeom prst="straightConnector1">
            <a:avLst/>
          </a:prstGeom>
          <a:noFill/>
          <a:ln cap="flat" cmpd="sng" w="9525">
            <a:solidFill>
              <a:srgbClr val="E6E6E6"/>
            </a:solidFill>
            <a:prstDash val="dot"/>
            <a:round/>
            <a:headEnd len="med" w="med" type="none"/>
            <a:tailEnd len="med" w="med" type="none"/>
          </a:ln>
        </p:spPr>
      </p:cxnSp>
      <p:sp>
        <p:nvSpPr>
          <p:cNvPr id="745" name="Google Shape;745;p18"/>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FFFFFF"/>
                </a:solidFill>
                <a:latin typeface="Maven Pro"/>
                <a:ea typeface="Maven Pro"/>
                <a:cs typeface="Maven Pro"/>
                <a:sym typeface="Maven Pro"/>
              </a:rPr>
              <a:t>@filipstachura</a:t>
            </a:r>
            <a:endParaRPr sz="1200">
              <a:solidFill>
                <a:srgbClr val="FFFFFF"/>
              </a:solidFill>
              <a:latin typeface="Maven Pro"/>
              <a:ea typeface="Maven Pro"/>
              <a:cs typeface="Maven Pro"/>
              <a:sym typeface="Maven Pro"/>
            </a:endParaRPr>
          </a:p>
        </p:txBody>
      </p:sp>
      <p:pic>
        <p:nvPicPr>
          <p:cNvPr id="746" name="Google Shape;746;p18"/>
          <p:cNvPicPr preferRelativeResize="0"/>
          <p:nvPr/>
        </p:nvPicPr>
        <p:blipFill rotWithShape="1">
          <a:blip r:embed="rId4">
            <a:alphaModFix/>
          </a:blip>
          <a:srcRect b="0" l="9" r="9" t="0"/>
          <a:stretch/>
        </p:blipFill>
        <p:spPr>
          <a:xfrm>
            <a:off x="7949276" y="4889675"/>
            <a:ext cx="86975" cy="76250"/>
          </a:xfrm>
          <a:prstGeom prst="rect">
            <a:avLst/>
          </a:prstGeom>
          <a:noFill/>
          <a:ln>
            <a:noFill/>
          </a:ln>
        </p:spPr>
      </p:pic>
      <p:grpSp>
        <p:nvGrpSpPr>
          <p:cNvPr id="747" name="Google Shape;747;p18"/>
          <p:cNvGrpSpPr/>
          <p:nvPr/>
        </p:nvGrpSpPr>
        <p:grpSpPr>
          <a:xfrm>
            <a:off x="5681913" y="1978563"/>
            <a:ext cx="203700" cy="203700"/>
            <a:chOff x="5528413" y="1978563"/>
            <a:chExt cx="203700" cy="203700"/>
          </a:xfrm>
        </p:grpSpPr>
        <p:sp>
          <p:nvSpPr>
            <p:cNvPr id="748" name="Google Shape;748;p18"/>
            <p:cNvSpPr/>
            <p:nvPr/>
          </p:nvSpPr>
          <p:spPr>
            <a:xfrm>
              <a:off x="5528413" y="1978563"/>
              <a:ext cx="203700" cy="203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9" name="Google Shape;749;p18"/>
            <p:cNvPicPr preferRelativeResize="0"/>
            <p:nvPr/>
          </p:nvPicPr>
          <p:blipFill>
            <a:blip r:embed="rId5">
              <a:alphaModFix/>
            </a:blip>
            <a:stretch>
              <a:fillRect/>
            </a:stretch>
          </p:blipFill>
          <p:spPr>
            <a:xfrm>
              <a:off x="5544100" y="2013775"/>
              <a:ext cx="172350" cy="131725"/>
            </a:xfrm>
            <a:prstGeom prst="rect">
              <a:avLst/>
            </a:prstGeom>
            <a:noFill/>
            <a:ln>
              <a:noFill/>
            </a:ln>
          </p:spPr>
        </p:pic>
      </p:grpSp>
      <p:grpSp>
        <p:nvGrpSpPr>
          <p:cNvPr id="750" name="Google Shape;750;p18"/>
          <p:cNvGrpSpPr/>
          <p:nvPr/>
        </p:nvGrpSpPr>
        <p:grpSpPr>
          <a:xfrm>
            <a:off x="5681913" y="2870113"/>
            <a:ext cx="203700" cy="203700"/>
            <a:chOff x="5528413" y="1978563"/>
            <a:chExt cx="203700" cy="203700"/>
          </a:xfrm>
        </p:grpSpPr>
        <p:sp>
          <p:nvSpPr>
            <p:cNvPr id="751" name="Google Shape;751;p18"/>
            <p:cNvSpPr/>
            <p:nvPr/>
          </p:nvSpPr>
          <p:spPr>
            <a:xfrm>
              <a:off x="5528413" y="1978563"/>
              <a:ext cx="203700" cy="203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2" name="Google Shape;752;p18"/>
            <p:cNvPicPr preferRelativeResize="0"/>
            <p:nvPr/>
          </p:nvPicPr>
          <p:blipFill>
            <a:blip r:embed="rId5">
              <a:alphaModFix/>
            </a:blip>
            <a:stretch>
              <a:fillRect/>
            </a:stretch>
          </p:blipFill>
          <p:spPr>
            <a:xfrm>
              <a:off x="5544100" y="2013775"/>
              <a:ext cx="172350" cy="131725"/>
            </a:xfrm>
            <a:prstGeom prst="rect">
              <a:avLst/>
            </a:prstGeom>
            <a:noFill/>
            <a:ln>
              <a:noFill/>
            </a:ln>
          </p:spPr>
        </p:pic>
      </p:grpSp>
      <p:grpSp>
        <p:nvGrpSpPr>
          <p:cNvPr id="753" name="Google Shape;753;p18"/>
          <p:cNvGrpSpPr/>
          <p:nvPr/>
        </p:nvGrpSpPr>
        <p:grpSpPr>
          <a:xfrm>
            <a:off x="5681913" y="3778038"/>
            <a:ext cx="203700" cy="203700"/>
            <a:chOff x="5528413" y="1978563"/>
            <a:chExt cx="203700" cy="203700"/>
          </a:xfrm>
        </p:grpSpPr>
        <p:sp>
          <p:nvSpPr>
            <p:cNvPr id="754" name="Google Shape;754;p18"/>
            <p:cNvSpPr/>
            <p:nvPr/>
          </p:nvSpPr>
          <p:spPr>
            <a:xfrm>
              <a:off x="5528413" y="1978563"/>
              <a:ext cx="203700" cy="203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5" name="Google Shape;755;p18"/>
            <p:cNvPicPr preferRelativeResize="0"/>
            <p:nvPr/>
          </p:nvPicPr>
          <p:blipFill>
            <a:blip r:embed="rId5">
              <a:alphaModFix/>
            </a:blip>
            <a:stretch>
              <a:fillRect/>
            </a:stretch>
          </p:blipFill>
          <p:spPr>
            <a:xfrm>
              <a:off x="5544100" y="2013775"/>
              <a:ext cx="172350" cy="131725"/>
            </a:xfrm>
            <a:prstGeom prst="rect">
              <a:avLst/>
            </a:prstGeom>
            <a:noFill/>
            <a:ln>
              <a:noFill/>
            </a:ln>
          </p:spPr>
        </p:pic>
      </p:grpSp>
      <p:sp>
        <p:nvSpPr>
          <p:cNvPr id="756" name="Google Shape;756;p18"/>
          <p:cNvSpPr/>
          <p:nvPr/>
        </p:nvSpPr>
        <p:spPr>
          <a:xfrm>
            <a:off x="904163" y="1978563"/>
            <a:ext cx="203700" cy="203700"/>
          </a:xfrm>
          <a:prstGeom prst="rect">
            <a:avLst/>
          </a:prstGeom>
          <a:no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8"/>
          <p:cNvSpPr/>
          <p:nvPr/>
        </p:nvSpPr>
        <p:spPr>
          <a:xfrm>
            <a:off x="904163" y="3000538"/>
            <a:ext cx="203700" cy="203700"/>
          </a:xfrm>
          <a:prstGeom prst="rect">
            <a:avLst/>
          </a:prstGeom>
          <a:no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8"/>
          <p:cNvSpPr/>
          <p:nvPr/>
        </p:nvSpPr>
        <p:spPr>
          <a:xfrm>
            <a:off x="904163" y="3813088"/>
            <a:ext cx="203700" cy="203700"/>
          </a:xfrm>
          <a:prstGeom prst="rect">
            <a:avLst/>
          </a:prstGeom>
          <a:no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2" name="Shape 762"/>
        <p:cNvGrpSpPr/>
        <p:nvPr/>
      </p:nvGrpSpPr>
      <p:grpSpPr>
        <a:xfrm>
          <a:off x="0" y="0"/>
          <a:ext cx="0" cy="0"/>
          <a:chOff x="0" y="0"/>
          <a:chExt cx="0" cy="0"/>
        </a:xfrm>
      </p:grpSpPr>
      <p:sp>
        <p:nvSpPr>
          <p:cNvPr id="763" name="Google Shape;763;p19"/>
          <p:cNvSpPr txBox="1"/>
          <p:nvPr/>
        </p:nvSpPr>
        <p:spPr>
          <a:xfrm>
            <a:off x="439600" y="1534588"/>
            <a:ext cx="2419200" cy="787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US">
                <a:latin typeface="Maven Pro Black"/>
                <a:ea typeface="Maven Pro Black"/>
                <a:cs typeface="Maven Pro Black"/>
                <a:sym typeface="Maven Pro Black"/>
              </a:rPr>
              <a:t>1</a:t>
            </a:r>
            <a:endParaRPr>
              <a:latin typeface="Maven Pro Black"/>
              <a:ea typeface="Maven Pro Black"/>
              <a:cs typeface="Maven Pro Black"/>
              <a:sym typeface="Maven Pro Black"/>
            </a:endParaRPr>
          </a:p>
          <a:p>
            <a:pPr indent="0" lvl="0" marL="0" marR="0" rtl="0" algn="l">
              <a:lnSpc>
                <a:spcPct val="115000"/>
              </a:lnSpc>
              <a:spcBef>
                <a:spcPts val="0"/>
              </a:spcBef>
              <a:spcAft>
                <a:spcPts val="0"/>
              </a:spcAft>
              <a:buNone/>
            </a:pPr>
            <a:r>
              <a:t/>
            </a:r>
            <a:endParaRPr sz="600">
              <a:solidFill>
                <a:srgbClr val="143549"/>
              </a:solidFill>
              <a:latin typeface="Maven Pro"/>
              <a:ea typeface="Maven Pro"/>
              <a:cs typeface="Maven Pro"/>
              <a:sym typeface="Maven Pro"/>
            </a:endParaRPr>
          </a:p>
          <a:p>
            <a:pPr indent="0" lvl="0" marL="0" marR="0" rtl="0" algn="l">
              <a:lnSpc>
                <a:spcPct val="115000"/>
              </a:lnSpc>
              <a:spcBef>
                <a:spcPts val="0"/>
              </a:spcBef>
              <a:spcAft>
                <a:spcPts val="0"/>
              </a:spcAft>
              <a:buNone/>
            </a:pPr>
            <a:r>
              <a:rPr lang="en-US" sz="2000">
                <a:solidFill>
                  <a:srgbClr val="143549"/>
                </a:solidFill>
                <a:latin typeface="Maven Pro"/>
                <a:ea typeface="Maven Pro"/>
                <a:cs typeface="Maven Pro"/>
                <a:sym typeface="Maven Pro"/>
              </a:rPr>
              <a:t>Start with prototype.</a:t>
            </a:r>
            <a:endParaRPr sz="2000">
              <a:solidFill>
                <a:srgbClr val="143549"/>
              </a:solidFill>
              <a:latin typeface="Maven Pro"/>
              <a:ea typeface="Maven Pro"/>
              <a:cs typeface="Maven Pro"/>
              <a:sym typeface="Maven Pro"/>
            </a:endParaRPr>
          </a:p>
        </p:txBody>
      </p:sp>
      <p:sp>
        <p:nvSpPr>
          <p:cNvPr id="764" name="Google Shape;764;p19"/>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666666"/>
                </a:solidFill>
                <a:latin typeface="Maven Pro"/>
                <a:ea typeface="Maven Pro"/>
                <a:cs typeface="Maven Pro"/>
                <a:sym typeface="Maven Pro"/>
              </a:rPr>
              <a:t>@filipstachura</a:t>
            </a:r>
            <a:endParaRPr sz="1200">
              <a:solidFill>
                <a:srgbClr val="666666"/>
              </a:solidFill>
              <a:latin typeface="Maven Pro"/>
              <a:ea typeface="Maven Pro"/>
              <a:cs typeface="Maven Pro"/>
              <a:sym typeface="Maven Pro"/>
            </a:endParaRPr>
          </a:p>
        </p:txBody>
      </p:sp>
      <p:pic>
        <p:nvPicPr>
          <p:cNvPr id="765" name="Google Shape;765;p19"/>
          <p:cNvPicPr preferRelativeResize="0"/>
          <p:nvPr/>
        </p:nvPicPr>
        <p:blipFill rotWithShape="1">
          <a:blip r:embed="rId3">
            <a:alphaModFix/>
          </a:blip>
          <a:srcRect b="0" l="9" r="9" t="0"/>
          <a:stretch/>
        </p:blipFill>
        <p:spPr>
          <a:xfrm>
            <a:off x="7949276" y="4889675"/>
            <a:ext cx="86975" cy="76250"/>
          </a:xfrm>
          <a:prstGeom prst="rect">
            <a:avLst/>
          </a:prstGeom>
          <a:noFill/>
          <a:ln>
            <a:noFill/>
          </a:ln>
        </p:spPr>
      </p:pic>
      <p:sp>
        <p:nvSpPr>
          <p:cNvPr id="766" name="Google Shape;766;p19"/>
          <p:cNvSpPr txBox="1"/>
          <p:nvPr>
            <p:ph type="title"/>
          </p:nvPr>
        </p:nvSpPr>
        <p:spPr>
          <a:xfrm>
            <a:off x="1968850" y="399625"/>
            <a:ext cx="3186000" cy="235800"/>
          </a:xfrm>
          <a:prstGeom prst="rect">
            <a:avLst/>
          </a:prstGeom>
          <a:noFill/>
          <a:ln>
            <a:noFill/>
          </a:ln>
        </p:spPr>
        <p:txBody>
          <a:bodyPr anchorCtr="0" anchor="t" bIns="0" lIns="0" spcFirstLastPara="1" rIns="0" wrap="square" tIns="0">
            <a:noAutofit/>
          </a:bodyPr>
          <a:lstStyle/>
          <a:p>
            <a:pPr indent="0" lvl="0" marL="0" marR="0" rtl="0" algn="l">
              <a:lnSpc>
                <a:spcPct val="118611"/>
              </a:lnSpc>
              <a:spcBef>
                <a:spcPts val="0"/>
              </a:spcBef>
              <a:spcAft>
                <a:spcPts val="0"/>
              </a:spcAft>
              <a:buNone/>
            </a:pPr>
            <a:r>
              <a:rPr lang="en-US" sz="1400"/>
              <a:t>6 LESSONS </a:t>
            </a:r>
            <a:r>
              <a:rPr b="0" lang="en-US" sz="1400"/>
              <a:t>FOR ENTERPRISE SHINY</a:t>
            </a:r>
            <a:endParaRPr sz="1400">
              <a:solidFill>
                <a:srgbClr val="0099F9"/>
              </a:solidFill>
            </a:endParaRPr>
          </a:p>
        </p:txBody>
      </p:sp>
      <p:sp>
        <p:nvSpPr>
          <p:cNvPr id="767" name="Google Shape;767;p19"/>
          <p:cNvSpPr txBox="1"/>
          <p:nvPr/>
        </p:nvSpPr>
        <p:spPr>
          <a:xfrm>
            <a:off x="3620950" y="1534600"/>
            <a:ext cx="2936700" cy="952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US">
                <a:solidFill>
                  <a:schemeClr val="dk1"/>
                </a:solidFill>
                <a:latin typeface="Maven Pro Black"/>
                <a:ea typeface="Maven Pro Black"/>
                <a:cs typeface="Maven Pro Black"/>
                <a:sym typeface="Maven Pro Black"/>
              </a:rPr>
              <a:t>2</a:t>
            </a:r>
            <a:endParaRPr>
              <a:solidFill>
                <a:schemeClr val="dk1"/>
              </a:solidFill>
              <a:latin typeface="Maven Pro Black"/>
              <a:ea typeface="Maven Pro Black"/>
              <a:cs typeface="Maven Pro Black"/>
              <a:sym typeface="Maven Pro Black"/>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Maven Pro Black"/>
              <a:ea typeface="Maven Pro Black"/>
              <a:cs typeface="Maven Pro Black"/>
              <a:sym typeface="Maven Pro Black"/>
            </a:endParaRPr>
          </a:p>
          <a:p>
            <a:pPr indent="0" lvl="0" marL="0" rtl="0" algn="l">
              <a:lnSpc>
                <a:spcPct val="115000"/>
              </a:lnSpc>
              <a:spcBef>
                <a:spcPts val="0"/>
              </a:spcBef>
              <a:spcAft>
                <a:spcPts val="0"/>
              </a:spcAft>
              <a:buNone/>
            </a:pPr>
            <a:r>
              <a:rPr lang="en-US" sz="2000">
                <a:solidFill>
                  <a:srgbClr val="143549"/>
                </a:solidFill>
                <a:latin typeface="Maven Pro"/>
                <a:ea typeface="Maven Pro"/>
                <a:cs typeface="Maven Pro"/>
                <a:sym typeface="Maven Pro"/>
              </a:rPr>
              <a:t>Build for maintainability and dev velocity.</a:t>
            </a:r>
            <a:endParaRPr sz="2000">
              <a:solidFill>
                <a:srgbClr val="143549"/>
              </a:solidFill>
              <a:latin typeface="Maven Pro"/>
              <a:ea typeface="Maven Pro"/>
              <a:cs typeface="Maven Pro"/>
              <a:sym typeface="Maven Pro"/>
            </a:endParaRPr>
          </a:p>
        </p:txBody>
      </p:sp>
      <p:sp>
        <p:nvSpPr>
          <p:cNvPr id="768" name="Google Shape;768;p19"/>
          <p:cNvSpPr txBox="1"/>
          <p:nvPr/>
        </p:nvSpPr>
        <p:spPr>
          <a:xfrm>
            <a:off x="406900" y="3336325"/>
            <a:ext cx="2360700" cy="140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Maven Pro Black"/>
                <a:ea typeface="Maven Pro Black"/>
                <a:cs typeface="Maven Pro Black"/>
                <a:sym typeface="Maven Pro Black"/>
              </a:rPr>
              <a:t>4</a:t>
            </a:r>
            <a:endParaRPr>
              <a:solidFill>
                <a:srgbClr val="0099F9"/>
              </a:solidFill>
              <a:latin typeface="Maven Pro Black"/>
              <a:ea typeface="Maven Pro Black"/>
              <a:cs typeface="Maven Pro Black"/>
              <a:sym typeface="Maven Pro Black"/>
            </a:endParaRPr>
          </a:p>
          <a:p>
            <a:pPr indent="0" lvl="0" marL="0" rtl="0" algn="l">
              <a:lnSpc>
                <a:spcPct val="115000"/>
              </a:lnSpc>
              <a:spcBef>
                <a:spcPts val="0"/>
              </a:spcBef>
              <a:spcAft>
                <a:spcPts val="0"/>
              </a:spcAft>
              <a:buNone/>
            </a:pPr>
            <a:r>
              <a:t/>
            </a:r>
            <a:endParaRPr sz="600">
              <a:solidFill>
                <a:srgbClr val="143549"/>
              </a:solidFill>
              <a:latin typeface="Maven Pro"/>
              <a:ea typeface="Maven Pro"/>
              <a:cs typeface="Maven Pro"/>
              <a:sym typeface="Maven Pro"/>
            </a:endParaRPr>
          </a:p>
          <a:p>
            <a:pPr indent="0" lvl="0" marL="0" rtl="0" algn="l">
              <a:lnSpc>
                <a:spcPct val="115000"/>
              </a:lnSpc>
              <a:spcBef>
                <a:spcPts val="0"/>
              </a:spcBef>
              <a:spcAft>
                <a:spcPts val="0"/>
              </a:spcAft>
              <a:buNone/>
            </a:pPr>
            <a:r>
              <a:rPr lang="en-US" sz="2000">
                <a:solidFill>
                  <a:srgbClr val="143549"/>
                </a:solidFill>
                <a:latin typeface="Maven Pro"/>
                <a:ea typeface="Maven Pro"/>
                <a:cs typeface="Maven Pro"/>
                <a:sym typeface="Maven Pro"/>
              </a:rPr>
              <a:t>Avoid errors, learn from mistakes.</a:t>
            </a:r>
            <a:endParaRPr sz="2000">
              <a:solidFill>
                <a:srgbClr val="143549"/>
              </a:solidFill>
              <a:latin typeface="Maven Pro"/>
              <a:ea typeface="Maven Pro"/>
              <a:cs typeface="Maven Pro"/>
              <a:sym typeface="Maven Pro"/>
            </a:endParaRPr>
          </a:p>
        </p:txBody>
      </p:sp>
      <p:sp>
        <p:nvSpPr>
          <p:cNvPr id="769" name="Google Shape;769;p19"/>
          <p:cNvSpPr txBox="1"/>
          <p:nvPr/>
        </p:nvSpPr>
        <p:spPr>
          <a:xfrm>
            <a:off x="6830100" y="1431688"/>
            <a:ext cx="2022900" cy="105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Maven Pro Black"/>
                <a:ea typeface="Maven Pro Black"/>
                <a:cs typeface="Maven Pro Black"/>
                <a:sym typeface="Maven Pro Black"/>
              </a:rPr>
              <a:t>3</a:t>
            </a:r>
            <a:endParaRPr>
              <a:solidFill>
                <a:srgbClr val="0099F9"/>
              </a:solidFill>
              <a:latin typeface="Maven Pro Black"/>
              <a:ea typeface="Maven Pro Black"/>
              <a:cs typeface="Maven Pro Black"/>
              <a:sym typeface="Maven Pro Black"/>
            </a:endParaRPr>
          </a:p>
          <a:p>
            <a:pPr indent="0" lvl="0" marL="0" rtl="0" algn="l">
              <a:lnSpc>
                <a:spcPct val="115000"/>
              </a:lnSpc>
              <a:spcBef>
                <a:spcPts val="0"/>
              </a:spcBef>
              <a:spcAft>
                <a:spcPts val="0"/>
              </a:spcAft>
              <a:buNone/>
            </a:pPr>
            <a:r>
              <a:t/>
            </a:r>
            <a:endParaRPr sz="600">
              <a:solidFill>
                <a:srgbClr val="143549"/>
              </a:solidFill>
              <a:latin typeface="Maven Pro"/>
              <a:ea typeface="Maven Pro"/>
              <a:cs typeface="Maven Pro"/>
              <a:sym typeface="Maven Pro"/>
            </a:endParaRPr>
          </a:p>
          <a:p>
            <a:pPr indent="0" lvl="0" marL="0" rtl="0" algn="l">
              <a:lnSpc>
                <a:spcPct val="115000"/>
              </a:lnSpc>
              <a:spcBef>
                <a:spcPts val="0"/>
              </a:spcBef>
              <a:spcAft>
                <a:spcPts val="0"/>
              </a:spcAft>
              <a:buNone/>
            </a:pPr>
            <a:r>
              <a:rPr lang="en-US" sz="2000">
                <a:solidFill>
                  <a:srgbClr val="143549"/>
                </a:solidFill>
                <a:latin typeface="Maven Pro"/>
                <a:ea typeface="Maven Pro"/>
                <a:cs typeface="Maven Pro"/>
                <a:sym typeface="Maven Pro"/>
              </a:rPr>
              <a:t>Create a test pyramid.</a:t>
            </a:r>
            <a:endParaRPr/>
          </a:p>
        </p:txBody>
      </p:sp>
      <p:sp>
        <p:nvSpPr>
          <p:cNvPr id="770" name="Google Shape;770;p19"/>
          <p:cNvSpPr txBox="1"/>
          <p:nvPr/>
        </p:nvSpPr>
        <p:spPr>
          <a:xfrm>
            <a:off x="3620950" y="3435725"/>
            <a:ext cx="2509500" cy="952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Maven Pro Black"/>
                <a:ea typeface="Maven Pro Black"/>
                <a:cs typeface="Maven Pro Black"/>
                <a:sym typeface="Maven Pro Black"/>
              </a:rPr>
              <a:t>5</a:t>
            </a:r>
            <a:endParaRPr>
              <a:solidFill>
                <a:srgbClr val="0099F9"/>
              </a:solidFill>
              <a:latin typeface="Maven Pro Black"/>
              <a:ea typeface="Maven Pro Black"/>
              <a:cs typeface="Maven Pro Black"/>
              <a:sym typeface="Maven Pro Black"/>
            </a:endParaRPr>
          </a:p>
          <a:p>
            <a:pPr indent="0" lvl="0" marL="0" rtl="0" algn="l">
              <a:lnSpc>
                <a:spcPct val="115000"/>
              </a:lnSpc>
              <a:spcBef>
                <a:spcPts val="0"/>
              </a:spcBef>
              <a:spcAft>
                <a:spcPts val="0"/>
              </a:spcAft>
              <a:buNone/>
            </a:pPr>
            <a:r>
              <a:t/>
            </a:r>
            <a:endParaRPr sz="600">
              <a:solidFill>
                <a:srgbClr val="143549"/>
              </a:solidFill>
              <a:latin typeface="Maven Pro"/>
              <a:ea typeface="Maven Pro"/>
              <a:cs typeface="Maven Pro"/>
              <a:sym typeface="Maven Pro"/>
            </a:endParaRPr>
          </a:p>
          <a:p>
            <a:pPr indent="0" lvl="0" marL="0" rtl="0" algn="l">
              <a:lnSpc>
                <a:spcPct val="115000"/>
              </a:lnSpc>
              <a:spcBef>
                <a:spcPts val="0"/>
              </a:spcBef>
              <a:spcAft>
                <a:spcPts val="0"/>
              </a:spcAft>
              <a:buNone/>
            </a:pPr>
            <a:r>
              <a:rPr lang="en-US" sz="2000">
                <a:solidFill>
                  <a:srgbClr val="143549"/>
                </a:solidFill>
                <a:latin typeface="Maven Pro"/>
                <a:ea typeface="Maven Pro"/>
                <a:cs typeface="Maven Pro"/>
                <a:sym typeface="Maven Pro"/>
              </a:rPr>
              <a:t>Scale and perform.</a:t>
            </a:r>
            <a:endParaRPr sz="2000">
              <a:solidFill>
                <a:srgbClr val="143549"/>
              </a:solidFill>
              <a:latin typeface="Maven Pro"/>
              <a:ea typeface="Maven Pro"/>
              <a:cs typeface="Maven Pro"/>
              <a:sym typeface="Maven Pro"/>
            </a:endParaRPr>
          </a:p>
        </p:txBody>
      </p:sp>
      <p:sp>
        <p:nvSpPr>
          <p:cNvPr id="771" name="Google Shape;771;p19"/>
          <p:cNvSpPr txBox="1"/>
          <p:nvPr/>
        </p:nvSpPr>
        <p:spPr>
          <a:xfrm>
            <a:off x="6830100" y="3336313"/>
            <a:ext cx="2022900" cy="105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Maven Pro Black"/>
                <a:ea typeface="Maven Pro Black"/>
                <a:cs typeface="Maven Pro Black"/>
                <a:sym typeface="Maven Pro Black"/>
              </a:rPr>
              <a:t>6</a:t>
            </a:r>
            <a:endParaRPr>
              <a:solidFill>
                <a:srgbClr val="0099F9"/>
              </a:solidFill>
              <a:latin typeface="Maven Pro Black"/>
              <a:ea typeface="Maven Pro Black"/>
              <a:cs typeface="Maven Pro Black"/>
              <a:sym typeface="Maven Pro Black"/>
            </a:endParaRPr>
          </a:p>
          <a:p>
            <a:pPr indent="0" lvl="0" marL="0" rtl="0" algn="l">
              <a:lnSpc>
                <a:spcPct val="115000"/>
              </a:lnSpc>
              <a:spcBef>
                <a:spcPts val="0"/>
              </a:spcBef>
              <a:spcAft>
                <a:spcPts val="0"/>
              </a:spcAft>
              <a:buNone/>
            </a:pPr>
            <a:r>
              <a:t/>
            </a:r>
            <a:endParaRPr sz="600">
              <a:solidFill>
                <a:srgbClr val="143549"/>
              </a:solidFill>
              <a:latin typeface="Maven Pro"/>
              <a:ea typeface="Maven Pro"/>
              <a:cs typeface="Maven Pro"/>
              <a:sym typeface="Maven Pro"/>
            </a:endParaRPr>
          </a:p>
          <a:p>
            <a:pPr indent="0" lvl="0" marL="0" rtl="0" algn="l">
              <a:lnSpc>
                <a:spcPct val="115000"/>
              </a:lnSpc>
              <a:spcBef>
                <a:spcPts val="0"/>
              </a:spcBef>
              <a:spcAft>
                <a:spcPts val="0"/>
              </a:spcAft>
              <a:buNone/>
            </a:pPr>
            <a:r>
              <a:rPr lang="en-US" sz="2000">
                <a:solidFill>
                  <a:srgbClr val="143549"/>
                </a:solidFill>
                <a:latin typeface="Maven Pro"/>
                <a:ea typeface="Maven Pro"/>
                <a:cs typeface="Maven Pro"/>
                <a:sym typeface="Maven Pro"/>
              </a:rPr>
              <a:t>Automate. Automate fully.</a:t>
            </a:r>
            <a:endParaRPr sz="2000">
              <a:solidFill>
                <a:srgbClr val="143549"/>
              </a:solidFill>
              <a:latin typeface="Maven Pro"/>
              <a:ea typeface="Maven Pro"/>
              <a:cs typeface="Maven Pro"/>
              <a:sym typeface="Maven Pro"/>
            </a:endParaRPr>
          </a:p>
        </p:txBody>
      </p:sp>
      <p:pic>
        <p:nvPicPr>
          <p:cNvPr id="772" name="Google Shape;772;p19"/>
          <p:cNvPicPr preferRelativeResize="0"/>
          <p:nvPr/>
        </p:nvPicPr>
        <p:blipFill>
          <a:blip r:embed="rId4">
            <a:alphaModFix/>
          </a:blip>
          <a:stretch>
            <a:fillRect/>
          </a:stretch>
        </p:blipFill>
        <p:spPr>
          <a:xfrm>
            <a:off x="722088" y="1580321"/>
            <a:ext cx="1573899" cy="156000"/>
          </a:xfrm>
          <a:prstGeom prst="rect">
            <a:avLst/>
          </a:prstGeom>
          <a:noFill/>
          <a:ln>
            <a:noFill/>
          </a:ln>
        </p:spPr>
      </p:pic>
      <p:pic>
        <p:nvPicPr>
          <p:cNvPr id="773" name="Google Shape;773;p19"/>
          <p:cNvPicPr preferRelativeResize="0"/>
          <p:nvPr/>
        </p:nvPicPr>
        <p:blipFill rotWithShape="1">
          <a:blip r:embed="rId5">
            <a:alphaModFix/>
          </a:blip>
          <a:srcRect b="1085" l="0" r="0" t="1076"/>
          <a:stretch/>
        </p:blipFill>
        <p:spPr>
          <a:xfrm>
            <a:off x="3933913" y="1580321"/>
            <a:ext cx="1573899" cy="156000"/>
          </a:xfrm>
          <a:prstGeom prst="rect">
            <a:avLst/>
          </a:prstGeom>
          <a:noFill/>
          <a:ln>
            <a:noFill/>
          </a:ln>
        </p:spPr>
      </p:pic>
      <p:pic>
        <p:nvPicPr>
          <p:cNvPr id="774" name="Google Shape;774;p19"/>
          <p:cNvPicPr preferRelativeResize="0"/>
          <p:nvPr/>
        </p:nvPicPr>
        <p:blipFill rotWithShape="1">
          <a:blip r:embed="rId6">
            <a:alphaModFix/>
          </a:blip>
          <a:srcRect b="1085" l="0" r="0" t="1076"/>
          <a:stretch/>
        </p:blipFill>
        <p:spPr>
          <a:xfrm>
            <a:off x="7202913" y="1580321"/>
            <a:ext cx="1573899" cy="156000"/>
          </a:xfrm>
          <a:prstGeom prst="rect">
            <a:avLst/>
          </a:prstGeom>
          <a:noFill/>
          <a:ln>
            <a:noFill/>
          </a:ln>
        </p:spPr>
      </p:pic>
      <p:pic>
        <p:nvPicPr>
          <p:cNvPr id="775" name="Google Shape;775;p19"/>
          <p:cNvPicPr preferRelativeResize="0"/>
          <p:nvPr/>
        </p:nvPicPr>
        <p:blipFill rotWithShape="1">
          <a:blip r:embed="rId7">
            <a:alphaModFix/>
          </a:blip>
          <a:srcRect b="1085" l="0" r="0" t="1076"/>
          <a:stretch/>
        </p:blipFill>
        <p:spPr>
          <a:xfrm>
            <a:off x="722088" y="3447146"/>
            <a:ext cx="1573899" cy="156000"/>
          </a:xfrm>
          <a:prstGeom prst="rect">
            <a:avLst/>
          </a:prstGeom>
          <a:noFill/>
          <a:ln>
            <a:noFill/>
          </a:ln>
        </p:spPr>
      </p:pic>
      <p:pic>
        <p:nvPicPr>
          <p:cNvPr id="776" name="Google Shape;776;p19"/>
          <p:cNvPicPr preferRelativeResize="0"/>
          <p:nvPr/>
        </p:nvPicPr>
        <p:blipFill rotWithShape="1">
          <a:blip r:embed="rId8">
            <a:alphaModFix/>
          </a:blip>
          <a:srcRect b="1085" l="0" r="0" t="1076"/>
          <a:stretch/>
        </p:blipFill>
        <p:spPr>
          <a:xfrm>
            <a:off x="3933913" y="3447146"/>
            <a:ext cx="1573899" cy="156000"/>
          </a:xfrm>
          <a:prstGeom prst="rect">
            <a:avLst/>
          </a:prstGeom>
          <a:noFill/>
          <a:ln>
            <a:noFill/>
          </a:ln>
        </p:spPr>
      </p:pic>
      <p:pic>
        <p:nvPicPr>
          <p:cNvPr id="777" name="Google Shape;777;p19"/>
          <p:cNvPicPr preferRelativeResize="0"/>
          <p:nvPr/>
        </p:nvPicPr>
        <p:blipFill rotWithShape="1">
          <a:blip r:embed="rId9">
            <a:alphaModFix/>
          </a:blip>
          <a:srcRect b="0" l="39" r="39" t="0"/>
          <a:stretch/>
        </p:blipFill>
        <p:spPr>
          <a:xfrm>
            <a:off x="7202913" y="3447146"/>
            <a:ext cx="1573899" cy="156000"/>
          </a:xfrm>
          <a:prstGeom prst="rect">
            <a:avLst/>
          </a:prstGeom>
          <a:noFill/>
          <a:ln>
            <a:noFill/>
          </a:ln>
        </p:spPr>
      </p:pic>
      <p:pic>
        <p:nvPicPr>
          <p:cNvPr id="778" name="Google Shape;778;p19"/>
          <p:cNvPicPr preferRelativeResize="0"/>
          <p:nvPr/>
        </p:nvPicPr>
        <p:blipFill>
          <a:blip r:embed="rId10">
            <a:alphaModFix/>
          </a:blip>
          <a:stretch>
            <a:fillRect/>
          </a:stretch>
        </p:blipFill>
        <p:spPr>
          <a:xfrm>
            <a:off x="439600" y="2301003"/>
            <a:ext cx="199002" cy="15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2" name="Shape 782"/>
        <p:cNvGrpSpPr/>
        <p:nvPr/>
      </p:nvGrpSpPr>
      <p:grpSpPr>
        <a:xfrm>
          <a:off x="0" y="0"/>
          <a:ext cx="0" cy="0"/>
          <a:chOff x="0" y="0"/>
          <a:chExt cx="0" cy="0"/>
        </a:xfrm>
      </p:grpSpPr>
      <p:sp>
        <p:nvSpPr>
          <p:cNvPr id="783" name="Google Shape;783;p20"/>
          <p:cNvSpPr/>
          <p:nvPr/>
        </p:nvSpPr>
        <p:spPr>
          <a:xfrm>
            <a:off x="5101938" y="1556901"/>
            <a:ext cx="502133" cy="1109541"/>
          </a:xfrm>
          <a:custGeom>
            <a:rect b="b" l="l" r="r" t="t"/>
            <a:pathLst>
              <a:path extrusionOk="0" h="1562734" w="947420">
                <a:moveTo>
                  <a:pt x="0" y="0"/>
                </a:moveTo>
                <a:lnTo>
                  <a:pt x="947013" y="546773"/>
                </a:lnTo>
                <a:lnTo>
                  <a:pt x="947013" y="1562519"/>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rgbClr val="000000"/>
              </a:solidFill>
              <a:latin typeface="Calibri"/>
              <a:ea typeface="Calibri"/>
              <a:cs typeface="Calibri"/>
              <a:sym typeface="Calibri"/>
            </a:endParaRPr>
          </a:p>
        </p:txBody>
      </p:sp>
      <p:sp>
        <p:nvSpPr>
          <p:cNvPr id="784" name="Google Shape;784;p20"/>
          <p:cNvSpPr/>
          <p:nvPr/>
        </p:nvSpPr>
        <p:spPr>
          <a:xfrm>
            <a:off x="5075026" y="1528277"/>
            <a:ext cx="57887" cy="57341"/>
          </a:xfrm>
          <a:custGeom>
            <a:rect b="b" l="l" r="r" t="t"/>
            <a:pathLst>
              <a:path extrusionOk="0" h="109220" w="109220">
                <a:moveTo>
                  <a:pt x="57217" y="0"/>
                </a:moveTo>
                <a:lnTo>
                  <a:pt x="17436" y="14849"/>
                </a:lnTo>
                <a:lnTo>
                  <a:pt x="96" y="51189"/>
                </a:lnTo>
                <a:lnTo>
                  <a:pt x="0" y="54455"/>
                </a:lnTo>
                <a:lnTo>
                  <a:pt x="1902" y="68790"/>
                </a:lnTo>
                <a:lnTo>
                  <a:pt x="26425" y="101211"/>
                </a:lnTo>
                <a:lnTo>
                  <a:pt x="53443" y="108991"/>
                </a:lnTo>
                <a:lnTo>
                  <a:pt x="68079" y="107130"/>
                </a:lnTo>
                <a:lnTo>
                  <a:pt x="100935" y="83044"/>
                </a:lnTo>
                <a:lnTo>
                  <a:pt x="109032" y="56434"/>
                </a:lnTo>
                <a:lnTo>
                  <a:pt x="107210" y="41544"/>
                </a:lnTo>
                <a:lnTo>
                  <a:pt x="83485" y="8339"/>
                </a:lnTo>
                <a:lnTo>
                  <a:pt x="57217" y="0"/>
                </a:lnTo>
                <a:close/>
              </a:path>
            </a:pathLst>
          </a:custGeom>
          <a:solidFill>
            <a:srgbClr val="0099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rgbClr val="000000"/>
              </a:solidFill>
              <a:latin typeface="Calibri"/>
              <a:ea typeface="Calibri"/>
              <a:cs typeface="Calibri"/>
              <a:sym typeface="Calibri"/>
            </a:endParaRPr>
          </a:p>
        </p:txBody>
      </p:sp>
      <p:sp>
        <p:nvSpPr>
          <p:cNvPr id="785" name="Google Shape;785;p20"/>
          <p:cNvSpPr/>
          <p:nvPr/>
        </p:nvSpPr>
        <p:spPr>
          <a:xfrm>
            <a:off x="2141550" y="1556901"/>
            <a:ext cx="502133" cy="1109541"/>
          </a:xfrm>
          <a:custGeom>
            <a:rect b="b" l="l" r="r" t="t"/>
            <a:pathLst>
              <a:path extrusionOk="0" h="1562734" w="947420">
                <a:moveTo>
                  <a:pt x="0" y="0"/>
                </a:moveTo>
                <a:lnTo>
                  <a:pt x="947013" y="546773"/>
                </a:lnTo>
                <a:lnTo>
                  <a:pt x="947013" y="1562519"/>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rgbClr val="000000"/>
              </a:solidFill>
              <a:latin typeface="Calibri"/>
              <a:ea typeface="Calibri"/>
              <a:cs typeface="Calibri"/>
              <a:sym typeface="Calibri"/>
            </a:endParaRPr>
          </a:p>
        </p:txBody>
      </p:sp>
      <p:sp>
        <p:nvSpPr>
          <p:cNvPr id="786" name="Google Shape;786;p20"/>
          <p:cNvSpPr/>
          <p:nvPr/>
        </p:nvSpPr>
        <p:spPr>
          <a:xfrm>
            <a:off x="2114643" y="1528278"/>
            <a:ext cx="57887" cy="57341"/>
          </a:xfrm>
          <a:custGeom>
            <a:rect b="b" l="l" r="r" t="t"/>
            <a:pathLst>
              <a:path extrusionOk="0" h="109220" w="109220">
                <a:moveTo>
                  <a:pt x="57216" y="0"/>
                </a:moveTo>
                <a:lnTo>
                  <a:pt x="17436" y="14849"/>
                </a:lnTo>
                <a:lnTo>
                  <a:pt x="96" y="51189"/>
                </a:lnTo>
                <a:lnTo>
                  <a:pt x="0" y="54455"/>
                </a:lnTo>
                <a:lnTo>
                  <a:pt x="1902" y="68791"/>
                </a:lnTo>
                <a:lnTo>
                  <a:pt x="26427" y="101214"/>
                </a:lnTo>
                <a:lnTo>
                  <a:pt x="53441" y="108991"/>
                </a:lnTo>
                <a:lnTo>
                  <a:pt x="68078" y="107129"/>
                </a:lnTo>
                <a:lnTo>
                  <a:pt x="100934" y="83044"/>
                </a:lnTo>
                <a:lnTo>
                  <a:pt x="109032" y="56435"/>
                </a:lnTo>
                <a:lnTo>
                  <a:pt x="107210" y="41546"/>
                </a:lnTo>
                <a:lnTo>
                  <a:pt x="83487" y="8342"/>
                </a:lnTo>
                <a:lnTo>
                  <a:pt x="57216" y="0"/>
                </a:lnTo>
                <a:close/>
              </a:path>
            </a:pathLst>
          </a:custGeom>
          <a:solidFill>
            <a:srgbClr val="0099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rgbClr val="000000"/>
              </a:solidFill>
              <a:latin typeface="Calibri"/>
              <a:ea typeface="Calibri"/>
              <a:cs typeface="Calibri"/>
              <a:sym typeface="Calibri"/>
            </a:endParaRPr>
          </a:p>
        </p:txBody>
      </p:sp>
      <p:sp>
        <p:nvSpPr>
          <p:cNvPr id="787" name="Google Shape;787;p20"/>
          <p:cNvSpPr txBox="1"/>
          <p:nvPr>
            <p:ph type="title"/>
          </p:nvPr>
        </p:nvSpPr>
        <p:spPr>
          <a:xfrm>
            <a:off x="1968850" y="399625"/>
            <a:ext cx="2694600" cy="235800"/>
          </a:xfrm>
          <a:prstGeom prst="rect">
            <a:avLst/>
          </a:prstGeom>
          <a:noFill/>
          <a:ln>
            <a:noFill/>
          </a:ln>
        </p:spPr>
        <p:txBody>
          <a:bodyPr anchorCtr="0" anchor="t" bIns="0" lIns="0" spcFirstLastPara="1" rIns="0" wrap="square" tIns="0">
            <a:noAutofit/>
          </a:bodyPr>
          <a:lstStyle/>
          <a:p>
            <a:pPr indent="0" lvl="0" marL="0" marR="0" rtl="0" algn="l">
              <a:lnSpc>
                <a:spcPct val="118611"/>
              </a:lnSpc>
              <a:spcBef>
                <a:spcPts val="0"/>
              </a:spcBef>
              <a:spcAft>
                <a:spcPts val="0"/>
              </a:spcAft>
              <a:buNone/>
            </a:pPr>
            <a:r>
              <a:rPr b="0" lang="en-US" sz="1400"/>
              <a:t>START</a:t>
            </a:r>
            <a:r>
              <a:rPr b="0" lang="en-US" sz="1400"/>
              <a:t> </a:t>
            </a:r>
            <a:r>
              <a:rPr lang="en-US" sz="1400"/>
              <a:t>WITH PROTOTYPE</a:t>
            </a:r>
            <a:endParaRPr sz="1400">
              <a:solidFill>
                <a:srgbClr val="0099F9"/>
              </a:solidFill>
            </a:endParaRPr>
          </a:p>
        </p:txBody>
      </p:sp>
      <p:sp>
        <p:nvSpPr>
          <p:cNvPr id="788" name="Google Shape;788;p20"/>
          <p:cNvSpPr txBox="1"/>
          <p:nvPr/>
        </p:nvSpPr>
        <p:spPr>
          <a:xfrm>
            <a:off x="439750" y="1321150"/>
            <a:ext cx="1777800" cy="4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133549"/>
                </a:solidFill>
                <a:latin typeface="Maven Pro"/>
                <a:ea typeface="Maven Pro"/>
                <a:cs typeface="Maven Pro"/>
                <a:sym typeface="Maven Pro"/>
              </a:rPr>
              <a:t>Customer Development</a:t>
            </a:r>
            <a:endParaRPr sz="1800">
              <a:solidFill>
                <a:srgbClr val="133549"/>
              </a:solidFill>
              <a:latin typeface="Maven Pro"/>
              <a:ea typeface="Maven Pro"/>
              <a:cs typeface="Maven Pro"/>
              <a:sym typeface="Maven Pro"/>
            </a:endParaRPr>
          </a:p>
        </p:txBody>
      </p:sp>
      <p:sp>
        <p:nvSpPr>
          <p:cNvPr id="789" name="Google Shape;789;p20"/>
          <p:cNvSpPr txBox="1"/>
          <p:nvPr/>
        </p:nvSpPr>
        <p:spPr>
          <a:xfrm>
            <a:off x="3670725" y="1321150"/>
            <a:ext cx="14043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800">
                <a:solidFill>
                  <a:srgbClr val="133549"/>
                </a:solidFill>
                <a:latin typeface="Maven Pro"/>
                <a:ea typeface="Maven Pro"/>
                <a:cs typeface="Maven Pro"/>
                <a:sym typeface="Maven Pro"/>
              </a:rPr>
              <a:t>Buy-in from users</a:t>
            </a:r>
            <a:endParaRPr sz="1800">
              <a:solidFill>
                <a:srgbClr val="133549"/>
              </a:solidFill>
              <a:latin typeface="Maven Pro"/>
              <a:ea typeface="Maven Pro"/>
              <a:cs typeface="Maven Pro"/>
              <a:sym typeface="Maven Pro"/>
            </a:endParaRPr>
          </a:p>
        </p:txBody>
      </p:sp>
      <p:sp>
        <p:nvSpPr>
          <p:cNvPr id="790" name="Google Shape;790;p20"/>
          <p:cNvSpPr txBox="1"/>
          <p:nvPr/>
        </p:nvSpPr>
        <p:spPr>
          <a:xfrm>
            <a:off x="5891900" y="1321150"/>
            <a:ext cx="2074800" cy="4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133549"/>
                </a:solidFill>
                <a:latin typeface="Maven Pro"/>
                <a:ea typeface="Maven Pro"/>
                <a:cs typeface="Maven Pro"/>
                <a:sym typeface="Maven Pro"/>
              </a:rPr>
              <a:t>Productionization</a:t>
            </a:r>
            <a:endParaRPr sz="1800">
              <a:solidFill>
                <a:srgbClr val="133549"/>
              </a:solidFill>
              <a:latin typeface="Maven Pro"/>
              <a:ea typeface="Maven Pro"/>
              <a:cs typeface="Maven Pro"/>
              <a:sym typeface="Maven Pro"/>
            </a:endParaRPr>
          </a:p>
        </p:txBody>
      </p:sp>
      <p:sp>
        <p:nvSpPr>
          <p:cNvPr id="791" name="Google Shape;791;p20"/>
          <p:cNvSpPr/>
          <p:nvPr/>
        </p:nvSpPr>
        <p:spPr>
          <a:xfrm>
            <a:off x="8062317" y="1556901"/>
            <a:ext cx="502133" cy="1109541"/>
          </a:xfrm>
          <a:custGeom>
            <a:rect b="b" l="l" r="r" t="t"/>
            <a:pathLst>
              <a:path extrusionOk="0" h="1562734" w="947420">
                <a:moveTo>
                  <a:pt x="0" y="0"/>
                </a:moveTo>
                <a:lnTo>
                  <a:pt x="947013" y="546773"/>
                </a:lnTo>
                <a:lnTo>
                  <a:pt x="947013" y="1562519"/>
                </a:lnTo>
              </a:path>
            </a:pathLst>
          </a:custGeom>
          <a:noFill/>
          <a:ln cap="flat" cmpd="sng" w="9525">
            <a:solidFill>
              <a:srgbClr val="0099F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rgbClr val="000000"/>
              </a:solidFill>
              <a:latin typeface="Calibri"/>
              <a:ea typeface="Calibri"/>
              <a:cs typeface="Calibri"/>
              <a:sym typeface="Calibri"/>
            </a:endParaRPr>
          </a:p>
        </p:txBody>
      </p:sp>
      <p:sp>
        <p:nvSpPr>
          <p:cNvPr id="792" name="Google Shape;792;p20"/>
          <p:cNvSpPr/>
          <p:nvPr/>
        </p:nvSpPr>
        <p:spPr>
          <a:xfrm>
            <a:off x="8035401" y="1528277"/>
            <a:ext cx="57887" cy="57341"/>
          </a:xfrm>
          <a:custGeom>
            <a:rect b="b" l="l" r="r" t="t"/>
            <a:pathLst>
              <a:path extrusionOk="0" h="109220" w="109220">
                <a:moveTo>
                  <a:pt x="57217" y="0"/>
                </a:moveTo>
                <a:lnTo>
                  <a:pt x="17436" y="14849"/>
                </a:lnTo>
                <a:lnTo>
                  <a:pt x="96" y="51189"/>
                </a:lnTo>
                <a:lnTo>
                  <a:pt x="0" y="54455"/>
                </a:lnTo>
                <a:lnTo>
                  <a:pt x="1902" y="68790"/>
                </a:lnTo>
                <a:lnTo>
                  <a:pt x="26425" y="101211"/>
                </a:lnTo>
                <a:lnTo>
                  <a:pt x="53443" y="108991"/>
                </a:lnTo>
                <a:lnTo>
                  <a:pt x="68079" y="107130"/>
                </a:lnTo>
                <a:lnTo>
                  <a:pt x="100935" y="83044"/>
                </a:lnTo>
                <a:lnTo>
                  <a:pt x="109032" y="56434"/>
                </a:lnTo>
                <a:lnTo>
                  <a:pt x="107210" y="41544"/>
                </a:lnTo>
                <a:lnTo>
                  <a:pt x="83485" y="8339"/>
                </a:lnTo>
                <a:lnTo>
                  <a:pt x="57217" y="0"/>
                </a:lnTo>
                <a:close/>
              </a:path>
            </a:pathLst>
          </a:custGeom>
          <a:solidFill>
            <a:srgbClr val="0099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rgbClr val="000000"/>
              </a:solidFill>
              <a:latin typeface="Calibri"/>
              <a:ea typeface="Calibri"/>
              <a:cs typeface="Calibri"/>
              <a:sym typeface="Calibri"/>
            </a:endParaRPr>
          </a:p>
        </p:txBody>
      </p:sp>
      <p:grpSp>
        <p:nvGrpSpPr>
          <p:cNvPr id="793" name="Google Shape;793;p20"/>
          <p:cNvGrpSpPr/>
          <p:nvPr/>
        </p:nvGrpSpPr>
        <p:grpSpPr>
          <a:xfrm>
            <a:off x="6665287" y="2532427"/>
            <a:ext cx="1693368" cy="1457928"/>
            <a:chOff x="6665287" y="2532427"/>
            <a:chExt cx="1693368" cy="1457928"/>
          </a:xfrm>
        </p:grpSpPr>
        <p:grpSp>
          <p:nvGrpSpPr>
            <p:cNvPr id="794" name="Google Shape;794;p20"/>
            <p:cNvGrpSpPr/>
            <p:nvPr/>
          </p:nvGrpSpPr>
          <p:grpSpPr>
            <a:xfrm>
              <a:off x="7110788" y="3442467"/>
              <a:ext cx="589847" cy="525413"/>
              <a:chOff x="6961801" y="3388613"/>
              <a:chExt cx="611109" cy="544352"/>
            </a:xfrm>
          </p:grpSpPr>
          <p:sp>
            <p:nvSpPr>
              <p:cNvPr id="795" name="Google Shape;795;p20"/>
              <p:cNvSpPr/>
              <p:nvPr/>
            </p:nvSpPr>
            <p:spPr>
              <a:xfrm>
                <a:off x="7392634" y="3488074"/>
                <a:ext cx="8701" cy="10443"/>
              </a:xfrm>
              <a:custGeom>
                <a:rect b="b" l="l" r="r" t="t"/>
                <a:pathLst>
                  <a:path extrusionOk="0" h="1598" w="1332">
                    <a:moveTo>
                      <a:pt x="1332" y="0"/>
                    </a:moveTo>
                    <a:lnTo>
                      <a:pt x="1" y="799"/>
                    </a:lnTo>
                    <a:lnTo>
                      <a:pt x="1332" y="1598"/>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0"/>
              <p:cNvSpPr/>
              <p:nvPr/>
            </p:nvSpPr>
            <p:spPr>
              <a:xfrm>
                <a:off x="7298700" y="3521129"/>
                <a:ext cx="45806" cy="42347"/>
              </a:xfrm>
              <a:custGeom>
                <a:rect b="b" l="l" r="r" t="t"/>
                <a:pathLst>
                  <a:path extrusionOk="0" h="6480" w="7012">
                    <a:moveTo>
                      <a:pt x="7012" y="0"/>
                    </a:moveTo>
                    <a:lnTo>
                      <a:pt x="0" y="3994"/>
                    </a:lnTo>
                    <a:lnTo>
                      <a:pt x="0" y="6479"/>
                    </a:lnTo>
                    <a:lnTo>
                      <a:pt x="7012" y="2485"/>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0"/>
              <p:cNvSpPr/>
              <p:nvPr/>
            </p:nvSpPr>
            <p:spPr>
              <a:xfrm>
                <a:off x="7355526" y="3499672"/>
                <a:ext cx="40593" cy="31329"/>
              </a:xfrm>
              <a:custGeom>
                <a:rect b="b" l="l" r="r" t="t"/>
                <a:pathLst>
                  <a:path extrusionOk="0" h="4794" w="6214">
                    <a:moveTo>
                      <a:pt x="3994" y="0"/>
                    </a:moveTo>
                    <a:lnTo>
                      <a:pt x="0" y="2308"/>
                    </a:lnTo>
                    <a:lnTo>
                      <a:pt x="0" y="4793"/>
                    </a:lnTo>
                    <a:lnTo>
                      <a:pt x="6213" y="1243"/>
                    </a:lnTo>
                    <a:lnTo>
                      <a:pt x="3994"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0"/>
              <p:cNvSpPr/>
              <p:nvPr/>
            </p:nvSpPr>
            <p:spPr>
              <a:xfrm>
                <a:off x="7386839" y="3493294"/>
                <a:ext cx="14496" cy="11606"/>
              </a:xfrm>
              <a:custGeom>
                <a:rect b="b" l="l" r="r" t="t"/>
                <a:pathLst>
                  <a:path extrusionOk="0" h="1776" w="2219">
                    <a:moveTo>
                      <a:pt x="888" y="0"/>
                    </a:moveTo>
                    <a:lnTo>
                      <a:pt x="0" y="444"/>
                    </a:lnTo>
                    <a:lnTo>
                      <a:pt x="2219" y="1775"/>
                    </a:lnTo>
                    <a:lnTo>
                      <a:pt x="2219" y="799"/>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0"/>
              <p:cNvSpPr/>
              <p:nvPr/>
            </p:nvSpPr>
            <p:spPr>
              <a:xfrm>
                <a:off x="7355526" y="3496189"/>
                <a:ext cx="45806" cy="34812"/>
              </a:xfrm>
              <a:custGeom>
                <a:rect b="b" l="l" r="r" t="t"/>
                <a:pathLst>
                  <a:path extrusionOk="0" h="5327" w="7012">
                    <a:moveTo>
                      <a:pt x="4793" y="1"/>
                    </a:moveTo>
                    <a:lnTo>
                      <a:pt x="3994" y="533"/>
                    </a:lnTo>
                    <a:lnTo>
                      <a:pt x="6213" y="1776"/>
                    </a:lnTo>
                    <a:lnTo>
                      <a:pt x="0" y="5326"/>
                    </a:lnTo>
                    <a:lnTo>
                      <a:pt x="7012" y="1332"/>
                    </a:lnTo>
                    <a:lnTo>
                      <a:pt x="479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0"/>
              <p:cNvSpPr/>
              <p:nvPr/>
            </p:nvSpPr>
            <p:spPr>
              <a:xfrm>
                <a:off x="7206503" y="3432979"/>
                <a:ext cx="60302" cy="34230"/>
              </a:xfrm>
              <a:custGeom>
                <a:rect b="b" l="l" r="r" t="t"/>
                <a:pathLst>
                  <a:path extrusionOk="0" h="5238" w="9231">
                    <a:moveTo>
                      <a:pt x="7012" y="1"/>
                    </a:moveTo>
                    <a:lnTo>
                      <a:pt x="0" y="3995"/>
                    </a:lnTo>
                    <a:lnTo>
                      <a:pt x="2130" y="5237"/>
                    </a:lnTo>
                    <a:lnTo>
                      <a:pt x="9231" y="1243"/>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0"/>
              <p:cNvSpPr/>
              <p:nvPr/>
            </p:nvSpPr>
            <p:spPr>
              <a:xfrm>
                <a:off x="7263329" y="3399923"/>
                <a:ext cx="132780" cy="58586"/>
              </a:xfrm>
              <a:custGeom>
                <a:rect b="b" l="l" r="r" t="t"/>
                <a:pathLst>
                  <a:path extrusionOk="0" h="8965" w="20326">
                    <a:moveTo>
                      <a:pt x="7012" y="1"/>
                    </a:moveTo>
                    <a:lnTo>
                      <a:pt x="0" y="4083"/>
                    </a:lnTo>
                    <a:lnTo>
                      <a:pt x="2219" y="5326"/>
                    </a:lnTo>
                    <a:lnTo>
                      <a:pt x="6657" y="2752"/>
                    </a:lnTo>
                    <a:cubicBezTo>
                      <a:pt x="6790" y="2708"/>
                      <a:pt x="6923" y="2685"/>
                      <a:pt x="7056" y="2685"/>
                    </a:cubicBezTo>
                    <a:cubicBezTo>
                      <a:pt x="7189" y="2685"/>
                      <a:pt x="7323" y="2708"/>
                      <a:pt x="7456" y="2752"/>
                    </a:cubicBezTo>
                    <a:lnTo>
                      <a:pt x="18106" y="8965"/>
                    </a:lnTo>
                    <a:lnTo>
                      <a:pt x="20325" y="7722"/>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0"/>
              <p:cNvSpPr/>
              <p:nvPr/>
            </p:nvSpPr>
            <p:spPr>
              <a:xfrm>
                <a:off x="7231433" y="3447478"/>
                <a:ext cx="60308" cy="34230"/>
              </a:xfrm>
              <a:custGeom>
                <a:rect b="b" l="l" r="r" t="t"/>
                <a:pathLst>
                  <a:path extrusionOk="0" h="5238" w="9232">
                    <a:moveTo>
                      <a:pt x="7101" y="0"/>
                    </a:moveTo>
                    <a:lnTo>
                      <a:pt x="1" y="3994"/>
                    </a:lnTo>
                    <a:lnTo>
                      <a:pt x="2220" y="5237"/>
                    </a:lnTo>
                    <a:lnTo>
                      <a:pt x="9231" y="1243"/>
                    </a:lnTo>
                    <a:lnTo>
                      <a:pt x="710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0"/>
              <p:cNvSpPr/>
              <p:nvPr/>
            </p:nvSpPr>
            <p:spPr>
              <a:xfrm>
                <a:off x="7288259" y="3428921"/>
                <a:ext cx="82336" cy="43503"/>
              </a:xfrm>
              <a:custGeom>
                <a:rect b="b" l="l" r="r" t="t"/>
                <a:pathLst>
                  <a:path extrusionOk="0" h="6657" w="12604">
                    <a:moveTo>
                      <a:pt x="3196" y="0"/>
                    </a:moveTo>
                    <a:lnTo>
                      <a:pt x="1" y="1864"/>
                    </a:lnTo>
                    <a:lnTo>
                      <a:pt x="2220" y="3107"/>
                    </a:lnTo>
                    <a:lnTo>
                      <a:pt x="2841" y="2752"/>
                    </a:lnTo>
                    <a:cubicBezTo>
                      <a:pt x="2974" y="2663"/>
                      <a:pt x="3107" y="2619"/>
                      <a:pt x="3240" y="2619"/>
                    </a:cubicBezTo>
                    <a:cubicBezTo>
                      <a:pt x="3373" y="2619"/>
                      <a:pt x="3507" y="2663"/>
                      <a:pt x="3640" y="2752"/>
                    </a:cubicBezTo>
                    <a:lnTo>
                      <a:pt x="10474" y="6657"/>
                    </a:lnTo>
                    <a:lnTo>
                      <a:pt x="12604" y="5414"/>
                    </a:lnTo>
                    <a:lnTo>
                      <a:pt x="3196"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0"/>
              <p:cNvSpPr/>
              <p:nvPr/>
            </p:nvSpPr>
            <p:spPr>
              <a:xfrm>
                <a:off x="7256371" y="3461977"/>
                <a:ext cx="82336" cy="46987"/>
              </a:xfrm>
              <a:custGeom>
                <a:rect b="b" l="l" r="r" t="t"/>
                <a:pathLst>
                  <a:path extrusionOk="0" h="7190" w="12604">
                    <a:moveTo>
                      <a:pt x="7101" y="0"/>
                    </a:moveTo>
                    <a:lnTo>
                      <a:pt x="0" y="3994"/>
                    </a:lnTo>
                    <a:lnTo>
                      <a:pt x="5592" y="7189"/>
                    </a:lnTo>
                    <a:lnTo>
                      <a:pt x="12603" y="3196"/>
                    </a:lnTo>
                    <a:lnTo>
                      <a:pt x="710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0"/>
              <p:cNvSpPr/>
              <p:nvPr/>
            </p:nvSpPr>
            <p:spPr>
              <a:xfrm>
                <a:off x="7302757" y="3446027"/>
                <a:ext cx="53926" cy="29878"/>
              </a:xfrm>
              <a:custGeom>
                <a:rect b="b" l="l" r="r" t="t"/>
                <a:pathLst>
                  <a:path extrusionOk="0" h="4572" w="8255">
                    <a:moveTo>
                      <a:pt x="1021" y="1"/>
                    </a:moveTo>
                    <a:cubicBezTo>
                      <a:pt x="888" y="1"/>
                      <a:pt x="755" y="45"/>
                      <a:pt x="622" y="134"/>
                    </a:cubicBezTo>
                    <a:lnTo>
                      <a:pt x="1" y="489"/>
                    </a:lnTo>
                    <a:lnTo>
                      <a:pt x="799" y="933"/>
                    </a:lnTo>
                    <a:lnTo>
                      <a:pt x="977" y="844"/>
                    </a:lnTo>
                    <a:lnTo>
                      <a:pt x="7456" y="4571"/>
                    </a:lnTo>
                    <a:lnTo>
                      <a:pt x="8255" y="4039"/>
                    </a:lnTo>
                    <a:lnTo>
                      <a:pt x="1421" y="134"/>
                    </a:lnTo>
                    <a:cubicBezTo>
                      <a:pt x="1288" y="45"/>
                      <a:pt x="1154" y="1"/>
                      <a:pt x="102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0"/>
              <p:cNvSpPr/>
              <p:nvPr/>
            </p:nvSpPr>
            <p:spPr>
              <a:xfrm>
                <a:off x="7245931" y="3455600"/>
                <a:ext cx="51032" cy="29584"/>
              </a:xfrm>
              <a:custGeom>
                <a:rect b="b" l="l" r="r" t="t"/>
                <a:pathLst>
                  <a:path extrusionOk="0" h="4527" w="7812">
                    <a:moveTo>
                      <a:pt x="7012" y="0"/>
                    </a:moveTo>
                    <a:lnTo>
                      <a:pt x="1" y="3994"/>
                    </a:lnTo>
                    <a:lnTo>
                      <a:pt x="799" y="4527"/>
                    </a:lnTo>
                    <a:lnTo>
                      <a:pt x="7811" y="444"/>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0"/>
              <p:cNvSpPr/>
              <p:nvPr/>
            </p:nvSpPr>
            <p:spPr>
              <a:xfrm>
                <a:off x="7251151" y="3458494"/>
                <a:ext cx="51607" cy="29590"/>
              </a:xfrm>
              <a:custGeom>
                <a:rect b="b" l="l" r="r" t="t"/>
                <a:pathLst>
                  <a:path extrusionOk="0" h="4528" w="7900">
                    <a:moveTo>
                      <a:pt x="7012" y="1"/>
                    </a:moveTo>
                    <a:lnTo>
                      <a:pt x="0" y="4084"/>
                    </a:lnTo>
                    <a:lnTo>
                      <a:pt x="799" y="4527"/>
                    </a:lnTo>
                    <a:lnTo>
                      <a:pt x="7900" y="533"/>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0"/>
              <p:cNvSpPr/>
              <p:nvPr/>
            </p:nvSpPr>
            <p:spPr>
              <a:xfrm>
                <a:off x="7307977" y="3451536"/>
                <a:ext cx="43493" cy="24951"/>
              </a:xfrm>
              <a:custGeom>
                <a:rect b="b" l="l" r="r" t="t"/>
                <a:pathLst>
                  <a:path extrusionOk="0" h="3818" w="6658">
                    <a:moveTo>
                      <a:pt x="178" y="1"/>
                    </a:moveTo>
                    <a:lnTo>
                      <a:pt x="0" y="90"/>
                    </a:lnTo>
                    <a:lnTo>
                      <a:pt x="6391" y="3817"/>
                    </a:lnTo>
                    <a:lnTo>
                      <a:pt x="6657" y="3728"/>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0"/>
              <p:cNvSpPr/>
              <p:nvPr/>
            </p:nvSpPr>
            <p:spPr>
              <a:xfrm>
                <a:off x="7277826" y="3417467"/>
                <a:ext cx="103788" cy="43941"/>
              </a:xfrm>
              <a:custGeom>
                <a:rect b="b" l="l" r="r" t="t"/>
                <a:pathLst>
                  <a:path extrusionOk="0" h="6724" w="15888">
                    <a:moveTo>
                      <a:pt x="4837" y="0"/>
                    </a:moveTo>
                    <a:cubicBezTo>
                      <a:pt x="4704" y="0"/>
                      <a:pt x="4571" y="23"/>
                      <a:pt x="4438" y="67"/>
                    </a:cubicBezTo>
                    <a:lnTo>
                      <a:pt x="0" y="2641"/>
                    </a:lnTo>
                    <a:lnTo>
                      <a:pt x="799" y="3085"/>
                    </a:lnTo>
                    <a:lnTo>
                      <a:pt x="4793" y="777"/>
                    </a:lnTo>
                    <a:lnTo>
                      <a:pt x="15088" y="6724"/>
                    </a:lnTo>
                    <a:lnTo>
                      <a:pt x="15887" y="6280"/>
                    </a:lnTo>
                    <a:lnTo>
                      <a:pt x="5237" y="67"/>
                    </a:lnTo>
                    <a:cubicBezTo>
                      <a:pt x="5104" y="23"/>
                      <a:pt x="4970" y="0"/>
                      <a:pt x="4837"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0"/>
              <p:cNvSpPr/>
              <p:nvPr/>
            </p:nvSpPr>
            <p:spPr>
              <a:xfrm>
                <a:off x="7220418" y="3441101"/>
                <a:ext cx="51607" cy="29584"/>
              </a:xfrm>
              <a:custGeom>
                <a:rect b="b" l="l" r="r" t="t"/>
                <a:pathLst>
                  <a:path extrusionOk="0" h="4527" w="7900">
                    <a:moveTo>
                      <a:pt x="7101" y="0"/>
                    </a:moveTo>
                    <a:lnTo>
                      <a:pt x="0" y="3994"/>
                    </a:lnTo>
                    <a:lnTo>
                      <a:pt x="888" y="4527"/>
                    </a:lnTo>
                    <a:lnTo>
                      <a:pt x="7900" y="444"/>
                    </a:lnTo>
                    <a:lnTo>
                      <a:pt x="710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0"/>
              <p:cNvSpPr/>
              <p:nvPr/>
            </p:nvSpPr>
            <p:spPr>
              <a:xfrm>
                <a:off x="7226220" y="3443995"/>
                <a:ext cx="51607" cy="29590"/>
              </a:xfrm>
              <a:custGeom>
                <a:rect b="b" l="l" r="r" t="t"/>
                <a:pathLst>
                  <a:path extrusionOk="0" h="4528" w="7900">
                    <a:moveTo>
                      <a:pt x="7012" y="1"/>
                    </a:moveTo>
                    <a:lnTo>
                      <a:pt x="0" y="4084"/>
                    </a:lnTo>
                    <a:lnTo>
                      <a:pt x="799" y="4527"/>
                    </a:lnTo>
                    <a:lnTo>
                      <a:pt x="7899" y="533"/>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0"/>
              <p:cNvSpPr/>
              <p:nvPr/>
            </p:nvSpPr>
            <p:spPr>
              <a:xfrm>
                <a:off x="7283039" y="3422544"/>
                <a:ext cx="93356" cy="41765"/>
              </a:xfrm>
              <a:custGeom>
                <a:rect b="b" l="l" r="r" t="t"/>
                <a:pathLst>
                  <a:path extrusionOk="0" h="6391" w="14291">
                    <a:moveTo>
                      <a:pt x="3995" y="0"/>
                    </a:moveTo>
                    <a:lnTo>
                      <a:pt x="1" y="2308"/>
                    </a:lnTo>
                    <a:lnTo>
                      <a:pt x="800" y="2840"/>
                    </a:lnTo>
                    <a:lnTo>
                      <a:pt x="3995" y="976"/>
                    </a:lnTo>
                    <a:lnTo>
                      <a:pt x="13403" y="6390"/>
                    </a:lnTo>
                    <a:lnTo>
                      <a:pt x="14290" y="5947"/>
                    </a:lnTo>
                    <a:lnTo>
                      <a:pt x="3995"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0"/>
              <p:cNvSpPr/>
              <p:nvPr/>
            </p:nvSpPr>
            <p:spPr>
              <a:xfrm>
                <a:off x="7392634" y="3459657"/>
                <a:ext cx="8701" cy="9868"/>
              </a:xfrm>
              <a:custGeom>
                <a:rect b="b" l="l" r="r" t="t"/>
                <a:pathLst>
                  <a:path extrusionOk="0" h="1510" w="1332">
                    <a:moveTo>
                      <a:pt x="1332" y="0"/>
                    </a:moveTo>
                    <a:lnTo>
                      <a:pt x="1" y="710"/>
                    </a:lnTo>
                    <a:lnTo>
                      <a:pt x="1332" y="1509"/>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0"/>
              <p:cNvSpPr/>
              <p:nvPr/>
            </p:nvSpPr>
            <p:spPr>
              <a:xfrm>
                <a:off x="7367704" y="3470674"/>
                <a:ext cx="28416" cy="16246"/>
              </a:xfrm>
              <a:custGeom>
                <a:rect b="b" l="l" r="r" t="t"/>
                <a:pathLst>
                  <a:path extrusionOk="0" h="2486" w="4350">
                    <a:moveTo>
                      <a:pt x="2130" y="1"/>
                    </a:moveTo>
                    <a:lnTo>
                      <a:pt x="0" y="1243"/>
                    </a:lnTo>
                    <a:lnTo>
                      <a:pt x="2130" y="2486"/>
                    </a:lnTo>
                    <a:lnTo>
                      <a:pt x="4349" y="1243"/>
                    </a:lnTo>
                    <a:lnTo>
                      <a:pt x="21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0"/>
              <p:cNvSpPr/>
              <p:nvPr/>
            </p:nvSpPr>
            <p:spPr>
              <a:xfrm>
                <a:off x="7298700" y="3492131"/>
                <a:ext cx="45806" cy="42928"/>
              </a:xfrm>
              <a:custGeom>
                <a:rect b="b" l="l" r="r" t="t"/>
                <a:pathLst>
                  <a:path extrusionOk="0" h="6569" w="7012">
                    <a:moveTo>
                      <a:pt x="7012" y="1"/>
                    </a:moveTo>
                    <a:lnTo>
                      <a:pt x="0" y="3995"/>
                    </a:lnTo>
                    <a:lnTo>
                      <a:pt x="0" y="6568"/>
                    </a:lnTo>
                    <a:lnTo>
                      <a:pt x="7012" y="2486"/>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0"/>
              <p:cNvSpPr/>
              <p:nvPr/>
            </p:nvSpPr>
            <p:spPr>
              <a:xfrm>
                <a:off x="7355526" y="3485173"/>
                <a:ext cx="15077" cy="16828"/>
              </a:xfrm>
              <a:custGeom>
                <a:rect b="b" l="l" r="r" t="t"/>
                <a:pathLst>
                  <a:path extrusionOk="0" h="2575" w="2308">
                    <a:moveTo>
                      <a:pt x="178" y="1"/>
                    </a:moveTo>
                    <a:lnTo>
                      <a:pt x="0" y="89"/>
                    </a:lnTo>
                    <a:lnTo>
                      <a:pt x="0" y="2574"/>
                    </a:lnTo>
                    <a:lnTo>
                      <a:pt x="2308" y="124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0"/>
              <p:cNvSpPr/>
              <p:nvPr/>
            </p:nvSpPr>
            <p:spPr>
              <a:xfrm>
                <a:off x="7361902" y="3478795"/>
                <a:ext cx="19722" cy="11606"/>
              </a:xfrm>
              <a:custGeom>
                <a:rect b="b" l="l" r="r" t="t"/>
                <a:pathLst>
                  <a:path extrusionOk="0" h="1776" w="3019">
                    <a:moveTo>
                      <a:pt x="888" y="0"/>
                    </a:moveTo>
                    <a:lnTo>
                      <a:pt x="1" y="533"/>
                    </a:lnTo>
                    <a:lnTo>
                      <a:pt x="2219" y="1775"/>
                    </a:lnTo>
                    <a:lnTo>
                      <a:pt x="3018" y="124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0"/>
              <p:cNvSpPr/>
              <p:nvPr/>
            </p:nvSpPr>
            <p:spPr>
              <a:xfrm>
                <a:off x="7356682" y="3482272"/>
                <a:ext cx="19722" cy="11031"/>
              </a:xfrm>
              <a:custGeom>
                <a:rect b="b" l="l" r="r" t="t"/>
                <a:pathLst>
                  <a:path extrusionOk="0" h="1688" w="3019">
                    <a:moveTo>
                      <a:pt x="800" y="1"/>
                    </a:moveTo>
                    <a:lnTo>
                      <a:pt x="1" y="445"/>
                    </a:lnTo>
                    <a:lnTo>
                      <a:pt x="2131" y="1687"/>
                    </a:lnTo>
                    <a:lnTo>
                      <a:pt x="3018" y="1243"/>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0"/>
              <p:cNvSpPr/>
              <p:nvPr/>
            </p:nvSpPr>
            <p:spPr>
              <a:xfrm>
                <a:off x="7386839" y="3464296"/>
                <a:ext cx="14496" cy="11606"/>
              </a:xfrm>
              <a:custGeom>
                <a:rect b="b" l="l" r="r" t="t"/>
                <a:pathLst>
                  <a:path extrusionOk="0" h="1776" w="2219">
                    <a:moveTo>
                      <a:pt x="888" y="0"/>
                    </a:moveTo>
                    <a:lnTo>
                      <a:pt x="0" y="533"/>
                    </a:lnTo>
                    <a:lnTo>
                      <a:pt x="2219" y="1775"/>
                    </a:lnTo>
                    <a:lnTo>
                      <a:pt x="2219" y="799"/>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0"/>
              <p:cNvSpPr/>
              <p:nvPr/>
            </p:nvSpPr>
            <p:spPr>
              <a:xfrm>
                <a:off x="7381619" y="3467773"/>
                <a:ext cx="19715" cy="11031"/>
              </a:xfrm>
              <a:custGeom>
                <a:rect b="b" l="l" r="r" t="t"/>
                <a:pathLst>
                  <a:path extrusionOk="0" h="1688" w="3018">
                    <a:moveTo>
                      <a:pt x="799" y="1"/>
                    </a:moveTo>
                    <a:lnTo>
                      <a:pt x="0" y="445"/>
                    </a:lnTo>
                    <a:lnTo>
                      <a:pt x="2219" y="1687"/>
                    </a:lnTo>
                    <a:lnTo>
                      <a:pt x="3018" y="1243"/>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0"/>
              <p:cNvSpPr/>
              <p:nvPr/>
            </p:nvSpPr>
            <p:spPr>
              <a:xfrm>
                <a:off x="7381619" y="3475894"/>
                <a:ext cx="19715" cy="11025"/>
              </a:xfrm>
              <a:custGeom>
                <a:rect b="b" l="l" r="r" t="t"/>
                <a:pathLst>
                  <a:path extrusionOk="0" h="1687" w="3018">
                    <a:moveTo>
                      <a:pt x="3018" y="0"/>
                    </a:moveTo>
                    <a:lnTo>
                      <a:pt x="2219" y="444"/>
                    </a:lnTo>
                    <a:lnTo>
                      <a:pt x="0" y="1687"/>
                    </a:lnTo>
                    <a:lnTo>
                      <a:pt x="301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0"/>
              <p:cNvSpPr/>
              <p:nvPr/>
            </p:nvSpPr>
            <p:spPr>
              <a:xfrm>
                <a:off x="7278401" y="3553022"/>
                <a:ext cx="8708" cy="10449"/>
              </a:xfrm>
              <a:custGeom>
                <a:rect b="b" l="l" r="r" t="t"/>
                <a:pathLst>
                  <a:path extrusionOk="0" h="1599" w="1333">
                    <a:moveTo>
                      <a:pt x="1332" y="1"/>
                    </a:moveTo>
                    <a:lnTo>
                      <a:pt x="1" y="800"/>
                    </a:lnTo>
                    <a:lnTo>
                      <a:pt x="1332" y="1598"/>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0"/>
              <p:cNvSpPr/>
              <p:nvPr/>
            </p:nvSpPr>
            <p:spPr>
              <a:xfrm>
                <a:off x="7278401" y="3558243"/>
                <a:ext cx="8708" cy="5228"/>
              </a:xfrm>
              <a:custGeom>
                <a:rect b="b" l="l" r="r" t="t"/>
                <a:pathLst>
                  <a:path extrusionOk="0" h="800" w="1333">
                    <a:moveTo>
                      <a:pt x="1" y="1"/>
                    </a:moveTo>
                    <a:lnTo>
                      <a:pt x="1332" y="799"/>
                    </a:lnTo>
                    <a:lnTo>
                      <a:pt x="1332" y="71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0"/>
              <p:cNvSpPr/>
              <p:nvPr/>
            </p:nvSpPr>
            <p:spPr>
              <a:xfrm>
                <a:off x="7240711" y="3564620"/>
                <a:ext cx="40593" cy="31329"/>
              </a:xfrm>
              <a:custGeom>
                <a:rect b="b" l="l" r="r" t="t"/>
                <a:pathLst>
                  <a:path extrusionOk="0" h="4794" w="6214">
                    <a:moveTo>
                      <a:pt x="4084" y="1"/>
                    </a:moveTo>
                    <a:lnTo>
                      <a:pt x="1" y="2309"/>
                    </a:lnTo>
                    <a:lnTo>
                      <a:pt x="1" y="4794"/>
                    </a:lnTo>
                    <a:lnTo>
                      <a:pt x="6214" y="1244"/>
                    </a:lnTo>
                    <a:lnTo>
                      <a:pt x="4084"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0"/>
              <p:cNvSpPr/>
              <p:nvPr/>
            </p:nvSpPr>
            <p:spPr>
              <a:xfrm>
                <a:off x="7214617" y="3586078"/>
                <a:ext cx="15665" cy="16828"/>
              </a:xfrm>
              <a:custGeom>
                <a:rect b="b" l="l" r="r" t="t"/>
                <a:pathLst>
                  <a:path extrusionOk="0" h="2575" w="2398">
                    <a:moveTo>
                      <a:pt x="2397" y="1"/>
                    </a:moveTo>
                    <a:lnTo>
                      <a:pt x="1" y="1332"/>
                    </a:lnTo>
                    <a:lnTo>
                      <a:pt x="2131" y="2575"/>
                    </a:lnTo>
                    <a:lnTo>
                      <a:pt x="2397" y="2486"/>
                    </a:lnTo>
                    <a:lnTo>
                      <a:pt x="239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0"/>
              <p:cNvSpPr/>
              <p:nvPr/>
            </p:nvSpPr>
            <p:spPr>
              <a:xfrm>
                <a:off x="7272606" y="3561144"/>
                <a:ext cx="14502" cy="8123"/>
              </a:xfrm>
              <a:custGeom>
                <a:rect b="b" l="l" r="r" t="t"/>
                <a:pathLst>
                  <a:path extrusionOk="0" h="1243" w="2220">
                    <a:moveTo>
                      <a:pt x="2219" y="1243"/>
                    </a:moveTo>
                    <a:lnTo>
                      <a:pt x="0" y="0"/>
                    </a:lnTo>
                    <a:lnTo>
                      <a:pt x="0" y="0"/>
                    </a:lnTo>
                    <a:lnTo>
                      <a:pt x="2219" y="1243"/>
                    </a:lnTo>
                    <a:lnTo>
                      <a:pt x="2219"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0"/>
              <p:cNvSpPr/>
              <p:nvPr/>
            </p:nvSpPr>
            <p:spPr>
              <a:xfrm>
                <a:off x="7272606" y="3558243"/>
                <a:ext cx="14502" cy="11025"/>
              </a:xfrm>
              <a:custGeom>
                <a:rect b="b" l="l" r="r" t="t"/>
                <a:pathLst>
                  <a:path extrusionOk="0" h="1687" w="2220">
                    <a:moveTo>
                      <a:pt x="888" y="1"/>
                    </a:moveTo>
                    <a:lnTo>
                      <a:pt x="0" y="444"/>
                    </a:lnTo>
                    <a:lnTo>
                      <a:pt x="2219" y="1687"/>
                    </a:lnTo>
                    <a:lnTo>
                      <a:pt x="2219" y="799"/>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0"/>
              <p:cNvSpPr/>
              <p:nvPr/>
            </p:nvSpPr>
            <p:spPr>
              <a:xfrm>
                <a:off x="7267386" y="3564620"/>
                <a:ext cx="13921" cy="8130"/>
              </a:xfrm>
              <a:custGeom>
                <a:rect b="b" l="l" r="r" t="t"/>
                <a:pathLst>
                  <a:path extrusionOk="0" h="1244" w="2131">
                    <a:moveTo>
                      <a:pt x="2131" y="1244"/>
                    </a:moveTo>
                    <a:lnTo>
                      <a:pt x="1" y="1"/>
                    </a:lnTo>
                    <a:lnTo>
                      <a:pt x="1" y="1"/>
                    </a:lnTo>
                    <a:lnTo>
                      <a:pt x="2131" y="1244"/>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0"/>
              <p:cNvSpPr/>
              <p:nvPr/>
            </p:nvSpPr>
            <p:spPr>
              <a:xfrm>
                <a:off x="7267386" y="3561144"/>
                <a:ext cx="19722" cy="11606"/>
              </a:xfrm>
              <a:custGeom>
                <a:rect b="b" l="l" r="r" t="t"/>
                <a:pathLst>
                  <a:path extrusionOk="0" h="1776" w="3019">
                    <a:moveTo>
                      <a:pt x="799" y="0"/>
                    </a:moveTo>
                    <a:lnTo>
                      <a:pt x="1" y="533"/>
                    </a:lnTo>
                    <a:lnTo>
                      <a:pt x="2131" y="1776"/>
                    </a:lnTo>
                    <a:lnTo>
                      <a:pt x="3018" y="1243"/>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0"/>
              <p:cNvSpPr/>
              <p:nvPr/>
            </p:nvSpPr>
            <p:spPr>
              <a:xfrm>
                <a:off x="7149095" y="3467773"/>
                <a:ext cx="41174" cy="31910"/>
              </a:xfrm>
              <a:custGeom>
                <a:rect b="b" l="l" r="r" t="t"/>
                <a:pathLst>
                  <a:path extrusionOk="0" h="4883" w="6303">
                    <a:moveTo>
                      <a:pt x="6302" y="1"/>
                    </a:moveTo>
                    <a:lnTo>
                      <a:pt x="1" y="3640"/>
                    </a:lnTo>
                    <a:lnTo>
                      <a:pt x="2131" y="4882"/>
                    </a:lnTo>
                    <a:lnTo>
                      <a:pt x="6302" y="2486"/>
                    </a:lnTo>
                    <a:lnTo>
                      <a:pt x="630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0"/>
              <p:cNvSpPr/>
              <p:nvPr/>
            </p:nvSpPr>
            <p:spPr>
              <a:xfrm>
                <a:off x="7092269" y="3497934"/>
                <a:ext cx="60308" cy="34224"/>
              </a:xfrm>
              <a:custGeom>
                <a:rect b="b" l="l" r="r" t="t"/>
                <a:pathLst>
                  <a:path extrusionOk="0" h="5237" w="9232">
                    <a:moveTo>
                      <a:pt x="7012" y="0"/>
                    </a:moveTo>
                    <a:lnTo>
                      <a:pt x="1" y="3994"/>
                    </a:lnTo>
                    <a:lnTo>
                      <a:pt x="2131" y="5237"/>
                    </a:lnTo>
                    <a:lnTo>
                      <a:pt x="9231" y="1243"/>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0"/>
              <p:cNvSpPr/>
              <p:nvPr/>
            </p:nvSpPr>
            <p:spPr>
              <a:xfrm>
                <a:off x="7201283" y="3468354"/>
                <a:ext cx="8701" cy="10449"/>
              </a:xfrm>
              <a:custGeom>
                <a:rect b="b" l="l" r="r" t="t"/>
                <a:pathLst>
                  <a:path extrusionOk="0" h="1599" w="1332">
                    <a:moveTo>
                      <a:pt x="1" y="1"/>
                    </a:moveTo>
                    <a:lnTo>
                      <a:pt x="1" y="1598"/>
                    </a:lnTo>
                    <a:lnTo>
                      <a:pt x="1332" y="799"/>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0"/>
              <p:cNvSpPr/>
              <p:nvPr/>
            </p:nvSpPr>
            <p:spPr>
              <a:xfrm>
                <a:off x="7206503" y="3479952"/>
                <a:ext cx="28416" cy="16246"/>
              </a:xfrm>
              <a:custGeom>
                <a:rect b="b" l="l" r="r" t="t"/>
                <a:pathLst>
                  <a:path extrusionOk="0" h="2486" w="4350">
                    <a:moveTo>
                      <a:pt x="2130" y="1"/>
                    </a:moveTo>
                    <a:lnTo>
                      <a:pt x="0" y="1243"/>
                    </a:lnTo>
                    <a:lnTo>
                      <a:pt x="2219" y="2486"/>
                    </a:lnTo>
                    <a:lnTo>
                      <a:pt x="4349" y="1243"/>
                    </a:lnTo>
                    <a:lnTo>
                      <a:pt x="21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0"/>
              <p:cNvSpPr/>
              <p:nvPr/>
            </p:nvSpPr>
            <p:spPr>
              <a:xfrm>
                <a:off x="7231433" y="3494451"/>
                <a:ext cx="49869" cy="28427"/>
              </a:xfrm>
              <a:custGeom>
                <a:rect b="b" l="l" r="r" t="t"/>
                <a:pathLst>
                  <a:path extrusionOk="0" h="4350" w="7634">
                    <a:moveTo>
                      <a:pt x="2220" y="1"/>
                    </a:moveTo>
                    <a:lnTo>
                      <a:pt x="1" y="1243"/>
                    </a:lnTo>
                    <a:lnTo>
                      <a:pt x="5504" y="4350"/>
                    </a:lnTo>
                    <a:lnTo>
                      <a:pt x="7634" y="3107"/>
                    </a:lnTo>
                    <a:lnTo>
                      <a:pt x="22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0"/>
              <p:cNvSpPr/>
              <p:nvPr/>
            </p:nvSpPr>
            <p:spPr>
              <a:xfrm>
                <a:off x="7221000" y="3488074"/>
                <a:ext cx="19140" cy="11025"/>
              </a:xfrm>
              <a:custGeom>
                <a:rect b="b" l="l" r="r" t="t"/>
                <a:pathLst>
                  <a:path extrusionOk="0" h="1687" w="2930">
                    <a:moveTo>
                      <a:pt x="2130" y="0"/>
                    </a:moveTo>
                    <a:lnTo>
                      <a:pt x="0" y="1243"/>
                    </a:lnTo>
                    <a:lnTo>
                      <a:pt x="799" y="1687"/>
                    </a:lnTo>
                    <a:lnTo>
                      <a:pt x="2929" y="444"/>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0"/>
              <p:cNvSpPr/>
              <p:nvPr/>
            </p:nvSpPr>
            <p:spPr>
              <a:xfrm>
                <a:off x="7226220" y="3490975"/>
                <a:ext cx="19715" cy="11606"/>
              </a:xfrm>
              <a:custGeom>
                <a:rect b="b" l="l" r="r" t="t"/>
                <a:pathLst>
                  <a:path extrusionOk="0" h="1776" w="3018">
                    <a:moveTo>
                      <a:pt x="2130" y="0"/>
                    </a:moveTo>
                    <a:lnTo>
                      <a:pt x="0" y="1243"/>
                    </a:lnTo>
                    <a:lnTo>
                      <a:pt x="799" y="1775"/>
                    </a:lnTo>
                    <a:lnTo>
                      <a:pt x="3018" y="533"/>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0"/>
              <p:cNvSpPr/>
              <p:nvPr/>
            </p:nvSpPr>
            <p:spPr>
              <a:xfrm>
                <a:off x="7201283" y="3473575"/>
                <a:ext cx="13921" cy="11025"/>
              </a:xfrm>
              <a:custGeom>
                <a:rect b="b" l="l" r="r" t="t"/>
                <a:pathLst>
                  <a:path extrusionOk="0" h="1687" w="2131">
                    <a:moveTo>
                      <a:pt x="1332" y="0"/>
                    </a:moveTo>
                    <a:lnTo>
                      <a:pt x="1" y="799"/>
                    </a:lnTo>
                    <a:lnTo>
                      <a:pt x="1" y="1687"/>
                    </a:lnTo>
                    <a:lnTo>
                      <a:pt x="2131" y="444"/>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0"/>
              <p:cNvSpPr/>
              <p:nvPr/>
            </p:nvSpPr>
            <p:spPr>
              <a:xfrm>
                <a:off x="7201283" y="3476476"/>
                <a:ext cx="19140" cy="11606"/>
              </a:xfrm>
              <a:custGeom>
                <a:rect b="b" l="l" r="r" t="t"/>
                <a:pathLst>
                  <a:path extrusionOk="0" h="1776" w="2930">
                    <a:moveTo>
                      <a:pt x="2131" y="0"/>
                    </a:moveTo>
                    <a:lnTo>
                      <a:pt x="1" y="1243"/>
                    </a:lnTo>
                    <a:lnTo>
                      <a:pt x="799" y="1775"/>
                    </a:lnTo>
                    <a:lnTo>
                      <a:pt x="2929" y="533"/>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0"/>
              <p:cNvSpPr/>
              <p:nvPr/>
            </p:nvSpPr>
            <p:spPr>
              <a:xfrm>
                <a:off x="7190268" y="3464878"/>
                <a:ext cx="5219" cy="19148"/>
              </a:xfrm>
              <a:custGeom>
                <a:rect b="b" l="l" r="r" t="t"/>
                <a:pathLst>
                  <a:path extrusionOk="0" h="2930" w="799">
                    <a:moveTo>
                      <a:pt x="710" y="0"/>
                    </a:moveTo>
                    <a:lnTo>
                      <a:pt x="0" y="444"/>
                    </a:lnTo>
                    <a:lnTo>
                      <a:pt x="0" y="2929"/>
                    </a:lnTo>
                    <a:lnTo>
                      <a:pt x="355" y="2752"/>
                    </a:lnTo>
                    <a:cubicBezTo>
                      <a:pt x="444" y="2663"/>
                      <a:pt x="533" y="2663"/>
                      <a:pt x="622" y="2663"/>
                    </a:cubicBezTo>
                    <a:lnTo>
                      <a:pt x="799" y="2574"/>
                    </a:lnTo>
                    <a:lnTo>
                      <a:pt x="799" y="89"/>
                    </a:lnTo>
                    <a:lnTo>
                      <a:pt x="71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0"/>
              <p:cNvSpPr/>
              <p:nvPr/>
            </p:nvSpPr>
            <p:spPr>
              <a:xfrm>
                <a:off x="7194325" y="3481697"/>
                <a:ext cx="1163" cy="582"/>
              </a:xfrm>
              <a:custGeom>
                <a:rect b="b" l="l" r="r" t="t"/>
                <a:pathLst>
                  <a:path extrusionOk="0" h="89" w="178">
                    <a:moveTo>
                      <a:pt x="178" y="0"/>
                    </a:moveTo>
                    <a:lnTo>
                      <a:pt x="1" y="89"/>
                    </a:lnTo>
                    <a:lnTo>
                      <a:pt x="178" y="89"/>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0"/>
              <p:cNvSpPr/>
              <p:nvPr/>
            </p:nvSpPr>
            <p:spPr>
              <a:xfrm>
                <a:off x="7195488" y="3465453"/>
                <a:ext cx="5801" cy="16253"/>
              </a:xfrm>
              <a:custGeom>
                <a:rect b="b" l="l" r="r" t="t"/>
                <a:pathLst>
                  <a:path extrusionOk="0" h="2487" w="888">
                    <a:moveTo>
                      <a:pt x="0" y="1"/>
                    </a:moveTo>
                    <a:lnTo>
                      <a:pt x="0" y="2486"/>
                    </a:lnTo>
                    <a:lnTo>
                      <a:pt x="888" y="2042"/>
                    </a:lnTo>
                    <a:lnTo>
                      <a:pt x="888" y="445"/>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0"/>
              <p:cNvSpPr/>
              <p:nvPr/>
            </p:nvSpPr>
            <p:spPr>
              <a:xfrm>
                <a:off x="7195488" y="3478795"/>
                <a:ext cx="5801" cy="5803"/>
              </a:xfrm>
              <a:custGeom>
                <a:rect b="b" l="l" r="r" t="t"/>
                <a:pathLst>
                  <a:path extrusionOk="0" h="888" w="888">
                    <a:moveTo>
                      <a:pt x="888" y="0"/>
                    </a:moveTo>
                    <a:lnTo>
                      <a:pt x="0" y="444"/>
                    </a:lnTo>
                    <a:lnTo>
                      <a:pt x="0" y="533"/>
                    </a:lnTo>
                    <a:cubicBezTo>
                      <a:pt x="178" y="533"/>
                      <a:pt x="266" y="533"/>
                      <a:pt x="355" y="622"/>
                    </a:cubicBezTo>
                    <a:lnTo>
                      <a:pt x="444" y="710"/>
                    </a:lnTo>
                    <a:lnTo>
                      <a:pt x="888" y="888"/>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0"/>
              <p:cNvSpPr/>
              <p:nvPr/>
            </p:nvSpPr>
            <p:spPr>
              <a:xfrm>
                <a:off x="7198382" y="3483435"/>
                <a:ext cx="2907" cy="1163"/>
              </a:xfrm>
              <a:custGeom>
                <a:rect b="b" l="l" r="r" t="t"/>
                <a:pathLst>
                  <a:path extrusionOk="0" h="178" w="445">
                    <a:moveTo>
                      <a:pt x="445" y="178"/>
                    </a:moveTo>
                    <a:lnTo>
                      <a:pt x="1" y="0"/>
                    </a:lnTo>
                    <a:lnTo>
                      <a:pt x="1" y="0"/>
                    </a:lnTo>
                    <a:lnTo>
                      <a:pt x="445" y="17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0"/>
              <p:cNvSpPr/>
              <p:nvPr/>
            </p:nvSpPr>
            <p:spPr>
              <a:xfrm>
                <a:off x="7201283" y="3484591"/>
                <a:ext cx="19722" cy="11606"/>
              </a:xfrm>
              <a:custGeom>
                <a:rect b="b" l="l" r="r" t="t"/>
                <a:pathLst>
                  <a:path extrusionOk="0" h="1776" w="3019">
                    <a:moveTo>
                      <a:pt x="1" y="1"/>
                    </a:moveTo>
                    <a:lnTo>
                      <a:pt x="799" y="533"/>
                    </a:lnTo>
                    <a:lnTo>
                      <a:pt x="1850" y="1122"/>
                    </a:lnTo>
                    <a:lnTo>
                      <a:pt x="1850" y="1122"/>
                    </a:lnTo>
                    <a:lnTo>
                      <a:pt x="1" y="1"/>
                    </a:lnTo>
                    <a:close/>
                    <a:moveTo>
                      <a:pt x="1850" y="1122"/>
                    </a:moveTo>
                    <a:lnTo>
                      <a:pt x="2929" y="1776"/>
                    </a:lnTo>
                    <a:lnTo>
                      <a:pt x="3018" y="1776"/>
                    </a:lnTo>
                    <a:lnTo>
                      <a:pt x="1850" y="1122"/>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0"/>
              <p:cNvSpPr/>
              <p:nvPr/>
            </p:nvSpPr>
            <p:spPr>
              <a:xfrm>
                <a:off x="7231433" y="3502573"/>
                <a:ext cx="35955" cy="20304"/>
              </a:xfrm>
              <a:custGeom>
                <a:rect b="b" l="l" r="r" t="t"/>
                <a:pathLst>
                  <a:path extrusionOk="0" h="3107" w="5504">
                    <a:moveTo>
                      <a:pt x="1" y="0"/>
                    </a:moveTo>
                    <a:lnTo>
                      <a:pt x="5504" y="3107"/>
                    </a:lnTo>
                    <a:lnTo>
                      <a:pt x="5504" y="3107"/>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0"/>
              <p:cNvSpPr/>
              <p:nvPr/>
            </p:nvSpPr>
            <p:spPr>
              <a:xfrm>
                <a:off x="7220418" y="3496189"/>
                <a:ext cx="5801" cy="2908"/>
              </a:xfrm>
              <a:custGeom>
                <a:rect b="b" l="l" r="r" t="t"/>
                <a:pathLst>
                  <a:path extrusionOk="0" h="445" w="888">
                    <a:moveTo>
                      <a:pt x="0" y="1"/>
                    </a:moveTo>
                    <a:lnTo>
                      <a:pt x="888" y="445"/>
                    </a:lnTo>
                    <a:lnTo>
                      <a:pt x="888" y="445"/>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0"/>
              <p:cNvSpPr/>
              <p:nvPr/>
            </p:nvSpPr>
            <p:spPr>
              <a:xfrm>
                <a:off x="7226220" y="3499090"/>
                <a:ext cx="5219" cy="3490"/>
              </a:xfrm>
              <a:custGeom>
                <a:rect b="b" l="l" r="r" t="t"/>
                <a:pathLst>
                  <a:path extrusionOk="0" h="534" w="799">
                    <a:moveTo>
                      <a:pt x="0" y="1"/>
                    </a:moveTo>
                    <a:lnTo>
                      <a:pt x="799" y="533"/>
                    </a:lnTo>
                    <a:lnTo>
                      <a:pt x="799" y="533"/>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0"/>
              <p:cNvSpPr/>
              <p:nvPr/>
            </p:nvSpPr>
            <p:spPr>
              <a:xfrm>
                <a:off x="7117207" y="3512433"/>
                <a:ext cx="60302" cy="34224"/>
              </a:xfrm>
              <a:custGeom>
                <a:rect b="b" l="l" r="r" t="t"/>
                <a:pathLst>
                  <a:path extrusionOk="0" h="5237" w="9231">
                    <a:moveTo>
                      <a:pt x="7012" y="0"/>
                    </a:moveTo>
                    <a:lnTo>
                      <a:pt x="0" y="3994"/>
                    </a:lnTo>
                    <a:lnTo>
                      <a:pt x="2219" y="5237"/>
                    </a:lnTo>
                    <a:lnTo>
                      <a:pt x="9231" y="1243"/>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0"/>
              <p:cNvSpPr/>
              <p:nvPr/>
            </p:nvSpPr>
            <p:spPr>
              <a:xfrm>
                <a:off x="7174033" y="3496771"/>
                <a:ext cx="16240" cy="17409"/>
              </a:xfrm>
              <a:custGeom>
                <a:rect b="b" l="l" r="r" t="t"/>
                <a:pathLst>
                  <a:path extrusionOk="0" h="2664" w="2486">
                    <a:moveTo>
                      <a:pt x="2485" y="1"/>
                    </a:moveTo>
                    <a:lnTo>
                      <a:pt x="0" y="1421"/>
                    </a:lnTo>
                    <a:lnTo>
                      <a:pt x="2219" y="2663"/>
                    </a:lnTo>
                    <a:lnTo>
                      <a:pt x="2485" y="2486"/>
                    </a:lnTo>
                    <a:lnTo>
                      <a:pt x="2485"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0"/>
              <p:cNvSpPr/>
              <p:nvPr/>
            </p:nvSpPr>
            <p:spPr>
              <a:xfrm>
                <a:off x="7201283" y="3497352"/>
                <a:ext cx="8701" cy="9868"/>
              </a:xfrm>
              <a:custGeom>
                <a:rect b="b" l="l" r="r" t="t"/>
                <a:pathLst>
                  <a:path extrusionOk="0" h="1510" w="1332">
                    <a:moveTo>
                      <a:pt x="1" y="0"/>
                    </a:moveTo>
                    <a:lnTo>
                      <a:pt x="1" y="1509"/>
                    </a:lnTo>
                    <a:lnTo>
                      <a:pt x="1332" y="79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0"/>
              <p:cNvSpPr/>
              <p:nvPr/>
            </p:nvSpPr>
            <p:spPr>
              <a:xfrm>
                <a:off x="7206503" y="3508950"/>
                <a:ext cx="49869" cy="28427"/>
              </a:xfrm>
              <a:custGeom>
                <a:rect b="b" l="l" r="r" t="t"/>
                <a:pathLst>
                  <a:path extrusionOk="0" h="4350" w="7634">
                    <a:moveTo>
                      <a:pt x="2130" y="0"/>
                    </a:moveTo>
                    <a:lnTo>
                      <a:pt x="0" y="1243"/>
                    </a:lnTo>
                    <a:lnTo>
                      <a:pt x="5503" y="4349"/>
                    </a:lnTo>
                    <a:lnTo>
                      <a:pt x="7633" y="3107"/>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0"/>
              <p:cNvSpPr/>
              <p:nvPr/>
            </p:nvSpPr>
            <p:spPr>
              <a:xfrm>
                <a:off x="7201283" y="3502573"/>
                <a:ext cx="13921" cy="11025"/>
              </a:xfrm>
              <a:custGeom>
                <a:rect b="b" l="l" r="r" t="t"/>
                <a:pathLst>
                  <a:path extrusionOk="0" h="1687" w="2131">
                    <a:moveTo>
                      <a:pt x="1332" y="0"/>
                    </a:moveTo>
                    <a:lnTo>
                      <a:pt x="1" y="710"/>
                    </a:lnTo>
                    <a:lnTo>
                      <a:pt x="1" y="1687"/>
                    </a:lnTo>
                    <a:lnTo>
                      <a:pt x="2131" y="444"/>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0"/>
              <p:cNvSpPr/>
              <p:nvPr/>
            </p:nvSpPr>
            <p:spPr>
              <a:xfrm>
                <a:off x="7201283" y="3505467"/>
                <a:ext cx="19140" cy="11613"/>
              </a:xfrm>
              <a:custGeom>
                <a:rect b="b" l="l" r="r" t="t"/>
                <a:pathLst>
                  <a:path extrusionOk="0" h="1777" w="2930">
                    <a:moveTo>
                      <a:pt x="2131" y="1"/>
                    </a:moveTo>
                    <a:lnTo>
                      <a:pt x="1" y="1244"/>
                    </a:lnTo>
                    <a:lnTo>
                      <a:pt x="799" y="1776"/>
                    </a:lnTo>
                    <a:lnTo>
                      <a:pt x="2929" y="533"/>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0"/>
              <p:cNvSpPr/>
              <p:nvPr/>
            </p:nvSpPr>
            <p:spPr>
              <a:xfrm>
                <a:off x="7190268" y="3493869"/>
                <a:ext cx="5219" cy="19148"/>
              </a:xfrm>
              <a:custGeom>
                <a:rect b="b" l="l" r="r" t="t"/>
                <a:pathLst>
                  <a:path extrusionOk="0" h="2930" w="799">
                    <a:moveTo>
                      <a:pt x="710" y="1"/>
                    </a:moveTo>
                    <a:lnTo>
                      <a:pt x="0" y="445"/>
                    </a:lnTo>
                    <a:lnTo>
                      <a:pt x="0" y="2930"/>
                    </a:lnTo>
                    <a:lnTo>
                      <a:pt x="355" y="2752"/>
                    </a:lnTo>
                    <a:cubicBezTo>
                      <a:pt x="444" y="2664"/>
                      <a:pt x="533" y="2664"/>
                      <a:pt x="622" y="2664"/>
                    </a:cubicBezTo>
                    <a:lnTo>
                      <a:pt x="799" y="2575"/>
                    </a:lnTo>
                    <a:lnTo>
                      <a:pt x="799" y="90"/>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0"/>
              <p:cNvSpPr/>
              <p:nvPr/>
            </p:nvSpPr>
            <p:spPr>
              <a:xfrm>
                <a:off x="7194325" y="3510688"/>
                <a:ext cx="1163" cy="588"/>
              </a:xfrm>
              <a:custGeom>
                <a:rect b="b" l="l" r="r" t="t"/>
                <a:pathLst>
                  <a:path extrusionOk="0" h="90" w="178">
                    <a:moveTo>
                      <a:pt x="178" y="1"/>
                    </a:moveTo>
                    <a:lnTo>
                      <a:pt x="1" y="90"/>
                    </a:lnTo>
                    <a:lnTo>
                      <a:pt x="178" y="90"/>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0"/>
              <p:cNvSpPr/>
              <p:nvPr/>
            </p:nvSpPr>
            <p:spPr>
              <a:xfrm>
                <a:off x="7195488" y="3494451"/>
                <a:ext cx="5801" cy="16246"/>
              </a:xfrm>
              <a:custGeom>
                <a:rect b="b" l="l" r="r" t="t"/>
                <a:pathLst>
                  <a:path extrusionOk="0" h="2486" w="888">
                    <a:moveTo>
                      <a:pt x="0" y="1"/>
                    </a:moveTo>
                    <a:lnTo>
                      <a:pt x="0" y="2486"/>
                    </a:lnTo>
                    <a:lnTo>
                      <a:pt x="888" y="1953"/>
                    </a:lnTo>
                    <a:lnTo>
                      <a:pt x="888" y="444"/>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0"/>
              <p:cNvSpPr/>
              <p:nvPr/>
            </p:nvSpPr>
            <p:spPr>
              <a:xfrm>
                <a:off x="7195488" y="3507212"/>
                <a:ext cx="5801" cy="6385"/>
              </a:xfrm>
              <a:custGeom>
                <a:rect b="b" l="l" r="r" t="t"/>
                <a:pathLst>
                  <a:path extrusionOk="0" h="977" w="888">
                    <a:moveTo>
                      <a:pt x="888" y="0"/>
                    </a:moveTo>
                    <a:lnTo>
                      <a:pt x="0" y="533"/>
                    </a:lnTo>
                    <a:lnTo>
                      <a:pt x="0" y="622"/>
                    </a:lnTo>
                    <a:cubicBezTo>
                      <a:pt x="178" y="622"/>
                      <a:pt x="266" y="622"/>
                      <a:pt x="355" y="710"/>
                    </a:cubicBezTo>
                    <a:lnTo>
                      <a:pt x="888" y="977"/>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0"/>
              <p:cNvSpPr/>
              <p:nvPr/>
            </p:nvSpPr>
            <p:spPr>
              <a:xfrm>
                <a:off x="7201283" y="3513589"/>
                <a:ext cx="41174" cy="23787"/>
              </a:xfrm>
              <a:custGeom>
                <a:rect b="b" l="l" r="r" t="t"/>
                <a:pathLst>
                  <a:path extrusionOk="0" h="3640" w="6303">
                    <a:moveTo>
                      <a:pt x="1" y="1"/>
                    </a:moveTo>
                    <a:lnTo>
                      <a:pt x="799" y="533"/>
                    </a:lnTo>
                    <a:lnTo>
                      <a:pt x="6302" y="3639"/>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0"/>
              <p:cNvSpPr/>
              <p:nvPr/>
            </p:nvSpPr>
            <p:spPr>
              <a:xfrm>
                <a:off x="7142137" y="3526350"/>
                <a:ext cx="82336" cy="47568"/>
              </a:xfrm>
              <a:custGeom>
                <a:rect b="b" l="l" r="r" t="t"/>
                <a:pathLst>
                  <a:path extrusionOk="0" h="7279" w="12604">
                    <a:moveTo>
                      <a:pt x="7101" y="0"/>
                    </a:moveTo>
                    <a:lnTo>
                      <a:pt x="1" y="4083"/>
                    </a:lnTo>
                    <a:lnTo>
                      <a:pt x="5592" y="7278"/>
                    </a:lnTo>
                    <a:lnTo>
                      <a:pt x="12604" y="3284"/>
                    </a:lnTo>
                    <a:lnTo>
                      <a:pt x="710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0"/>
              <p:cNvSpPr/>
              <p:nvPr/>
            </p:nvSpPr>
            <p:spPr>
              <a:xfrm>
                <a:off x="7131697" y="3520548"/>
                <a:ext cx="51032" cy="29009"/>
              </a:xfrm>
              <a:custGeom>
                <a:rect b="b" l="l" r="r" t="t"/>
                <a:pathLst>
                  <a:path extrusionOk="0" h="4439" w="7812">
                    <a:moveTo>
                      <a:pt x="7013" y="1"/>
                    </a:moveTo>
                    <a:lnTo>
                      <a:pt x="1" y="3995"/>
                    </a:lnTo>
                    <a:lnTo>
                      <a:pt x="800" y="4438"/>
                    </a:lnTo>
                    <a:lnTo>
                      <a:pt x="7811" y="444"/>
                    </a:lnTo>
                    <a:lnTo>
                      <a:pt x="701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0"/>
              <p:cNvSpPr/>
              <p:nvPr/>
            </p:nvSpPr>
            <p:spPr>
              <a:xfrm>
                <a:off x="7188523" y="3513008"/>
                <a:ext cx="1751" cy="2326"/>
              </a:xfrm>
              <a:custGeom>
                <a:rect b="b" l="l" r="r" t="t"/>
                <a:pathLst>
                  <a:path extrusionOk="0" h="356" w="268">
                    <a:moveTo>
                      <a:pt x="267" y="1"/>
                    </a:moveTo>
                    <a:lnTo>
                      <a:pt x="1" y="178"/>
                    </a:lnTo>
                    <a:lnTo>
                      <a:pt x="267" y="356"/>
                    </a:ln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0"/>
              <p:cNvSpPr/>
              <p:nvPr/>
            </p:nvSpPr>
            <p:spPr>
              <a:xfrm>
                <a:off x="7190268" y="3511270"/>
                <a:ext cx="4063" cy="4065"/>
              </a:xfrm>
              <a:custGeom>
                <a:rect b="b" l="l" r="r" t="t"/>
                <a:pathLst>
                  <a:path extrusionOk="0" h="622" w="622">
                    <a:moveTo>
                      <a:pt x="622" y="1"/>
                    </a:moveTo>
                    <a:cubicBezTo>
                      <a:pt x="533" y="1"/>
                      <a:pt x="444" y="1"/>
                      <a:pt x="355" y="89"/>
                    </a:cubicBezTo>
                    <a:lnTo>
                      <a:pt x="0" y="267"/>
                    </a:lnTo>
                    <a:lnTo>
                      <a:pt x="0" y="622"/>
                    </a:lnTo>
                    <a:lnTo>
                      <a:pt x="89" y="622"/>
                    </a:lnTo>
                    <a:cubicBezTo>
                      <a:pt x="89" y="444"/>
                      <a:pt x="178" y="267"/>
                      <a:pt x="444" y="89"/>
                    </a:cubicBezTo>
                    <a:lnTo>
                      <a:pt x="62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0"/>
              <p:cNvSpPr/>
              <p:nvPr/>
            </p:nvSpPr>
            <p:spPr>
              <a:xfrm>
                <a:off x="7190843" y="3511270"/>
                <a:ext cx="45812" cy="29584"/>
              </a:xfrm>
              <a:custGeom>
                <a:rect b="b" l="l" r="r" t="t"/>
                <a:pathLst>
                  <a:path extrusionOk="0" h="4527" w="7013">
                    <a:moveTo>
                      <a:pt x="534" y="1"/>
                    </a:moveTo>
                    <a:lnTo>
                      <a:pt x="356" y="89"/>
                    </a:lnTo>
                    <a:cubicBezTo>
                      <a:pt x="90" y="267"/>
                      <a:pt x="1" y="444"/>
                      <a:pt x="1" y="622"/>
                    </a:cubicBezTo>
                    <a:lnTo>
                      <a:pt x="445" y="888"/>
                    </a:lnTo>
                    <a:lnTo>
                      <a:pt x="622" y="799"/>
                    </a:lnTo>
                    <a:lnTo>
                      <a:pt x="711" y="851"/>
                    </a:lnTo>
                    <a:lnTo>
                      <a:pt x="711" y="1"/>
                    </a:lnTo>
                    <a:close/>
                    <a:moveTo>
                      <a:pt x="711" y="851"/>
                    </a:moveTo>
                    <a:lnTo>
                      <a:pt x="711" y="888"/>
                    </a:lnTo>
                    <a:lnTo>
                      <a:pt x="7013" y="4527"/>
                    </a:lnTo>
                    <a:lnTo>
                      <a:pt x="7013" y="4527"/>
                    </a:lnTo>
                    <a:lnTo>
                      <a:pt x="711" y="85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0"/>
              <p:cNvSpPr/>
              <p:nvPr/>
            </p:nvSpPr>
            <p:spPr>
              <a:xfrm>
                <a:off x="7195488" y="3511270"/>
                <a:ext cx="5801" cy="5810"/>
              </a:xfrm>
              <a:custGeom>
                <a:rect b="b" l="l" r="r" t="t"/>
                <a:pathLst>
                  <a:path extrusionOk="0" h="889" w="888">
                    <a:moveTo>
                      <a:pt x="0" y="1"/>
                    </a:moveTo>
                    <a:lnTo>
                      <a:pt x="0" y="888"/>
                    </a:lnTo>
                    <a:lnTo>
                      <a:pt x="888" y="356"/>
                    </a:lnTo>
                    <a:lnTo>
                      <a:pt x="355" y="89"/>
                    </a:lnTo>
                    <a:cubicBezTo>
                      <a:pt x="266" y="1"/>
                      <a:pt x="178"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0"/>
              <p:cNvSpPr/>
              <p:nvPr/>
            </p:nvSpPr>
            <p:spPr>
              <a:xfrm>
                <a:off x="7195488" y="3513589"/>
                <a:ext cx="46969" cy="27264"/>
              </a:xfrm>
              <a:custGeom>
                <a:rect b="b" l="l" r="r" t="t"/>
                <a:pathLst>
                  <a:path extrusionOk="0" h="4172" w="7190">
                    <a:moveTo>
                      <a:pt x="888" y="1"/>
                    </a:moveTo>
                    <a:lnTo>
                      <a:pt x="0" y="533"/>
                    </a:lnTo>
                    <a:lnTo>
                      <a:pt x="6302" y="4172"/>
                    </a:lnTo>
                    <a:lnTo>
                      <a:pt x="7189" y="3639"/>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0"/>
              <p:cNvSpPr/>
              <p:nvPr/>
            </p:nvSpPr>
            <p:spPr>
              <a:xfrm>
                <a:off x="7136917" y="3523449"/>
                <a:ext cx="51607" cy="29584"/>
              </a:xfrm>
              <a:custGeom>
                <a:rect b="b" l="l" r="r" t="t"/>
                <a:pathLst>
                  <a:path extrusionOk="0" h="4527" w="7900">
                    <a:moveTo>
                      <a:pt x="7012" y="0"/>
                    </a:moveTo>
                    <a:lnTo>
                      <a:pt x="1" y="3994"/>
                    </a:lnTo>
                    <a:lnTo>
                      <a:pt x="800" y="4527"/>
                    </a:lnTo>
                    <a:lnTo>
                      <a:pt x="7900" y="444"/>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0"/>
              <p:cNvSpPr/>
              <p:nvPr/>
            </p:nvSpPr>
            <p:spPr>
              <a:xfrm>
                <a:off x="7193743" y="3516490"/>
                <a:ext cx="42912" cy="24944"/>
              </a:xfrm>
              <a:custGeom>
                <a:rect b="b" l="l" r="r" t="t"/>
                <a:pathLst>
                  <a:path extrusionOk="0" h="3817" w="6569">
                    <a:moveTo>
                      <a:pt x="178" y="0"/>
                    </a:moveTo>
                    <a:lnTo>
                      <a:pt x="1" y="89"/>
                    </a:lnTo>
                    <a:lnTo>
                      <a:pt x="6391" y="3817"/>
                    </a:lnTo>
                    <a:lnTo>
                      <a:pt x="6569" y="3728"/>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0"/>
              <p:cNvSpPr/>
              <p:nvPr/>
            </p:nvSpPr>
            <p:spPr>
              <a:xfrm>
                <a:off x="7106185" y="3506049"/>
                <a:ext cx="51607" cy="29590"/>
              </a:xfrm>
              <a:custGeom>
                <a:rect b="b" l="l" r="r" t="t"/>
                <a:pathLst>
                  <a:path extrusionOk="0" h="4528" w="7900">
                    <a:moveTo>
                      <a:pt x="7101" y="1"/>
                    </a:moveTo>
                    <a:lnTo>
                      <a:pt x="1" y="3995"/>
                    </a:lnTo>
                    <a:lnTo>
                      <a:pt x="888" y="4527"/>
                    </a:lnTo>
                    <a:lnTo>
                      <a:pt x="7900" y="444"/>
                    </a:lnTo>
                    <a:lnTo>
                      <a:pt x="710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0"/>
              <p:cNvSpPr/>
              <p:nvPr/>
            </p:nvSpPr>
            <p:spPr>
              <a:xfrm>
                <a:off x="7163011" y="3484016"/>
                <a:ext cx="27260" cy="18566"/>
              </a:xfrm>
              <a:custGeom>
                <a:rect b="b" l="l" r="r" t="t"/>
                <a:pathLst>
                  <a:path extrusionOk="0" h="2841" w="4173">
                    <a:moveTo>
                      <a:pt x="4172" y="0"/>
                    </a:moveTo>
                    <a:lnTo>
                      <a:pt x="1" y="2396"/>
                    </a:lnTo>
                    <a:lnTo>
                      <a:pt x="888" y="2840"/>
                    </a:lnTo>
                    <a:lnTo>
                      <a:pt x="4172" y="976"/>
                    </a:lnTo>
                    <a:lnTo>
                      <a:pt x="4172" y="621"/>
                    </a:lnTo>
                    <a:lnTo>
                      <a:pt x="417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0"/>
              <p:cNvSpPr/>
              <p:nvPr/>
            </p:nvSpPr>
            <p:spPr>
              <a:xfrm>
                <a:off x="7190268" y="3488074"/>
                <a:ext cx="581" cy="2326"/>
              </a:xfrm>
              <a:custGeom>
                <a:rect b="b" l="l" r="r" t="t"/>
                <a:pathLst>
                  <a:path extrusionOk="0" h="356" w="89">
                    <a:moveTo>
                      <a:pt x="0" y="0"/>
                    </a:moveTo>
                    <a:lnTo>
                      <a:pt x="0" y="355"/>
                    </a:lnTo>
                    <a:lnTo>
                      <a:pt x="89" y="267"/>
                    </a:lnTo>
                    <a:cubicBezTo>
                      <a:pt x="0" y="178"/>
                      <a:pt x="0" y="89"/>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0"/>
              <p:cNvSpPr/>
              <p:nvPr/>
            </p:nvSpPr>
            <p:spPr>
              <a:xfrm>
                <a:off x="7190843" y="3489812"/>
                <a:ext cx="7" cy="7"/>
              </a:xfrm>
              <a:custGeom>
                <a:rect b="b" l="l" r="r" t="t"/>
                <a:pathLst>
                  <a:path extrusionOk="0" h="1" w="1">
                    <a:moveTo>
                      <a:pt x="1" y="1"/>
                    </a:moveTo>
                    <a:cubicBezTo>
                      <a:pt x="1" y="1"/>
                      <a:pt x="1" y="1"/>
                      <a:pt x="1" y="1"/>
                    </a:cubicBezTo>
                    <a:lnTo>
                      <a:pt x="1" y="1"/>
                    </a:lnTo>
                    <a:cubicBezTo>
                      <a:pt x="1" y="1"/>
                      <a:pt x="1" y="1"/>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0"/>
              <p:cNvSpPr/>
              <p:nvPr/>
            </p:nvSpPr>
            <p:spPr>
              <a:xfrm>
                <a:off x="7190268" y="3488074"/>
                <a:ext cx="7" cy="7"/>
              </a:xfrm>
              <a:custGeom>
                <a:rect b="b" l="l" r="r" t="t"/>
                <a:pathLst>
                  <a:path extrusionOk="0" h="1" w="1">
                    <a:moveTo>
                      <a:pt x="0" y="0"/>
                    </a:move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0"/>
              <p:cNvSpPr/>
              <p:nvPr/>
            </p:nvSpPr>
            <p:spPr>
              <a:xfrm>
                <a:off x="7190268" y="3482272"/>
                <a:ext cx="4063" cy="4646"/>
              </a:xfrm>
              <a:custGeom>
                <a:rect b="b" l="l" r="r" t="t"/>
                <a:pathLst>
                  <a:path extrusionOk="0" h="711" w="622">
                    <a:moveTo>
                      <a:pt x="622" y="1"/>
                    </a:moveTo>
                    <a:cubicBezTo>
                      <a:pt x="533" y="1"/>
                      <a:pt x="444" y="1"/>
                      <a:pt x="355" y="90"/>
                    </a:cubicBezTo>
                    <a:lnTo>
                      <a:pt x="0" y="267"/>
                    </a:lnTo>
                    <a:lnTo>
                      <a:pt x="0" y="711"/>
                    </a:lnTo>
                    <a:cubicBezTo>
                      <a:pt x="89" y="622"/>
                      <a:pt x="89" y="533"/>
                      <a:pt x="89" y="445"/>
                    </a:cubicBezTo>
                    <a:cubicBezTo>
                      <a:pt x="178" y="356"/>
                      <a:pt x="178" y="356"/>
                      <a:pt x="266" y="267"/>
                    </a:cubicBezTo>
                    <a:cubicBezTo>
                      <a:pt x="355" y="267"/>
                      <a:pt x="355" y="178"/>
                      <a:pt x="444" y="178"/>
                    </a:cubicBezTo>
                    <a:lnTo>
                      <a:pt x="62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0"/>
              <p:cNvSpPr/>
              <p:nvPr/>
            </p:nvSpPr>
            <p:spPr>
              <a:xfrm>
                <a:off x="7190268" y="3488074"/>
                <a:ext cx="581" cy="1745"/>
              </a:xfrm>
              <a:custGeom>
                <a:rect b="b" l="l" r="r" t="t"/>
                <a:pathLst>
                  <a:path extrusionOk="0" h="267" w="89">
                    <a:moveTo>
                      <a:pt x="0" y="0"/>
                    </a:moveTo>
                    <a:cubicBezTo>
                      <a:pt x="0" y="0"/>
                      <a:pt x="0" y="0"/>
                      <a:pt x="0" y="0"/>
                    </a:cubicBezTo>
                    <a:cubicBezTo>
                      <a:pt x="0" y="89"/>
                      <a:pt x="0" y="178"/>
                      <a:pt x="89" y="267"/>
                    </a:cubicBezTo>
                    <a:cubicBezTo>
                      <a:pt x="0" y="178"/>
                      <a:pt x="0" y="89"/>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0"/>
              <p:cNvSpPr/>
              <p:nvPr/>
            </p:nvSpPr>
            <p:spPr>
              <a:xfrm>
                <a:off x="7190268" y="3485173"/>
                <a:ext cx="581" cy="1745"/>
              </a:xfrm>
              <a:custGeom>
                <a:rect b="b" l="l" r="r" t="t"/>
                <a:pathLst>
                  <a:path extrusionOk="0" h="267" w="89">
                    <a:moveTo>
                      <a:pt x="0" y="267"/>
                    </a:moveTo>
                    <a:cubicBezTo>
                      <a:pt x="89" y="178"/>
                      <a:pt x="89" y="89"/>
                      <a:pt x="89" y="1"/>
                    </a:cubicBezTo>
                    <a:cubicBezTo>
                      <a:pt x="89" y="89"/>
                      <a:pt x="89" y="178"/>
                      <a:pt x="0" y="267"/>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0"/>
              <p:cNvSpPr/>
              <p:nvPr/>
            </p:nvSpPr>
            <p:spPr>
              <a:xfrm>
                <a:off x="7192005" y="3483435"/>
                <a:ext cx="1163" cy="588"/>
              </a:xfrm>
              <a:custGeom>
                <a:rect b="b" l="l" r="r" t="t"/>
                <a:pathLst>
                  <a:path extrusionOk="0" h="90" w="178">
                    <a:moveTo>
                      <a:pt x="178" y="0"/>
                    </a:moveTo>
                    <a:cubicBezTo>
                      <a:pt x="89" y="0"/>
                      <a:pt x="89" y="89"/>
                      <a:pt x="0" y="89"/>
                    </a:cubicBezTo>
                    <a:cubicBezTo>
                      <a:pt x="89" y="89"/>
                      <a:pt x="89" y="0"/>
                      <a:pt x="178"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0"/>
              <p:cNvSpPr/>
              <p:nvPr/>
            </p:nvSpPr>
            <p:spPr>
              <a:xfrm>
                <a:off x="7190268" y="3486911"/>
                <a:ext cx="7" cy="1170"/>
              </a:xfrm>
              <a:custGeom>
                <a:rect b="b" l="l" r="r" t="t"/>
                <a:pathLst>
                  <a:path extrusionOk="0" h="179" w="1">
                    <a:moveTo>
                      <a:pt x="0" y="1"/>
                    </a:moveTo>
                    <a:cubicBezTo>
                      <a:pt x="0" y="90"/>
                      <a:pt x="0" y="90"/>
                      <a:pt x="0" y="178"/>
                    </a:cubicBezTo>
                    <a:lnTo>
                      <a:pt x="0" y="178"/>
                    </a:lnTo>
                    <a:cubicBezTo>
                      <a:pt x="0" y="90"/>
                      <a:pt x="0" y="90"/>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0"/>
              <p:cNvSpPr/>
              <p:nvPr/>
            </p:nvSpPr>
            <p:spPr>
              <a:xfrm>
                <a:off x="7193162" y="3482272"/>
                <a:ext cx="2326" cy="1170"/>
              </a:xfrm>
              <a:custGeom>
                <a:rect b="b" l="l" r="r" t="t"/>
                <a:pathLst>
                  <a:path extrusionOk="0" h="179" w="356">
                    <a:moveTo>
                      <a:pt x="179" y="1"/>
                    </a:moveTo>
                    <a:lnTo>
                      <a:pt x="1" y="178"/>
                    </a:lnTo>
                    <a:cubicBezTo>
                      <a:pt x="90" y="90"/>
                      <a:pt x="267" y="1"/>
                      <a:pt x="356"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0"/>
              <p:cNvSpPr/>
              <p:nvPr/>
            </p:nvSpPr>
            <p:spPr>
              <a:xfrm>
                <a:off x="7190843" y="3484016"/>
                <a:ext cx="1169" cy="1163"/>
              </a:xfrm>
              <a:custGeom>
                <a:rect b="b" l="l" r="r" t="t"/>
                <a:pathLst>
                  <a:path extrusionOk="0" h="178" w="179">
                    <a:moveTo>
                      <a:pt x="1" y="178"/>
                    </a:moveTo>
                    <a:cubicBezTo>
                      <a:pt x="90" y="89"/>
                      <a:pt x="90" y="89"/>
                      <a:pt x="178" y="0"/>
                    </a:cubicBezTo>
                    <a:cubicBezTo>
                      <a:pt x="90" y="89"/>
                      <a:pt x="90" y="89"/>
                      <a:pt x="1" y="178"/>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0"/>
              <p:cNvSpPr/>
              <p:nvPr/>
            </p:nvSpPr>
            <p:spPr>
              <a:xfrm>
                <a:off x="7190268" y="3482272"/>
                <a:ext cx="5219" cy="7548"/>
              </a:xfrm>
              <a:custGeom>
                <a:rect b="b" l="l" r="r" t="t"/>
                <a:pathLst>
                  <a:path extrusionOk="0" h="1155" w="799">
                    <a:moveTo>
                      <a:pt x="799" y="1"/>
                    </a:moveTo>
                    <a:cubicBezTo>
                      <a:pt x="710" y="1"/>
                      <a:pt x="533" y="90"/>
                      <a:pt x="444" y="178"/>
                    </a:cubicBezTo>
                    <a:cubicBezTo>
                      <a:pt x="355" y="178"/>
                      <a:pt x="355" y="267"/>
                      <a:pt x="266" y="267"/>
                    </a:cubicBezTo>
                    <a:cubicBezTo>
                      <a:pt x="178" y="356"/>
                      <a:pt x="178" y="356"/>
                      <a:pt x="89" y="445"/>
                    </a:cubicBezTo>
                    <a:cubicBezTo>
                      <a:pt x="89" y="533"/>
                      <a:pt x="89" y="622"/>
                      <a:pt x="0" y="711"/>
                    </a:cubicBezTo>
                    <a:cubicBezTo>
                      <a:pt x="0" y="800"/>
                      <a:pt x="0" y="800"/>
                      <a:pt x="0" y="888"/>
                    </a:cubicBezTo>
                    <a:cubicBezTo>
                      <a:pt x="0" y="977"/>
                      <a:pt x="0" y="1066"/>
                      <a:pt x="89" y="1155"/>
                    </a:cubicBezTo>
                    <a:lnTo>
                      <a:pt x="710" y="800"/>
                    </a:lnTo>
                    <a:lnTo>
                      <a:pt x="799" y="888"/>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0"/>
              <p:cNvSpPr/>
              <p:nvPr/>
            </p:nvSpPr>
            <p:spPr>
              <a:xfrm>
                <a:off x="7195488" y="3488074"/>
                <a:ext cx="19715" cy="11025"/>
              </a:xfrm>
              <a:custGeom>
                <a:rect b="b" l="l" r="r" t="t"/>
                <a:pathLst>
                  <a:path extrusionOk="0" h="1687" w="3018">
                    <a:moveTo>
                      <a:pt x="0" y="0"/>
                    </a:moveTo>
                    <a:lnTo>
                      <a:pt x="3018" y="1687"/>
                    </a:lnTo>
                    <a:lnTo>
                      <a:pt x="3018" y="1687"/>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0"/>
              <p:cNvSpPr/>
              <p:nvPr/>
            </p:nvSpPr>
            <p:spPr>
              <a:xfrm>
                <a:off x="7226220" y="3505467"/>
                <a:ext cx="35948" cy="20892"/>
              </a:xfrm>
              <a:custGeom>
                <a:rect b="b" l="l" r="r" t="t"/>
                <a:pathLst>
                  <a:path extrusionOk="0" h="3197" w="5503">
                    <a:moveTo>
                      <a:pt x="0" y="1"/>
                    </a:moveTo>
                    <a:lnTo>
                      <a:pt x="5503" y="3196"/>
                    </a:lnTo>
                    <a:lnTo>
                      <a:pt x="5503" y="3196"/>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0"/>
              <p:cNvSpPr/>
              <p:nvPr/>
            </p:nvSpPr>
            <p:spPr>
              <a:xfrm>
                <a:off x="7215198" y="3499090"/>
                <a:ext cx="5226" cy="3490"/>
              </a:xfrm>
              <a:custGeom>
                <a:rect b="b" l="l" r="r" t="t"/>
                <a:pathLst>
                  <a:path extrusionOk="0" h="534" w="800">
                    <a:moveTo>
                      <a:pt x="1" y="1"/>
                    </a:moveTo>
                    <a:lnTo>
                      <a:pt x="799" y="533"/>
                    </a:lnTo>
                    <a:lnTo>
                      <a:pt x="799" y="533"/>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0"/>
              <p:cNvSpPr/>
              <p:nvPr/>
            </p:nvSpPr>
            <p:spPr>
              <a:xfrm>
                <a:off x="7223319" y="3500828"/>
                <a:ext cx="7" cy="6391"/>
              </a:xfrm>
              <a:custGeom>
                <a:rect b="b" l="l" r="r" t="t"/>
                <a:pathLst>
                  <a:path extrusionOk="0" h="978" w="1">
                    <a:moveTo>
                      <a:pt x="0" y="1"/>
                    </a:moveTo>
                    <a:lnTo>
                      <a:pt x="0" y="1"/>
                    </a:lnTo>
                    <a:lnTo>
                      <a:pt x="0" y="977"/>
                    </a:lnTo>
                    <a:lnTo>
                      <a:pt x="0" y="97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0"/>
              <p:cNvSpPr/>
              <p:nvPr/>
            </p:nvSpPr>
            <p:spPr>
              <a:xfrm>
                <a:off x="7195488" y="3482272"/>
                <a:ext cx="2900" cy="1170"/>
              </a:xfrm>
              <a:custGeom>
                <a:rect b="b" l="l" r="r" t="t"/>
                <a:pathLst>
                  <a:path extrusionOk="0" h="179" w="444">
                    <a:moveTo>
                      <a:pt x="0" y="1"/>
                    </a:moveTo>
                    <a:cubicBezTo>
                      <a:pt x="178" y="1"/>
                      <a:pt x="266" y="90"/>
                      <a:pt x="444" y="178"/>
                    </a:cubicBezTo>
                    <a:lnTo>
                      <a:pt x="355" y="90"/>
                    </a:lnTo>
                    <a:cubicBezTo>
                      <a:pt x="266" y="1"/>
                      <a:pt x="178"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0"/>
              <p:cNvSpPr/>
              <p:nvPr/>
            </p:nvSpPr>
            <p:spPr>
              <a:xfrm>
                <a:off x="7195488" y="3482272"/>
                <a:ext cx="5801" cy="5810"/>
              </a:xfrm>
              <a:custGeom>
                <a:rect b="b" l="l" r="r" t="t"/>
                <a:pathLst>
                  <a:path extrusionOk="0" h="889" w="888">
                    <a:moveTo>
                      <a:pt x="0" y="1"/>
                    </a:moveTo>
                    <a:lnTo>
                      <a:pt x="0" y="888"/>
                    </a:lnTo>
                    <a:lnTo>
                      <a:pt x="888" y="356"/>
                    </a:lnTo>
                    <a:lnTo>
                      <a:pt x="444" y="178"/>
                    </a:lnTo>
                    <a:cubicBezTo>
                      <a:pt x="266" y="90"/>
                      <a:pt x="178"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0"/>
              <p:cNvSpPr/>
              <p:nvPr/>
            </p:nvSpPr>
            <p:spPr>
              <a:xfrm>
                <a:off x="7195488" y="3484591"/>
                <a:ext cx="24935" cy="14508"/>
              </a:xfrm>
              <a:custGeom>
                <a:rect b="b" l="l" r="r" t="t"/>
                <a:pathLst>
                  <a:path extrusionOk="0" h="2220" w="3817">
                    <a:moveTo>
                      <a:pt x="888" y="1"/>
                    </a:moveTo>
                    <a:lnTo>
                      <a:pt x="0" y="533"/>
                    </a:lnTo>
                    <a:lnTo>
                      <a:pt x="3018" y="2220"/>
                    </a:lnTo>
                    <a:lnTo>
                      <a:pt x="3816" y="177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0"/>
              <p:cNvSpPr/>
              <p:nvPr/>
            </p:nvSpPr>
            <p:spPr>
              <a:xfrm>
                <a:off x="7226220" y="3502573"/>
                <a:ext cx="41168" cy="23787"/>
              </a:xfrm>
              <a:custGeom>
                <a:rect b="b" l="l" r="r" t="t"/>
                <a:pathLst>
                  <a:path extrusionOk="0" h="3640" w="6302">
                    <a:moveTo>
                      <a:pt x="799" y="0"/>
                    </a:moveTo>
                    <a:lnTo>
                      <a:pt x="0" y="444"/>
                    </a:lnTo>
                    <a:lnTo>
                      <a:pt x="5503" y="3639"/>
                    </a:lnTo>
                    <a:lnTo>
                      <a:pt x="6302" y="3107"/>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0"/>
              <p:cNvSpPr/>
              <p:nvPr/>
            </p:nvSpPr>
            <p:spPr>
              <a:xfrm>
                <a:off x="7215198" y="3496189"/>
                <a:ext cx="11020" cy="6391"/>
              </a:xfrm>
              <a:custGeom>
                <a:rect b="b" l="l" r="r" t="t"/>
                <a:pathLst>
                  <a:path extrusionOk="0" h="978" w="1687">
                    <a:moveTo>
                      <a:pt x="799" y="1"/>
                    </a:moveTo>
                    <a:lnTo>
                      <a:pt x="1" y="445"/>
                    </a:lnTo>
                    <a:lnTo>
                      <a:pt x="799" y="977"/>
                    </a:lnTo>
                    <a:lnTo>
                      <a:pt x="1687" y="445"/>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0"/>
              <p:cNvSpPr/>
              <p:nvPr/>
            </p:nvSpPr>
            <p:spPr>
              <a:xfrm>
                <a:off x="7220418" y="3499090"/>
                <a:ext cx="11020" cy="6385"/>
              </a:xfrm>
              <a:custGeom>
                <a:rect b="b" l="l" r="r" t="t"/>
                <a:pathLst>
                  <a:path extrusionOk="0" h="977" w="1687">
                    <a:moveTo>
                      <a:pt x="888" y="1"/>
                    </a:moveTo>
                    <a:lnTo>
                      <a:pt x="0" y="533"/>
                    </a:lnTo>
                    <a:lnTo>
                      <a:pt x="888" y="977"/>
                    </a:lnTo>
                    <a:lnTo>
                      <a:pt x="1687" y="533"/>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0"/>
              <p:cNvSpPr/>
              <p:nvPr/>
            </p:nvSpPr>
            <p:spPr>
              <a:xfrm>
                <a:off x="7111987" y="3508950"/>
                <a:ext cx="51025" cy="29584"/>
              </a:xfrm>
              <a:custGeom>
                <a:rect b="b" l="l" r="r" t="t"/>
                <a:pathLst>
                  <a:path extrusionOk="0" h="4527" w="7811">
                    <a:moveTo>
                      <a:pt x="7012" y="0"/>
                    </a:moveTo>
                    <a:lnTo>
                      <a:pt x="0" y="4083"/>
                    </a:lnTo>
                    <a:lnTo>
                      <a:pt x="799" y="4527"/>
                    </a:lnTo>
                    <a:lnTo>
                      <a:pt x="7811" y="533"/>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0"/>
              <p:cNvSpPr/>
              <p:nvPr/>
            </p:nvSpPr>
            <p:spPr>
              <a:xfrm>
                <a:off x="7168813" y="3490393"/>
                <a:ext cx="21459" cy="15664"/>
              </a:xfrm>
              <a:custGeom>
                <a:rect b="b" l="l" r="r" t="t"/>
                <a:pathLst>
                  <a:path extrusionOk="0" h="2397" w="3285">
                    <a:moveTo>
                      <a:pt x="3284" y="0"/>
                    </a:moveTo>
                    <a:lnTo>
                      <a:pt x="0" y="1864"/>
                    </a:lnTo>
                    <a:lnTo>
                      <a:pt x="799" y="2397"/>
                    </a:lnTo>
                    <a:lnTo>
                      <a:pt x="3284" y="977"/>
                    </a:lnTo>
                    <a:lnTo>
                      <a:pt x="3284"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0"/>
              <p:cNvSpPr/>
              <p:nvPr/>
            </p:nvSpPr>
            <p:spPr>
              <a:xfrm>
                <a:off x="7201283" y="3497352"/>
                <a:ext cx="8701" cy="5228"/>
              </a:xfrm>
              <a:custGeom>
                <a:rect b="b" l="l" r="r" t="t"/>
                <a:pathLst>
                  <a:path extrusionOk="0" h="800" w="1332">
                    <a:moveTo>
                      <a:pt x="1" y="0"/>
                    </a:moveTo>
                    <a:lnTo>
                      <a:pt x="1332" y="799"/>
                    </a:lnTo>
                    <a:lnTo>
                      <a:pt x="1332" y="79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0"/>
              <p:cNvSpPr/>
              <p:nvPr/>
            </p:nvSpPr>
            <p:spPr>
              <a:xfrm>
                <a:off x="7220418" y="3508950"/>
                <a:ext cx="35955" cy="20304"/>
              </a:xfrm>
              <a:custGeom>
                <a:rect b="b" l="l" r="r" t="t"/>
                <a:pathLst>
                  <a:path extrusionOk="0" h="3107" w="5504">
                    <a:moveTo>
                      <a:pt x="0" y="0"/>
                    </a:moveTo>
                    <a:lnTo>
                      <a:pt x="5503" y="3107"/>
                    </a:lnTo>
                    <a:lnTo>
                      <a:pt x="5503" y="3107"/>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0"/>
              <p:cNvSpPr/>
              <p:nvPr/>
            </p:nvSpPr>
            <p:spPr>
              <a:xfrm>
                <a:off x="7212298" y="3500828"/>
                <a:ext cx="7" cy="6391"/>
              </a:xfrm>
              <a:custGeom>
                <a:rect b="b" l="l" r="r" t="t"/>
                <a:pathLst>
                  <a:path extrusionOk="0" h="978" w="1">
                    <a:moveTo>
                      <a:pt x="1" y="1"/>
                    </a:moveTo>
                    <a:lnTo>
                      <a:pt x="1" y="1"/>
                    </a:lnTo>
                    <a:lnTo>
                      <a:pt x="1" y="977"/>
                    </a:lnTo>
                    <a:lnTo>
                      <a:pt x="1" y="97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0"/>
              <p:cNvSpPr/>
              <p:nvPr/>
            </p:nvSpPr>
            <p:spPr>
              <a:xfrm>
                <a:off x="7215198" y="3505467"/>
                <a:ext cx="5226" cy="3490"/>
              </a:xfrm>
              <a:custGeom>
                <a:rect b="b" l="l" r="r" t="t"/>
                <a:pathLst>
                  <a:path extrusionOk="0" h="534" w="800">
                    <a:moveTo>
                      <a:pt x="1" y="1"/>
                    </a:moveTo>
                    <a:lnTo>
                      <a:pt x="799" y="533"/>
                    </a:lnTo>
                    <a:lnTo>
                      <a:pt x="799" y="533"/>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0"/>
              <p:cNvSpPr/>
              <p:nvPr/>
            </p:nvSpPr>
            <p:spPr>
              <a:xfrm>
                <a:off x="7190268" y="3489812"/>
                <a:ext cx="5219" cy="6966"/>
              </a:xfrm>
              <a:custGeom>
                <a:rect b="b" l="l" r="r" t="t"/>
                <a:pathLst>
                  <a:path extrusionOk="0" h="1066" w="799">
                    <a:moveTo>
                      <a:pt x="710" y="622"/>
                    </a:moveTo>
                    <a:lnTo>
                      <a:pt x="694" y="632"/>
                    </a:lnTo>
                    <a:lnTo>
                      <a:pt x="694" y="632"/>
                    </a:lnTo>
                    <a:lnTo>
                      <a:pt x="799" y="711"/>
                    </a:lnTo>
                    <a:lnTo>
                      <a:pt x="710" y="622"/>
                    </a:lnTo>
                    <a:close/>
                    <a:moveTo>
                      <a:pt x="89" y="1"/>
                    </a:moveTo>
                    <a:lnTo>
                      <a:pt x="0" y="89"/>
                    </a:lnTo>
                    <a:lnTo>
                      <a:pt x="0" y="1066"/>
                    </a:lnTo>
                    <a:lnTo>
                      <a:pt x="694" y="632"/>
                    </a:lnTo>
                    <a:lnTo>
                      <a:pt x="694" y="632"/>
                    </a:lnTo>
                    <a:lnTo>
                      <a:pt x="444" y="444"/>
                    </a:lnTo>
                    <a:cubicBezTo>
                      <a:pt x="266" y="356"/>
                      <a:pt x="178" y="267"/>
                      <a:pt x="89" y="89"/>
                    </a:cubicBezTo>
                    <a:cubicBezTo>
                      <a:pt x="89" y="89"/>
                      <a:pt x="89" y="89"/>
                      <a:pt x="89"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0"/>
              <p:cNvSpPr/>
              <p:nvPr/>
            </p:nvSpPr>
            <p:spPr>
              <a:xfrm>
                <a:off x="7195488" y="3494451"/>
                <a:ext cx="5801" cy="2908"/>
              </a:xfrm>
              <a:custGeom>
                <a:rect b="b" l="l" r="r" t="t"/>
                <a:pathLst>
                  <a:path extrusionOk="0" h="445" w="888">
                    <a:moveTo>
                      <a:pt x="0" y="1"/>
                    </a:moveTo>
                    <a:lnTo>
                      <a:pt x="888" y="444"/>
                    </a:lnTo>
                    <a:lnTo>
                      <a:pt x="888" y="444"/>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0"/>
              <p:cNvSpPr/>
              <p:nvPr/>
            </p:nvSpPr>
            <p:spPr>
              <a:xfrm>
                <a:off x="7190843" y="3489812"/>
                <a:ext cx="7" cy="588"/>
              </a:xfrm>
              <a:custGeom>
                <a:rect b="b" l="l" r="r" t="t"/>
                <a:pathLst>
                  <a:path extrusionOk="0" h="90" w="1">
                    <a:moveTo>
                      <a:pt x="1" y="1"/>
                    </a:moveTo>
                    <a:cubicBezTo>
                      <a:pt x="1" y="89"/>
                      <a:pt x="1" y="89"/>
                      <a:pt x="1" y="89"/>
                    </a:cubicBezTo>
                    <a:cubicBezTo>
                      <a:pt x="1" y="89"/>
                      <a:pt x="1" y="89"/>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0"/>
              <p:cNvSpPr/>
              <p:nvPr/>
            </p:nvSpPr>
            <p:spPr>
              <a:xfrm>
                <a:off x="7190843" y="3490393"/>
                <a:ext cx="2326" cy="2326"/>
              </a:xfrm>
              <a:custGeom>
                <a:rect b="b" l="l" r="r" t="t"/>
                <a:pathLst>
                  <a:path extrusionOk="0" h="356" w="356">
                    <a:moveTo>
                      <a:pt x="356" y="355"/>
                    </a:moveTo>
                    <a:cubicBezTo>
                      <a:pt x="178" y="267"/>
                      <a:pt x="90" y="178"/>
                      <a:pt x="1" y="0"/>
                    </a:cubicBezTo>
                    <a:cubicBezTo>
                      <a:pt x="90" y="178"/>
                      <a:pt x="178" y="267"/>
                      <a:pt x="356" y="355"/>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0"/>
              <p:cNvSpPr/>
              <p:nvPr/>
            </p:nvSpPr>
            <p:spPr>
              <a:xfrm>
                <a:off x="7190843" y="3487492"/>
                <a:ext cx="4645" cy="6966"/>
              </a:xfrm>
              <a:custGeom>
                <a:rect b="b" l="l" r="r" t="t"/>
                <a:pathLst>
                  <a:path extrusionOk="0" h="1066" w="711">
                    <a:moveTo>
                      <a:pt x="622" y="1"/>
                    </a:moveTo>
                    <a:lnTo>
                      <a:pt x="1" y="356"/>
                    </a:lnTo>
                    <a:cubicBezTo>
                      <a:pt x="1" y="444"/>
                      <a:pt x="1" y="444"/>
                      <a:pt x="1" y="444"/>
                    </a:cubicBezTo>
                    <a:cubicBezTo>
                      <a:pt x="90" y="622"/>
                      <a:pt x="178" y="711"/>
                      <a:pt x="356" y="799"/>
                    </a:cubicBezTo>
                    <a:lnTo>
                      <a:pt x="711" y="1066"/>
                    </a:lnTo>
                    <a:lnTo>
                      <a:pt x="711" y="89"/>
                    </a:lnTo>
                    <a:lnTo>
                      <a:pt x="62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0"/>
              <p:cNvSpPr/>
              <p:nvPr/>
            </p:nvSpPr>
            <p:spPr>
              <a:xfrm>
                <a:off x="7195488" y="3488074"/>
                <a:ext cx="19715" cy="14508"/>
              </a:xfrm>
              <a:custGeom>
                <a:rect b="b" l="l" r="r" t="t"/>
                <a:pathLst>
                  <a:path extrusionOk="0" h="2220" w="3018">
                    <a:moveTo>
                      <a:pt x="0" y="0"/>
                    </a:moveTo>
                    <a:lnTo>
                      <a:pt x="0" y="977"/>
                    </a:lnTo>
                    <a:lnTo>
                      <a:pt x="888" y="1420"/>
                    </a:lnTo>
                    <a:lnTo>
                      <a:pt x="2219" y="2219"/>
                    </a:lnTo>
                    <a:lnTo>
                      <a:pt x="3018" y="1687"/>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0"/>
              <p:cNvSpPr/>
              <p:nvPr/>
            </p:nvSpPr>
            <p:spPr>
              <a:xfrm>
                <a:off x="7220418" y="3505467"/>
                <a:ext cx="41749" cy="23787"/>
              </a:xfrm>
              <a:custGeom>
                <a:rect b="b" l="l" r="r" t="t"/>
                <a:pathLst>
                  <a:path extrusionOk="0" h="3640" w="6391">
                    <a:moveTo>
                      <a:pt x="888" y="1"/>
                    </a:moveTo>
                    <a:lnTo>
                      <a:pt x="0" y="533"/>
                    </a:lnTo>
                    <a:lnTo>
                      <a:pt x="5503" y="3640"/>
                    </a:lnTo>
                    <a:lnTo>
                      <a:pt x="6391" y="319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0"/>
              <p:cNvSpPr/>
              <p:nvPr/>
            </p:nvSpPr>
            <p:spPr>
              <a:xfrm>
                <a:off x="7209978" y="3499090"/>
                <a:ext cx="10445" cy="6385"/>
              </a:xfrm>
              <a:custGeom>
                <a:rect b="b" l="l" r="r" t="t"/>
                <a:pathLst>
                  <a:path extrusionOk="0" h="977" w="1599">
                    <a:moveTo>
                      <a:pt x="800" y="1"/>
                    </a:moveTo>
                    <a:lnTo>
                      <a:pt x="1" y="533"/>
                    </a:lnTo>
                    <a:lnTo>
                      <a:pt x="800" y="977"/>
                    </a:lnTo>
                    <a:lnTo>
                      <a:pt x="1598" y="533"/>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0"/>
              <p:cNvSpPr/>
              <p:nvPr/>
            </p:nvSpPr>
            <p:spPr>
              <a:xfrm>
                <a:off x="7215198" y="3502573"/>
                <a:ext cx="11020" cy="6385"/>
              </a:xfrm>
              <a:custGeom>
                <a:rect b="b" l="l" r="r" t="t"/>
                <a:pathLst>
                  <a:path extrusionOk="0" h="977" w="1687">
                    <a:moveTo>
                      <a:pt x="799" y="0"/>
                    </a:moveTo>
                    <a:lnTo>
                      <a:pt x="1" y="444"/>
                    </a:lnTo>
                    <a:lnTo>
                      <a:pt x="799" y="976"/>
                    </a:lnTo>
                    <a:lnTo>
                      <a:pt x="1687" y="444"/>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0"/>
              <p:cNvSpPr/>
              <p:nvPr/>
            </p:nvSpPr>
            <p:spPr>
              <a:xfrm>
                <a:off x="7278401" y="3524606"/>
                <a:ext cx="8708" cy="9868"/>
              </a:xfrm>
              <a:custGeom>
                <a:rect b="b" l="l" r="r" t="t"/>
                <a:pathLst>
                  <a:path extrusionOk="0" h="1510" w="1333">
                    <a:moveTo>
                      <a:pt x="1332" y="1"/>
                    </a:moveTo>
                    <a:lnTo>
                      <a:pt x="1" y="711"/>
                    </a:lnTo>
                    <a:lnTo>
                      <a:pt x="1332" y="1510"/>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0"/>
              <p:cNvSpPr/>
              <p:nvPr/>
            </p:nvSpPr>
            <p:spPr>
              <a:xfrm>
                <a:off x="7282465" y="3526925"/>
                <a:ext cx="7" cy="9868"/>
              </a:xfrm>
              <a:custGeom>
                <a:rect b="b" l="l" r="r" t="t"/>
                <a:pathLst>
                  <a:path extrusionOk="0" h="1510" w="1">
                    <a:moveTo>
                      <a:pt x="0" y="1"/>
                    </a:moveTo>
                    <a:lnTo>
                      <a:pt x="0" y="1"/>
                    </a:lnTo>
                    <a:lnTo>
                      <a:pt x="0" y="1510"/>
                    </a:lnTo>
                    <a:lnTo>
                      <a:pt x="0" y="151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0"/>
              <p:cNvSpPr/>
              <p:nvPr/>
            </p:nvSpPr>
            <p:spPr>
              <a:xfrm>
                <a:off x="7253470" y="3535628"/>
                <a:ext cx="27835" cy="16246"/>
              </a:xfrm>
              <a:custGeom>
                <a:rect b="b" l="l" r="r" t="t"/>
                <a:pathLst>
                  <a:path extrusionOk="0" h="2486" w="4261">
                    <a:moveTo>
                      <a:pt x="2131" y="0"/>
                    </a:moveTo>
                    <a:lnTo>
                      <a:pt x="0" y="1243"/>
                    </a:lnTo>
                    <a:lnTo>
                      <a:pt x="2131" y="2485"/>
                    </a:lnTo>
                    <a:lnTo>
                      <a:pt x="4261" y="1243"/>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0"/>
              <p:cNvSpPr/>
              <p:nvPr/>
            </p:nvSpPr>
            <p:spPr>
              <a:xfrm>
                <a:off x="7260428" y="3539686"/>
                <a:ext cx="7" cy="16246"/>
              </a:xfrm>
              <a:custGeom>
                <a:rect b="b" l="l" r="r" t="t"/>
                <a:pathLst>
                  <a:path extrusionOk="0" h="2486" w="1">
                    <a:moveTo>
                      <a:pt x="1" y="0"/>
                    </a:moveTo>
                    <a:lnTo>
                      <a:pt x="1" y="0"/>
                    </a:lnTo>
                    <a:lnTo>
                      <a:pt x="1" y="2486"/>
                    </a:lnTo>
                    <a:lnTo>
                      <a:pt x="1" y="2486"/>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0"/>
              <p:cNvSpPr/>
              <p:nvPr/>
            </p:nvSpPr>
            <p:spPr>
              <a:xfrm>
                <a:off x="7189686" y="3557086"/>
                <a:ext cx="40593" cy="31322"/>
              </a:xfrm>
              <a:custGeom>
                <a:rect b="b" l="l" r="r" t="t"/>
                <a:pathLst>
                  <a:path extrusionOk="0" h="4793" w="6214">
                    <a:moveTo>
                      <a:pt x="6213" y="0"/>
                    </a:moveTo>
                    <a:lnTo>
                      <a:pt x="0" y="3550"/>
                    </a:lnTo>
                    <a:lnTo>
                      <a:pt x="2131" y="4793"/>
                    </a:lnTo>
                    <a:lnTo>
                      <a:pt x="6213" y="2485"/>
                    </a:lnTo>
                    <a:lnTo>
                      <a:pt x="621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0"/>
              <p:cNvSpPr/>
              <p:nvPr/>
            </p:nvSpPr>
            <p:spPr>
              <a:xfrm>
                <a:off x="7240711" y="3550127"/>
                <a:ext cx="15665" cy="16821"/>
              </a:xfrm>
              <a:custGeom>
                <a:rect b="b" l="l" r="r" t="t"/>
                <a:pathLst>
                  <a:path extrusionOk="0" h="2574" w="2398">
                    <a:moveTo>
                      <a:pt x="267" y="0"/>
                    </a:moveTo>
                    <a:lnTo>
                      <a:pt x="1" y="89"/>
                    </a:lnTo>
                    <a:lnTo>
                      <a:pt x="1" y="2574"/>
                    </a:lnTo>
                    <a:lnTo>
                      <a:pt x="2397" y="1243"/>
                    </a:lnTo>
                    <a:lnTo>
                      <a:pt x="26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0"/>
              <p:cNvSpPr/>
              <p:nvPr/>
            </p:nvSpPr>
            <p:spPr>
              <a:xfrm>
                <a:off x="7247669" y="3546645"/>
                <a:ext cx="14502" cy="8130"/>
              </a:xfrm>
              <a:custGeom>
                <a:rect b="b" l="l" r="r" t="t"/>
                <a:pathLst>
                  <a:path extrusionOk="0" h="1244" w="2220">
                    <a:moveTo>
                      <a:pt x="2220" y="1243"/>
                    </a:moveTo>
                    <a:lnTo>
                      <a:pt x="1" y="1"/>
                    </a:lnTo>
                    <a:lnTo>
                      <a:pt x="1" y="1"/>
                    </a:lnTo>
                    <a:lnTo>
                      <a:pt x="2220"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0"/>
              <p:cNvSpPr/>
              <p:nvPr/>
            </p:nvSpPr>
            <p:spPr>
              <a:xfrm>
                <a:off x="7247669" y="3543744"/>
                <a:ext cx="19722" cy="11606"/>
              </a:xfrm>
              <a:custGeom>
                <a:rect b="b" l="l" r="r" t="t"/>
                <a:pathLst>
                  <a:path extrusionOk="0" h="1776" w="3019">
                    <a:moveTo>
                      <a:pt x="888" y="1"/>
                    </a:moveTo>
                    <a:lnTo>
                      <a:pt x="1" y="445"/>
                    </a:lnTo>
                    <a:lnTo>
                      <a:pt x="2220" y="1776"/>
                    </a:lnTo>
                    <a:lnTo>
                      <a:pt x="3019" y="1243"/>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0"/>
              <p:cNvSpPr/>
              <p:nvPr/>
            </p:nvSpPr>
            <p:spPr>
              <a:xfrm>
                <a:off x="7242455" y="3550127"/>
                <a:ext cx="13921" cy="8123"/>
              </a:xfrm>
              <a:custGeom>
                <a:rect b="b" l="l" r="r" t="t"/>
                <a:pathLst>
                  <a:path extrusionOk="0" h="1243" w="2131">
                    <a:moveTo>
                      <a:pt x="2130" y="1243"/>
                    </a:moveTo>
                    <a:lnTo>
                      <a:pt x="0" y="0"/>
                    </a:lnTo>
                    <a:lnTo>
                      <a:pt x="0" y="0"/>
                    </a:lnTo>
                    <a:lnTo>
                      <a:pt x="2130"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0"/>
              <p:cNvSpPr/>
              <p:nvPr/>
            </p:nvSpPr>
            <p:spPr>
              <a:xfrm>
                <a:off x="7242455" y="3546645"/>
                <a:ext cx="19715" cy="11606"/>
              </a:xfrm>
              <a:custGeom>
                <a:rect b="b" l="l" r="r" t="t"/>
                <a:pathLst>
                  <a:path extrusionOk="0" h="1776" w="3018">
                    <a:moveTo>
                      <a:pt x="799" y="1"/>
                    </a:moveTo>
                    <a:lnTo>
                      <a:pt x="0" y="533"/>
                    </a:lnTo>
                    <a:lnTo>
                      <a:pt x="2130" y="1776"/>
                    </a:lnTo>
                    <a:lnTo>
                      <a:pt x="3018" y="1332"/>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0"/>
              <p:cNvSpPr/>
              <p:nvPr/>
            </p:nvSpPr>
            <p:spPr>
              <a:xfrm>
                <a:off x="7272606" y="3532727"/>
                <a:ext cx="14502" cy="8123"/>
              </a:xfrm>
              <a:custGeom>
                <a:rect b="b" l="l" r="r" t="t"/>
                <a:pathLst>
                  <a:path extrusionOk="0" h="1243" w="2220">
                    <a:moveTo>
                      <a:pt x="2219" y="1243"/>
                    </a:moveTo>
                    <a:lnTo>
                      <a:pt x="0" y="0"/>
                    </a:lnTo>
                    <a:lnTo>
                      <a:pt x="0" y="0"/>
                    </a:lnTo>
                    <a:lnTo>
                      <a:pt x="2219" y="1243"/>
                    </a:lnTo>
                    <a:lnTo>
                      <a:pt x="2219"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0"/>
              <p:cNvSpPr/>
              <p:nvPr/>
            </p:nvSpPr>
            <p:spPr>
              <a:xfrm>
                <a:off x="7272606" y="3529245"/>
                <a:ext cx="14502" cy="11606"/>
              </a:xfrm>
              <a:custGeom>
                <a:rect b="b" l="l" r="r" t="t"/>
                <a:pathLst>
                  <a:path extrusionOk="0" h="1776" w="2220">
                    <a:moveTo>
                      <a:pt x="888" y="1"/>
                    </a:moveTo>
                    <a:lnTo>
                      <a:pt x="0" y="533"/>
                    </a:lnTo>
                    <a:lnTo>
                      <a:pt x="2219" y="1776"/>
                    </a:lnTo>
                    <a:lnTo>
                      <a:pt x="2219" y="800"/>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0"/>
              <p:cNvSpPr/>
              <p:nvPr/>
            </p:nvSpPr>
            <p:spPr>
              <a:xfrm>
                <a:off x="7287103" y="3540849"/>
                <a:ext cx="7" cy="0"/>
              </a:xfrm>
              <a:custGeom>
                <a:rect b="b" l="l" r="r" t="t"/>
                <a:pathLst>
                  <a:path extrusionOk="0" h="0" w="1">
                    <a:moveTo>
                      <a:pt x="0" y="0"/>
                    </a:moveTo>
                    <a:lnTo>
                      <a:pt x="0" y="0"/>
                    </a:ln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0"/>
              <p:cNvSpPr/>
              <p:nvPr/>
            </p:nvSpPr>
            <p:spPr>
              <a:xfrm>
                <a:off x="7267386" y="3535628"/>
                <a:ext cx="13921" cy="8123"/>
              </a:xfrm>
              <a:custGeom>
                <a:rect b="b" l="l" r="r" t="t"/>
                <a:pathLst>
                  <a:path extrusionOk="0" h="1243" w="2131">
                    <a:moveTo>
                      <a:pt x="2131" y="1243"/>
                    </a:moveTo>
                    <a:lnTo>
                      <a:pt x="1" y="0"/>
                    </a:lnTo>
                    <a:lnTo>
                      <a:pt x="1" y="0"/>
                    </a:lnTo>
                    <a:lnTo>
                      <a:pt x="2131"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0"/>
              <p:cNvSpPr/>
              <p:nvPr/>
            </p:nvSpPr>
            <p:spPr>
              <a:xfrm>
                <a:off x="7267386" y="3532727"/>
                <a:ext cx="19722" cy="11025"/>
              </a:xfrm>
              <a:custGeom>
                <a:rect b="b" l="l" r="r" t="t"/>
                <a:pathLst>
                  <a:path extrusionOk="0" h="1687" w="3019">
                    <a:moveTo>
                      <a:pt x="799" y="0"/>
                    </a:moveTo>
                    <a:lnTo>
                      <a:pt x="1" y="444"/>
                    </a:lnTo>
                    <a:lnTo>
                      <a:pt x="2131" y="1687"/>
                    </a:lnTo>
                    <a:lnTo>
                      <a:pt x="3018" y="1243"/>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0"/>
              <p:cNvSpPr/>
              <p:nvPr/>
            </p:nvSpPr>
            <p:spPr>
              <a:xfrm>
                <a:off x="7281302" y="3543744"/>
                <a:ext cx="7" cy="7"/>
              </a:xfrm>
              <a:custGeom>
                <a:rect b="b" l="l" r="r" t="t"/>
                <a:pathLst>
                  <a:path extrusionOk="0" h="1" w="1">
                    <a:moveTo>
                      <a:pt x="1" y="1"/>
                    </a:moveTo>
                    <a:lnTo>
                      <a:pt x="1" y="1"/>
                    </a:ln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0"/>
              <p:cNvSpPr/>
              <p:nvPr/>
            </p:nvSpPr>
            <p:spPr>
              <a:xfrm>
                <a:off x="6972241" y="3627255"/>
                <a:ext cx="8701" cy="9868"/>
              </a:xfrm>
              <a:custGeom>
                <a:rect b="b" l="l" r="r" t="t"/>
                <a:pathLst>
                  <a:path extrusionOk="0" h="1510" w="1332">
                    <a:moveTo>
                      <a:pt x="0" y="0"/>
                    </a:moveTo>
                    <a:lnTo>
                      <a:pt x="0" y="1509"/>
                    </a:lnTo>
                    <a:lnTo>
                      <a:pt x="1332" y="711"/>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0"/>
              <p:cNvSpPr/>
              <p:nvPr/>
            </p:nvSpPr>
            <p:spPr>
              <a:xfrm>
                <a:off x="6978042" y="3638271"/>
                <a:ext cx="80591" cy="55110"/>
              </a:xfrm>
              <a:custGeom>
                <a:rect b="b" l="l" r="r" t="t"/>
                <a:pathLst>
                  <a:path extrusionOk="0" h="8433" w="12337">
                    <a:moveTo>
                      <a:pt x="2130" y="1"/>
                    </a:moveTo>
                    <a:lnTo>
                      <a:pt x="0" y="1243"/>
                    </a:lnTo>
                    <a:lnTo>
                      <a:pt x="12337" y="8433"/>
                    </a:lnTo>
                    <a:lnTo>
                      <a:pt x="12337" y="5947"/>
                    </a:lnTo>
                    <a:lnTo>
                      <a:pt x="21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0"/>
              <p:cNvSpPr/>
              <p:nvPr/>
            </p:nvSpPr>
            <p:spPr>
              <a:xfrm>
                <a:off x="6972241" y="3631894"/>
                <a:ext cx="14502" cy="11606"/>
              </a:xfrm>
              <a:custGeom>
                <a:rect b="b" l="l" r="r" t="t"/>
                <a:pathLst>
                  <a:path extrusionOk="0" h="1776" w="2220">
                    <a:moveTo>
                      <a:pt x="1332" y="1"/>
                    </a:moveTo>
                    <a:lnTo>
                      <a:pt x="0" y="799"/>
                    </a:lnTo>
                    <a:lnTo>
                      <a:pt x="0" y="1776"/>
                    </a:lnTo>
                    <a:lnTo>
                      <a:pt x="2219" y="533"/>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0"/>
              <p:cNvSpPr/>
              <p:nvPr/>
            </p:nvSpPr>
            <p:spPr>
              <a:xfrm>
                <a:off x="6972241" y="3635377"/>
                <a:ext cx="19722" cy="11025"/>
              </a:xfrm>
              <a:custGeom>
                <a:rect b="b" l="l" r="r" t="t"/>
                <a:pathLst>
                  <a:path extrusionOk="0" h="1687" w="3019">
                    <a:moveTo>
                      <a:pt x="2219" y="0"/>
                    </a:moveTo>
                    <a:lnTo>
                      <a:pt x="0" y="1243"/>
                    </a:lnTo>
                    <a:lnTo>
                      <a:pt x="888" y="1686"/>
                    </a:lnTo>
                    <a:lnTo>
                      <a:pt x="3018" y="444"/>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0"/>
              <p:cNvSpPr/>
              <p:nvPr/>
            </p:nvSpPr>
            <p:spPr>
              <a:xfrm>
                <a:off x="6978042" y="3562300"/>
                <a:ext cx="59139" cy="34812"/>
              </a:xfrm>
              <a:custGeom>
                <a:rect b="b" l="l" r="r" t="t"/>
                <a:pathLst>
                  <a:path extrusionOk="0" h="5327" w="9053">
                    <a:moveTo>
                      <a:pt x="7012" y="1"/>
                    </a:moveTo>
                    <a:lnTo>
                      <a:pt x="0" y="4084"/>
                    </a:lnTo>
                    <a:lnTo>
                      <a:pt x="2130" y="5326"/>
                    </a:lnTo>
                    <a:lnTo>
                      <a:pt x="9053" y="1421"/>
                    </a:lnTo>
                    <a:lnTo>
                      <a:pt x="8698" y="977"/>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0"/>
              <p:cNvSpPr/>
              <p:nvPr/>
            </p:nvSpPr>
            <p:spPr>
              <a:xfrm>
                <a:off x="7034862" y="3532727"/>
                <a:ext cx="41174" cy="31904"/>
              </a:xfrm>
              <a:custGeom>
                <a:rect b="b" l="l" r="r" t="t"/>
                <a:pathLst>
                  <a:path extrusionOk="0" h="4882" w="6303">
                    <a:moveTo>
                      <a:pt x="6303" y="0"/>
                    </a:moveTo>
                    <a:lnTo>
                      <a:pt x="1" y="3639"/>
                    </a:lnTo>
                    <a:lnTo>
                      <a:pt x="2131" y="4882"/>
                    </a:lnTo>
                    <a:lnTo>
                      <a:pt x="6303" y="2486"/>
                    </a:lnTo>
                    <a:lnTo>
                      <a:pt x="630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0"/>
              <p:cNvSpPr/>
              <p:nvPr/>
            </p:nvSpPr>
            <p:spPr>
              <a:xfrm>
                <a:off x="7087049" y="3533309"/>
                <a:ext cx="8126" cy="9868"/>
              </a:xfrm>
              <a:custGeom>
                <a:rect b="b" l="l" r="r" t="t"/>
                <a:pathLst>
                  <a:path extrusionOk="0" h="1510" w="1244">
                    <a:moveTo>
                      <a:pt x="1" y="0"/>
                    </a:moveTo>
                    <a:lnTo>
                      <a:pt x="1" y="1509"/>
                    </a:lnTo>
                    <a:lnTo>
                      <a:pt x="1243" y="79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0"/>
              <p:cNvSpPr/>
              <p:nvPr/>
            </p:nvSpPr>
            <p:spPr>
              <a:xfrm>
                <a:off x="7092269" y="3544907"/>
                <a:ext cx="28416" cy="16246"/>
              </a:xfrm>
              <a:custGeom>
                <a:rect b="b" l="l" r="r" t="t"/>
                <a:pathLst>
                  <a:path extrusionOk="0" h="2486" w="4350">
                    <a:moveTo>
                      <a:pt x="2131" y="0"/>
                    </a:moveTo>
                    <a:lnTo>
                      <a:pt x="1" y="1243"/>
                    </a:lnTo>
                    <a:lnTo>
                      <a:pt x="2131" y="2485"/>
                    </a:lnTo>
                    <a:lnTo>
                      <a:pt x="4350" y="1243"/>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0"/>
              <p:cNvSpPr/>
              <p:nvPr/>
            </p:nvSpPr>
            <p:spPr>
              <a:xfrm>
                <a:off x="7117207" y="3559406"/>
                <a:ext cx="49869" cy="28427"/>
              </a:xfrm>
              <a:custGeom>
                <a:rect b="b" l="l" r="r" t="t"/>
                <a:pathLst>
                  <a:path extrusionOk="0" h="4350" w="7634">
                    <a:moveTo>
                      <a:pt x="2130" y="0"/>
                    </a:moveTo>
                    <a:lnTo>
                      <a:pt x="0" y="1243"/>
                    </a:lnTo>
                    <a:lnTo>
                      <a:pt x="5503" y="4349"/>
                    </a:lnTo>
                    <a:lnTo>
                      <a:pt x="7633" y="3107"/>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0"/>
              <p:cNvSpPr/>
              <p:nvPr/>
            </p:nvSpPr>
            <p:spPr>
              <a:xfrm>
                <a:off x="7106185" y="3553022"/>
                <a:ext cx="19722" cy="11031"/>
              </a:xfrm>
              <a:custGeom>
                <a:rect b="b" l="l" r="r" t="t"/>
                <a:pathLst>
                  <a:path extrusionOk="0" h="1688" w="3019">
                    <a:moveTo>
                      <a:pt x="2220" y="1"/>
                    </a:moveTo>
                    <a:lnTo>
                      <a:pt x="1" y="1243"/>
                    </a:lnTo>
                    <a:lnTo>
                      <a:pt x="888" y="1687"/>
                    </a:lnTo>
                    <a:lnTo>
                      <a:pt x="3018" y="445"/>
                    </a:lnTo>
                    <a:lnTo>
                      <a:pt x="22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0"/>
              <p:cNvSpPr/>
              <p:nvPr/>
            </p:nvSpPr>
            <p:spPr>
              <a:xfrm>
                <a:off x="7111987" y="3555923"/>
                <a:ext cx="19140" cy="11606"/>
              </a:xfrm>
              <a:custGeom>
                <a:rect b="b" l="l" r="r" t="t"/>
                <a:pathLst>
                  <a:path extrusionOk="0" h="1776" w="2930">
                    <a:moveTo>
                      <a:pt x="2130" y="1"/>
                    </a:moveTo>
                    <a:lnTo>
                      <a:pt x="0" y="1243"/>
                    </a:lnTo>
                    <a:lnTo>
                      <a:pt x="799" y="1776"/>
                    </a:lnTo>
                    <a:lnTo>
                      <a:pt x="2929" y="533"/>
                    </a:lnTo>
                    <a:lnTo>
                      <a:pt x="21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0"/>
              <p:cNvSpPr/>
              <p:nvPr/>
            </p:nvSpPr>
            <p:spPr>
              <a:xfrm>
                <a:off x="7087049" y="3538523"/>
                <a:ext cx="13921" cy="11031"/>
              </a:xfrm>
              <a:custGeom>
                <a:rect b="b" l="l" r="r" t="t"/>
                <a:pathLst>
                  <a:path extrusionOk="0" h="1688" w="2131">
                    <a:moveTo>
                      <a:pt x="1243" y="1"/>
                    </a:moveTo>
                    <a:lnTo>
                      <a:pt x="1" y="711"/>
                    </a:lnTo>
                    <a:lnTo>
                      <a:pt x="1" y="1687"/>
                    </a:lnTo>
                    <a:lnTo>
                      <a:pt x="2131" y="445"/>
                    </a:lnTo>
                    <a:lnTo>
                      <a:pt x="124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0"/>
              <p:cNvSpPr/>
              <p:nvPr/>
            </p:nvSpPr>
            <p:spPr>
              <a:xfrm>
                <a:off x="7087049" y="3541424"/>
                <a:ext cx="19140" cy="11606"/>
              </a:xfrm>
              <a:custGeom>
                <a:rect b="b" l="l" r="r" t="t"/>
                <a:pathLst>
                  <a:path extrusionOk="0" h="1776" w="2930">
                    <a:moveTo>
                      <a:pt x="2131" y="1"/>
                    </a:moveTo>
                    <a:lnTo>
                      <a:pt x="1" y="1243"/>
                    </a:lnTo>
                    <a:lnTo>
                      <a:pt x="800" y="1776"/>
                    </a:lnTo>
                    <a:lnTo>
                      <a:pt x="2930" y="533"/>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0"/>
              <p:cNvSpPr/>
              <p:nvPr/>
            </p:nvSpPr>
            <p:spPr>
              <a:xfrm>
                <a:off x="7076034" y="3529826"/>
                <a:ext cx="5226" cy="19148"/>
              </a:xfrm>
              <a:custGeom>
                <a:rect b="b" l="l" r="r" t="t"/>
                <a:pathLst>
                  <a:path extrusionOk="0" h="2930" w="800">
                    <a:moveTo>
                      <a:pt x="711" y="1"/>
                    </a:moveTo>
                    <a:lnTo>
                      <a:pt x="1" y="444"/>
                    </a:lnTo>
                    <a:lnTo>
                      <a:pt x="1" y="2930"/>
                    </a:lnTo>
                    <a:lnTo>
                      <a:pt x="267" y="2752"/>
                    </a:lnTo>
                    <a:cubicBezTo>
                      <a:pt x="444" y="2663"/>
                      <a:pt x="533" y="2663"/>
                      <a:pt x="622" y="2663"/>
                    </a:cubicBezTo>
                    <a:lnTo>
                      <a:pt x="799" y="2575"/>
                    </a:lnTo>
                    <a:lnTo>
                      <a:pt x="799" y="89"/>
                    </a:lnTo>
                    <a:lnTo>
                      <a:pt x="71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0"/>
              <p:cNvSpPr/>
              <p:nvPr/>
            </p:nvSpPr>
            <p:spPr>
              <a:xfrm>
                <a:off x="7080091" y="3546645"/>
                <a:ext cx="1169" cy="588"/>
              </a:xfrm>
              <a:custGeom>
                <a:rect b="b" l="l" r="r" t="t"/>
                <a:pathLst>
                  <a:path extrusionOk="0" h="90" w="179">
                    <a:moveTo>
                      <a:pt x="178" y="1"/>
                    </a:moveTo>
                    <a:lnTo>
                      <a:pt x="1" y="89"/>
                    </a:lnTo>
                    <a:lnTo>
                      <a:pt x="178" y="89"/>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0"/>
              <p:cNvSpPr/>
              <p:nvPr/>
            </p:nvSpPr>
            <p:spPr>
              <a:xfrm>
                <a:off x="7081254" y="3530408"/>
                <a:ext cx="5801" cy="16246"/>
              </a:xfrm>
              <a:custGeom>
                <a:rect b="b" l="l" r="r" t="t"/>
                <a:pathLst>
                  <a:path extrusionOk="0" h="2486" w="888">
                    <a:moveTo>
                      <a:pt x="0" y="0"/>
                    </a:moveTo>
                    <a:lnTo>
                      <a:pt x="0" y="2486"/>
                    </a:lnTo>
                    <a:lnTo>
                      <a:pt x="888" y="1953"/>
                    </a:lnTo>
                    <a:lnTo>
                      <a:pt x="888" y="444"/>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0"/>
              <p:cNvSpPr/>
              <p:nvPr/>
            </p:nvSpPr>
            <p:spPr>
              <a:xfrm>
                <a:off x="7081254" y="3543169"/>
                <a:ext cx="5801" cy="6385"/>
              </a:xfrm>
              <a:custGeom>
                <a:rect b="b" l="l" r="r" t="t"/>
                <a:pathLst>
                  <a:path extrusionOk="0" h="977" w="888">
                    <a:moveTo>
                      <a:pt x="888" y="0"/>
                    </a:moveTo>
                    <a:lnTo>
                      <a:pt x="0" y="533"/>
                    </a:lnTo>
                    <a:lnTo>
                      <a:pt x="0" y="621"/>
                    </a:lnTo>
                    <a:cubicBezTo>
                      <a:pt x="89" y="621"/>
                      <a:pt x="267" y="621"/>
                      <a:pt x="355" y="710"/>
                    </a:cubicBezTo>
                    <a:lnTo>
                      <a:pt x="444" y="710"/>
                    </a:lnTo>
                    <a:cubicBezTo>
                      <a:pt x="444" y="799"/>
                      <a:pt x="444" y="799"/>
                      <a:pt x="444" y="799"/>
                    </a:cubicBezTo>
                    <a:lnTo>
                      <a:pt x="888" y="976"/>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0"/>
              <p:cNvSpPr/>
              <p:nvPr/>
            </p:nvSpPr>
            <p:spPr>
              <a:xfrm>
                <a:off x="7084155" y="3547808"/>
                <a:ext cx="2900" cy="1745"/>
              </a:xfrm>
              <a:custGeom>
                <a:rect b="b" l="l" r="r" t="t"/>
                <a:pathLst>
                  <a:path extrusionOk="0" h="267" w="444">
                    <a:moveTo>
                      <a:pt x="0" y="0"/>
                    </a:moveTo>
                    <a:cubicBezTo>
                      <a:pt x="0" y="44"/>
                      <a:pt x="0" y="44"/>
                      <a:pt x="0" y="44"/>
                    </a:cubicBezTo>
                    <a:cubicBezTo>
                      <a:pt x="0" y="44"/>
                      <a:pt x="0" y="44"/>
                      <a:pt x="0" y="89"/>
                    </a:cubicBezTo>
                    <a:lnTo>
                      <a:pt x="444" y="266"/>
                    </a:lnTo>
                    <a:lnTo>
                      <a:pt x="444" y="266"/>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0"/>
              <p:cNvSpPr/>
              <p:nvPr/>
            </p:nvSpPr>
            <p:spPr>
              <a:xfrm>
                <a:off x="7087049" y="3549546"/>
                <a:ext cx="19140" cy="11606"/>
              </a:xfrm>
              <a:custGeom>
                <a:rect b="b" l="l" r="r" t="t"/>
                <a:pathLst>
                  <a:path extrusionOk="0" h="1776" w="2930">
                    <a:moveTo>
                      <a:pt x="1" y="0"/>
                    </a:moveTo>
                    <a:lnTo>
                      <a:pt x="800" y="533"/>
                    </a:lnTo>
                    <a:lnTo>
                      <a:pt x="2930" y="1775"/>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0"/>
              <p:cNvSpPr/>
              <p:nvPr/>
            </p:nvSpPr>
            <p:spPr>
              <a:xfrm>
                <a:off x="7096326" y="3544325"/>
                <a:ext cx="7" cy="22624"/>
              </a:xfrm>
              <a:custGeom>
                <a:rect b="b" l="l" r="r" t="t"/>
                <a:pathLst>
                  <a:path extrusionOk="0" h="3462" w="1">
                    <a:moveTo>
                      <a:pt x="1" y="1"/>
                    </a:moveTo>
                    <a:lnTo>
                      <a:pt x="1" y="1"/>
                    </a:lnTo>
                    <a:lnTo>
                      <a:pt x="1" y="3462"/>
                    </a:lnTo>
                    <a:lnTo>
                      <a:pt x="1" y="3462"/>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0"/>
              <p:cNvSpPr/>
              <p:nvPr/>
            </p:nvSpPr>
            <p:spPr>
              <a:xfrm>
                <a:off x="7117207" y="3567521"/>
                <a:ext cx="35948" cy="20311"/>
              </a:xfrm>
              <a:custGeom>
                <a:rect b="b" l="l" r="r" t="t"/>
                <a:pathLst>
                  <a:path extrusionOk="0" h="3108" w="5503">
                    <a:moveTo>
                      <a:pt x="0" y="1"/>
                    </a:moveTo>
                    <a:lnTo>
                      <a:pt x="5503" y="3107"/>
                    </a:lnTo>
                    <a:lnTo>
                      <a:pt x="5503" y="3107"/>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0"/>
              <p:cNvSpPr/>
              <p:nvPr/>
            </p:nvSpPr>
            <p:spPr>
              <a:xfrm>
                <a:off x="7106185" y="3561144"/>
                <a:ext cx="5807" cy="2908"/>
              </a:xfrm>
              <a:custGeom>
                <a:rect b="b" l="l" r="r" t="t"/>
                <a:pathLst>
                  <a:path extrusionOk="0" h="445" w="889">
                    <a:moveTo>
                      <a:pt x="1" y="0"/>
                    </a:moveTo>
                    <a:lnTo>
                      <a:pt x="888" y="444"/>
                    </a:lnTo>
                    <a:lnTo>
                      <a:pt x="888"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0"/>
              <p:cNvSpPr/>
              <p:nvPr/>
            </p:nvSpPr>
            <p:spPr>
              <a:xfrm>
                <a:off x="7111987" y="3564045"/>
                <a:ext cx="5226" cy="3483"/>
              </a:xfrm>
              <a:custGeom>
                <a:rect b="b" l="l" r="r" t="t"/>
                <a:pathLst>
                  <a:path extrusionOk="0" h="533" w="800">
                    <a:moveTo>
                      <a:pt x="0" y="0"/>
                    </a:moveTo>
                    <a:lnTo>
                      <a:pt x="799" y="533"/>
                    </a:lnTo>
                    <a:lnTo>
                      <a:pt x="799" y="533"/>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0"/>
              <p:cNvSpPr/>
              <p:nvPr/>
            </p:nvSpPr>
            <p:spPr>
              <a:xfrm>
                <a:off x="7002973" y="3579700"/>
                <a:ext cx="51025" cy="31910"/>
              </a:xfrm>
              <a:custGeom>
                <a:rect b="b" l="l" r="r" t="t"/>
                <a:pathLst>
                  <a:path extrusionOk="0" h="4883" w="7811">
                    <a:moveTo>
                      <a:pt x="6302" y="1"/>
                    </a:moveTo>
                    <a:lnTo>
                      <a:pt x="0" y="3640"/>
                    </a:lnTo>
                    <a:lnTo>
                      <a:pt x="2131" y="4882"/>
                    </a:lnTo>
                    <a:lnTo>
                      <a:pt x="7811" y="1687"/>
                    </a:lnTo>
                    <a:lnTo>
                      <a:pt x="630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0"/>
              <p:cNvSpPr/>
              <p:nvPr/>
            </p:nvSpPr>
            <p:spPr>
              <a:xfrm>
                <a:off x="7059799" y="3561725"/>
                <a:ext cx="16240" cy="17403"/>
              </a:xfrm>
              <a:custGeom>
                <a:rect b="b" l="l" r="r" t="t"/>
                <a:pathLst>
                  <a:path extrusionOk="0" h="2663" w="2486">
                    <a:moveTo>
                      <a:pt x="2486" y="0"/>
                    </a:moveTo>
                    <a:lnTo>
                      <a:pt x="0" y="1420"/>
                    </a:lnTo>
                    <a:lnTo>
                      <a:pt x="2131" y="2663"/>
                    </a:lnTo>
                    <a:lnTo>
                      <a:pt x="2486" y="2485"/>
                    </a:lnTo>
                    <a:lnTo>
                      <a:pt x="2486"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0"/>
              <p:cNvSpPr/>
              <p:nvPr/>
            </p:nvSpPr>
            <p:spPr>
              <a:xfrm>
                <a:off x="7087049" y="3562300"/>
                <a:ext cx="8126" cy="9868"/>
              </a:xfrm>
              <a:custGeom>
                <a:rect b="b" l="l" r="r" t="t"/>
                <a:pathLst>
                  <a:path extrusionOk="0" h="1510" w="1244">
                    <a:moveTo>
                      <a:pt x="1" y="1"/>
                    </a:moveTo>
                    <a:lnTo>
                      <a:pt x="1" y="1510"/>
                    </a:lnTo>
                    <a:lnTo>
                      <a:pt x="1243" y="800"/>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0"/>
              <p:cNvSpPr/>
              <p:nvPr/>
            </p:nvSpPr>
            <p:spPr>
              <a:xfrm>
                <a:off x="7092269" y="3573323"/>
                <a:ext cx="49869" cy="29002"/>
              </a:xfrm>
              <a:custGeom>
                <a:rect b="b" l="l" r="r" t="t"/>
                <a:pathLst>
                  <a:path extrusionOk="0" h="4438" w="7634">
                    <a:moveTo>
                      <a:pt x="2131" y="0"/>
                    </a:moveTo>
                    <a:lnTo>
                      <a:pt x="1" y="1243"/>
                    </a:lnTo>
                    <a:lnTo>
                      <a:pt x="5503" y="4438"/>
                    </a:lnTo>
                    <a:lnTo>
                      <a:pt x="7634" y="3195"/>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0"/>
              <p:cNvSpPr/>
              <p:nvPr/>
            </p:nvSpPr>
            <p:spPr>
              <a:xfrm>
                <a:off x="7087049" y="3567521"/>
                <a:ext cx="13921" cy="11031"/>
              </a:xfrm>
              <a:custGeom>
                <a:rect b="b" l="l" r="r" t="t"/>
                <a:pathLst>
                  <a:path extrusionOk="0" h="1688" w="2131">
                    <a:moveTo>
                      <a:pt x="1243" y="1"/>
                    </a:moveTo>
                    <a:lnTo>
                      <a:pt x="1" y="711"/>
                    </a:lnTo>
                    <a:lnTo>
                      <a:pt x="1" y="1687"/>
                    </a:lnTo>
                    <a:lnTo>
                      <a:pt x="2131" y="444"/>
                    </a:lnTo>
                    <a:lnTo>
                      <a:pt x="124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0"/>
              <p:cNvSpPr/>
              <p:nvPr/>
            </p:nvSpPr>
            <p:spPr>
              <a:xfrm>
                <a:off x="7087049" y="3570422"/>
                <a:ext cx="19140" cy="11025"/>
              </a:xfrm>
              <a:custGeom>
                <a:rect b="b" l="l" r="r" t="t"/>
                <a:pathLst>
                  <a:path extrusionOk="0" h="1687" w="2930">
                    <a:moveTo>
                      <a:pt x="2131" y="0"/>
                    </a:moveTo>
                    <a:lnTo>
                      <a:pt x="1" y="1243"/>
                    </a:lnTo>
                    <a:lnTo>
                      <a:pt x="800" y="1687"/>
                    </a:lnTo>
                    <a:lnTo>
                      <a:pt x="2930" y="444"/>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0"/>
              <p:cNvSpPr/>
              <p:nvPr/>
            </p:nvSpPr>
            <p:spPr>
              <a:xfrm>
                <a:off x="7076034" y="3558824"/>
                <a:ext cx="5226" cy="19148"/>
              </a:xfrm>
              <a:custGeom>
                <a:rect b="b" l="l" r="r" t="t"/>
                <a:pathLst>
                  <a:path extrusionOk="0" h="2930" w="800">
                    <a:moveTo>
                      <a:pt x="711" y="0"/>
                    </a:moveTo>
                    <a:lnTo>
                      <a:pt x="1" y="444"/>
                    </a:lnTo>
                    <a:lnTo>
                      <a:pt x="1" y="2929"/>
                    </a:lnTo>
                    <a:lnTo>
                      <a:pt x="267" y="2752"/>
                    </a:lnTo>
                    <a:cubicBezTo>
                      <a:pt x="444" y="2663"/>
                      <a:pt x="533" y="2663"/>
                      <a:pt x="622" y="2663"/>
                    </a:cubicBezTo>
                    <a:lnTo>
                      <a:pt x="799" y="2574"/>
                    </a:lnTo>
                    <a:lnTo>
                      <a:pt x="799" y="89"/>
                    </a:lnTo>
                    <a:lnTo>
                      <a:pt x="71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0"/>
              <p:cNvSpPr/>
              <p:nvPr/>
            </p:nvSpPr>
            <p:spPr>
              <a:xfrm>
                <a:off x="7080091" y="3575643"/>
                <a:ext cx="1169" cy="588"/>
              </a:xfrm>
              <a:custGeom>
                <a:rect b="b" l="l" r="r" t="t"/>
                <a:pathLst>
                  <a:path extrusionOk="0" h="90" w="179">
                    <a:moveTo>
                      <a:pt x="178" y="0"/>
                    </a:moveTo>
                    <a:lnTo>
                      <a:pt x="1" y="89"/>
                    </a:lnTo>
                    <a:lnTo>
                      <a:pt x="178" y="89"/>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0"/>
              <p:cNvSpPr/>
              <p:nvPr/>
            </p:nvSpPr>
            <p:spPr>
              <a:xfrm>
                <a:off x="7081254" y="3559406"/>
                <a:ext cx="5801" cy="16246"/>
              </a:xfrm>
              <a:custGeom>
                <a:rect b="b" l="l" r="r" t="t"/>
                <a:pathLst>
                  <a:path extrusionOk="0" h="2486" w="888">
                    <a:moveTo>
                      <a:pt x="0" y="0"/>
                    </a:moveTo>
                    <a:lnTo>
                      <a:pt x="0" y="2485"/>
                    </a:lnTo>
                    <a:lnTo>
                      <a:pt x="888" y="1953"/>
                    </a:lnTo>
                    <a:lnTo>
                      <a:pt x="888" y="444"/>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0"/>
              <p:cNvSpPr/>
              <p:nvPr/>
            </p:nvSpPr>
            <p:spPr>
              <a:xfrm>
                <a:off x="7081254" y="3572160"/>
                <a:ext cx="5801" cy="6391"/>
              </a:xfrm>
              <a:custGeom>
                <a:rect b="b" l="l" r="r" t="t"/>
                <a:pathLst>
                  <a:path extrusionOk="0" h="978" w="888">
                    <a:moveTo>
                      <a:pt x="888" y="1"/>
                    </a:moveTo>
                    <a:lnTo>
                      <a:pt x="0" y="533"/>
                    </a:lnTo>
                    <a:lnTo>
                      <a:pt x="0" y="622"/>
                    </a:lnTo>
                    <a:cubicBezTo>
                      <a:pt x="89" y="622"/>
                      <a:pt x="267" y="622"/>
                      <a:pt x="355" y="711"/>
                    </a:cubicBezTo>
                    <a:lnTo>
                      <a:pt x="888" y="977"/>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0"/>
              <p:cNvSpPr/>
              <p:nvPr/>
            </p:nvSpPr>
            <p:spPr>
              <a:xfrm>
                <a:off x="7087049" y="3578544"/>
                <a:ext cx="41174" cy="23781"/>
              </a:xfrm>
              <a:custGeom>
                <a:rect b="b" l="l" r="r" t="t"/>
                <a:pathLst>
                  <a:path extrusionOk="0" h="3639" w="6303">
                    <a:moveTo>
                      <a:pt x="1" y="0"/>
                    </a:moveTo>
                    <a:lnTo>
                      <a:pt x="6302" y="3639"/>
                    </a:lnTo>
                    <a:lnTo>
                      <a:pt x="6302" y="3639"/>
                    </a:lnTo>
                    <a:lnTo>
                      <a:pt x="800"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0"/>
              <p:cNvSpPr/>
              <p:nvPr/>
            </p:nvSpPr>
            <p:spPr>
              <a:xfrm>
                <a:off x="7027904" y="3598839"/>
                <a:ext cx="57408" cy="40027"/>
              </a:xfrm>
              <a:custGeom>
                <a:rect b="b" l="l" r="r" t="t"/>
                <a:pathLst>
                  <a:path extrusionOk="0" h="6125" w="8788">
                    <a:moveTo>
                      <a:pt x="5060" y="0"/>
                    </a:moveTo>
                    <a:lnTo>
                      <a:pt x="1" y="2929"/>
                    </a:lnTo>
                    <a:lnTo>
                      <a:pt x="5592" y="6125"/>
                    </a:lnTo>
                    <a:lnTo>
                      <a:pt x="8788" y="4261"/>
                    </a:lnTo>
                    <a:lnTo>
                      <a:pt x="506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0"/>
              <p:cNvSpPr/>
              <p:nvPr/>
            </p:nvSpPr>
            <p:spPr>
              <a:xfrm>
                <a:off x="7073715" y="3577962"/>
                <a:ext cx="2326" cy="2326"/>
              </a:xfrm>
              <a:custGeom>
                <a:rect b="b" l="l" r="r" t="t"/>
                <a:pathLst>
                  <a:path extrusionOk="0" h="356" w="356">
                    <a:moveTo>
                      <a:pt x="356" y="0"/>
                    </a:moveTo>
                    <a:lnTo>
                      <a:pt x="1" y="178"/>
                    </a:lnTo>
                    <a:lnTo>
                      <a:pt x="356" y="355"/>
                    </a:lnTo>
                    <a:lnTo>
                      <a:pt x="356"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0"/>
              <p:cNvSpPr/>
              <p:nvPr/>
            </p:nvSpPr>
            <p:spPr>
              <a:xfrm>
                <a:off x="7016889" y="3590717"/>
                <a:ext cx="40593" cy="23787"/>
              </a:xfrm>
              <a:custGeom>
                <a:rect b="b" l="l" r="r" t="t"/>
                <a:pathLst>
                  <a:path extrusionOk="0" h="3640" w="6214">
                    <a:moveTo>
                      <a:pt x="5681" y="1"/>
                    </a:moveTo>
                    <a:lnTo>
                      <a:pt x="1" y="3196"/>
                    </a:lnTo>
                    <a:lnTo>
                      <a:pt x="888" y="3640"/>
                    </a:lnTo>
                    <a:lnTo>
                      <a:pt x="6213" y="622"/>
                    </a:lnTo>
                    <a:lnTo>
                      <a:pt x="568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0"/>
              <p:cNvSpPr/>
              <p:nvPr/>
            </p:nvSpPr>
            <p:spPr>
              <a:xfrm>
                <a:off x="7076034" y="3576224"/>
                <a:ext cx="4063" cy="4065"/>
              </a:xfrm>
              <a:custGeom>
                <a:rect b="b" l="l" r="r" t="t"/>
                <a:pathLst>
                  <a:path extrusionOk="0" h="622" w="622">
                    <a:moveTo>
                      <a:pt x="622" y="0"/>
                    </a:moveTo>
                    <a:cubicBezTo>
                      <a:pt x="533" y="0"/>
                      <a:pt x="444" y="0"/>
                      <a:pt x="267" y="89"/>
                    </a:cubicBezTo>
                    <a:lnTo>
                      <a:pt x="1" y="266"/>
                    </a:lnTo>
                    <a:lnTo>
                      <a:pt x="1" y="621"/>
                    </a:lnTo>
                    <a:cubicBezTo>
                      <a:pt x="89" y="444"/>
                      <a:pt x="178" y="178"/>
                      <a:pt x="356" y="89"/>
                    </a:cubicBezTo>
                    <a:lnTo>
                      <a:pt x="62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0"/>
              <p:cNvSpPr/>
              <p:nvPr/>
            </p:nvSpPr>
            <p:spPr>
              <a:xfrm>
                <a:off x="7076034" y="3576224"/>
                <a:ext cx="46387" cy="29002"/>
              </a:xfrm>
              <a:custGeom>
                <a:rect b="b" l="l" r="r" t="t"/>
                <a:pathLst>
                  <a:path extrusionOk="0" h="4438" w="7101">
                    <a:moveTo>
                      <a:pt x="622" y="0"/>
                    </a:moveTo>
                    <a:lnTo>
                      <a:pt x="356" y="89"/>
                    </a:lnTo>
                    <a:cubicBezTo>
                      <a:pt x="178" y="178"/>
                      <a:pt x="89" y="444"/>
                      <a:pt x="1" y="621"/>
                    </a:cubicBezTo>
                    <a:lnTo>
                      <a:pt x="533" y="888"/>
                    </a:lnTo>
                    <a:lnTo>
                      <a:pt x="711" y="799"/>
                    </a:lnTo>
                    <a:lnTo>
                      <a:pt x="7101" y="4438"/>
                    </a:lnTo>
                    <a:lnTo>
                      <a:pt x="799" y="799"/>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0"/>
              <p:cNvSpPr/>
              <p:nvPr/>
            </p:nvSpPr>
            <p:spPr>
              <a:xfrm>
                <a:off x="7081254" y="3576224"/>
                <a:ext cx="5801" cy="5221"/>
              </a:xfrm>
              <a:custGeom>
                <a:rect b="b" l="l" r="r" t="t"/>
                <a:pathLst>
                  <a:path extrusionOk="0" h="799" w="888">
                    <a:moveTo>
                      <a:pt x="0" y="0"/>
                    </a:moveTo>
                    <a:lnTo>
                      <a:pt x="0" y="799"/>
                    </a:lnTo>
                    <a:lnTo>
                      <a:pt x="888" y="355"/>
                    </a:lnTo>
                    <a:lnTo>
                      <a:pt x="355" y="89"/>
                    </a:lnTo>
                    <a:cubicBezTo>
                      <a:pt x="267" y="0"/>
                      <a:pt x="89"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0"/>
              <p:cNvSpPr/>
              <p:nvPr/>
            </p:nvSpPr>
            <p:spPr>
              <a:xfrm>
                <a:off x="7081254" y="3578544"/>
                <a:ext cx="46969" cy="26682"/>
              </a:xfrm>
              <a:custGeom>
                <a:rect b="b" l="l" r="r" t="t"/>
                <a:pathLst>
                  <a:path extrusionOk="0" h="4083" w="7190">
                    <a:moveTo>
                      <a:pt x="888" y="0"/>
                    </a:moveTo>
                    <a:lnTo>
                      <a:pt x="0" y="444"/>
                    </a:lnTo>
                    <a:lnTo>
                      <a:pt x="6302" y="4083"/>
                    </a:lnTo>
                    <a:lnTo>
                      <a:pt x="7189" y="3639"/>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0"/>
              <p:cNvSpPr/>
              <p:nvPr/>
            </p:nvSpPr>
            <p:spPr>
              <a:xfrm>
                <a:off x="7022690" y="3594781"/>
                <a:ext cx="38267" cy="23206"/>
              </a:xfrm>
              <a:custGeom>
                <a:rect b="b" l="l" r="r" t="t"/>
                <a:pathLst>
                  <a:path extrusionOk="0" h="3551" w="5858">
                    <a:moveTo>
                      <a:pt x="5325" y="0"/>
                    </a:moveTo>
                    <a:lnTo>
                      <a:pt x="0" y="3018"/>
                    </a:lnTo>
                    <a:lnTo>
                      <a:pt x="799" y="3550"/>
                    </a:lnTo>
                    <a:lnTo>
                      <a:pt x="5858" y="621"/>
                    </a:lnTo>
                    <a:lnTo>
                      <a:pt x="5325"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0"/>
              <p:cNvSpPr/>
              <p:nvPr/>
            </p:nvSpPr>
            <p:spPr>
              <a:xfrm>
                <a:off x="7079516" y="3581438"/>
                <a:ext cx="42905" cy="24951"/>
              </a:xfrm>
              <a:custGeom>
                <a:rect b="b" l="l" r="r" t="t"/>
                <a:pathLst>
                  <a:path extrusionOk="0" h="3818" w="6568">
                    <a:moveTo>
                      <a:pt x="178" y="1"/>
                    </a:moveTo>
                    <a:lnTo>
                      <a:pt x="0" y="90"/>
                    </a:lnTo>
                    <a:lnTo>
                      <a:pt x="6390" y="3817"/>
                    </a:lnTo>
                    <a:lnTo>
                      <a:pt x="6568" y="3640"/>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0"/>
              <p:cNvSpPr/>
              <p:nvPr/>
            </p:nvSpPr>
            <p:spPr>
              <a:xfrm>
                <a:off x="6991958" y="3571585"/>
                <a:ext cx="48706" cy="28421"/>
              </a:xfrm>
              <a:custGeom>
                <a:rect b="b" l="l" r="r" t="t"/>
                <a:pathLst>
                  <a:path extrusionOk="0" h="4349" w="7456">
                    <a:moveTo>
                      <a:pt x="6923" y="0"/>
                    </a:moveTo>
                    <a:lnTo>
                      <a:pt x="0" y="3905"/>
                    </a:lnTo>
                    <a:lnTo>
                      <a:pt x="888" y="4349"/>
                    </a:lnTo>
                    <a:lnTo>
                      <a:pt x="7456" y="621"/>
                    </a:lnTo>
                    <a:lnTo>
                      <a:pt x="692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0"/>
              <p:cNvSpPr/>
              <p:nvPr/>
            </p:nvSpPr>
            <p:spPr>
              <a:xfrm>
                <a:off x="7048784" y="3548964"/>
                <a:ext cx="27254" cy="18566"/>
              </a:xfrm>
              <a:custGeom>
                <a:rect b="b" l="l" r="r" t="t"/>
                <a:pathLst>
                  <a:path extrusionOk="0" h="2841" w="4172">
                    <a:moveTo>
                      <a:pt x="4172" y="1"/>
                    </a:moveTo>
                    <a:lnTo>
                      <a:pt x="0" y="2397"/>
                    </a:lnTo>
                    <a:lnTo>
                      <a:pt x="888" y="2841"/>
                    </a:lnTo>
                    <a:lnTo>
                      <a:pt x="4172" y="977"/>
                    </a:lnTo>
                    <a:lnTo>
                      <a:pt x="4172" y="622"/>
                    </a:lnTo>
                    <a:lnTo>
                      <a:pt x="417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0"/>
              <p:cNvSpPr/>
              <p:nvPr/>
            </p:nvSpPr>
            <p:spPr>
              <a:xfrm>
                <a:off x="7076034" y="3553022"/>
                <a:ext cx="588" cy="2326"/>
              </a:xfrm>
              <a:custGeom>
                <a:rect b="b" l="l" r="r" t="t"/>
                <a:pathLst>
                  <a:path extrusionOk="0" h="356" w="90">
                    <a:moveTo>
                      <a:pt x="1" y="1"/>
                    </a:moveTo>
                    <a:lnTo>
                      <a:pt x="1" y="356"/>
                    </a:lnTo>
                    <a:lnTo>
                      <a:pt x="89" y="267"/>
                    </a:lnTo>
                    <a:cubicBezTo>
                      <a:pt x="89" y="267"/>
                      <a:pt x="89" y="267"/>
                      <a:pt x="89" y="178"/>
                    </a:cubicBezTo>
                    <a:cubicBezTo>
                      <a:pt x="1" y="90"/>
                      <a:pt x="1" y="90"/>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0"/>
              <p:cNvSpPr/>
              <p:nvPr/>
            </p:nvSpPr>
            <p:spPr>
              <a:xfrm>
                <a:off x="7076616" y="3554185"/>
                <a:ext cx="7" cy="588"/>
              </a:xfrm>
              <a:custGeom>
                <a:rect b="b" l="l" r="r" t="t"/>
                <a:pathLst>
                  <a:path extrusionOk="0" h="90" w="1">
                    <a:moveTo>
                      <a:pt x="0" y="0"/>
                    </a:moveTo>
                    <a:cubicBezTo>
                      <a:pt x="0" y="89"/>
                      <a:pt x="0" y="89"/>
                      <a:pt x="0" y="89"/>
                    </a:cubicBezTo>
                    <a:lnTo>
                      <a:pt x="0" y="89"/>
                    </a:lnTo>
                    <a:cubicBezTo>
                      <a:pt x="0" y="89"/>
                      <a:pt x="0" y="89"/>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0"/>
              <p:cNvSpPr/>
              <p:nvPr/>
            </p:nvSpPr>
            <p:spPr>
              <a:xfrm>
                <a:off x="7076034" y="3547226"/>
                <a:ext cx="4063" cy="4646"/>
              </a:xfrm>
              <a:custGeom>
                <a:rect b="b" l="l" r="r" t="t"/>
                <a:pathLst>
                  <a:path extrusionOk="0" h="711" w="622">
                    <a:moveTo>
                      <a:pt x="622" y="0"/>
                    </a:moveTo>
                    <a:cubicBezTo>
                      <a:pt x="533" y="0"/>
                      <a:pt x="444" y="0"/>
                      <a:pt x="267" y="89"/>
                    </a:cubicBezTo>
                    <a:lnTo>
                      <a:pt x="1" y="267"/>
                    </a:lnTo>
                    <a:lnTo>
                      <a:pt x="1" y="710"/>
                    </a:lnTo>
                    <a:cubicBezTo>
                      <a:pt x="1" y="622"/>
                      <a:pt x="89" y="533"/>
                      <a:pt x="89" y="444"/>
                    </a:cubicBezTo>
                    <a:cubicBezTo>
                      <a:pt x="89" y="355"/>
                      <a:pt x="178" y="355"/>
                      <a:pt x="267" y="267"/>
                    </a:cubicBezTo>
                    <a:cubicBezTo>
                      <a:pt x="267" y="267"/>
                      <a:pt x="356" y="178"/>
                      <a:pt x="356" y="178"/>
                    </a:cubicBezTo>
                    <a:lnTo>
                      <a:pt x="62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0"/>
              <p:cNvSpPr/>
              <p:nvPr/>
            </p:nvSpPr>
            <p:spPr>
              <a:xfrm>
                <a:off x="7076034" y="3553022"/>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0"/>
              <p:cNvSpPr/>
              <p:nvPr/>
            </p:nvSpPr>
            <p:spPr>
              <a:xfrm>
                <a:off x="7077772" y="3548383"/>
                <a:ext cx="588" cy="588"/>
              </a:xfrm>
              <a:custGeom>
                <a:rect b="b" l="l" r="r" t="t"/>
                <a:pathLst>
                  <a:path extrusionOk="0" h="90" w="90">
                    <a:moveTo>
                      <a:pt x="90" y="1"/>
                    </a:moveTo>
                    <a:cubicBezTo>
                      <a:pt x="90" y="1"/>
                      <a:pt x="1" y="90"/>
                      <a:pt x="1" y="90"/>
                    </a:cubicBezTo>
                    <a:cubicBezTo>
                      <a:pt x="1" y="90"/>
                      <a:pt x="90" y="1"/>
                      <a:pt x="9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0"/>
              <p:cNvSpPr/>
              <p:nvPr/>
            </p:nvSpPr>
            <p:spPr>
              <a:xfrm>
                <a:off x="7076034" y="3550127"/>
                <a:ext cx="588" cy="1745"/>
              </a:xfrm>
              <a:custGeom>
                <a:rect b="b" l="l" r="r" t="t"/>
                <a:pathLst>
                  <a:path extrusionOk="0" h="267" w="90">
                    <a:moveTo>
                      <a:pt x="1" y="266"/>
                    </a:moveTo>
                    <a:cubicBezTo>
                      <a:pt x="1" y="178"/>
                      <a:pt x="89" y="89"/>
                      <a:pt x="89" y="0"/>
                    </a:cubicBezTo>
                    <a:cubicBezTo>
                      <a:pt x="89" y="89"/>
                      <a:pt x="1" y="178"/>
                      <a:pt x="1" y="266"/>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0"/>
              <p:cNvSpPr/>
              <p:nvPr/>
            </p:nvSpPr>
            <p:spPr>
              <a:xfrm>
                <a:off x="7076034" y="3553022"/>
                <a:ext cx="588" cy="1170"/>
              </a:xfrm>
              <a:custGeom>
                <a:rect b="b" l="l" r="r" t="t"/>
                <a:pathLst>
                  <a:path extrusionOk="0" h="179" w="90">
                    <a:moveTo>
                      <a:pt x="1" y="1"/>
                    </a:moveTo>
                    <a:lnTo>
                      <a:pt x="1" y="1"/>
                    </a:lnTo>
                    <a:cubicBezTo>
                      <a:pt x="1" y="90"/>
                      <a:pt x="1" y="90"/>
                      <a:pt x="89" y="178"/>
                    </a:cubicBezTo>
                    <a:cubicBezTo>
                      <a:pt x="1" y="90"/>
                      <a:pt x="1" y="90"/>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0"/>
              <p:cNvSpPr/>
              <p:nvPr/>
            </p:nvSpPr>
            <p:spPr>
              <a:xfrm>
                <a:off x="7078353" y="3547226"/>
                <a:ext cx="2907" cy="1163"/>
              </a:xfrm>
              <a:custGeom>
                <a:rect b="b" l="l" r="r" t="t"/>
                <a:pathLst>
                  <a:path extrusionOk="0" h="178" w="445">
                    <a:moveTo>
                      <a:pt x="267" y="0"/>
                    </a:moveTo>
                    <a:lnTo>
                      <a:pt x="1" y="178"/>
                    </a:lnTo>
                    <a:cubicBezTo>
                      <a:pt x="178" y="89"/>
                      <a:pt x="356" y="0"/>
                      <a:pt x="444"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0"/>
              <p:cNvSpPr/>
              <p:nvPr/>
            </p:nvSpPr>
            <p:spPr>
              <a:xfrm>
                <a:off x="7076616" y="3548964"/>
                <a:ext cx="1163" cy="1170"/>
              </a:xfrm>
              <a:custGeom>
                <a:rect b="b" l="l" r="r" t="t"/>
                <a:pathLst>
                  <a:path extrusionOk="0" h="179" w="178">
                    <a:moveTo>
                      <a:pt x="0" y="178"/>
                    </a:moveTo>
                    <a:cubicBezTo>
                      <a:pt x="0" y="89"/>
                      <a:pt x="89" y="89"/>
                      <a:pt x="178" y="1"/>
                    </a:cubicBezTo>
                    <a:cubicBezTo>
                      <a:pt x="89" y="89"/>
                      <a:pt x="0" y="89"/>
                      <a:pt x="0" y="178"/>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0"/>
              <p:cNvSpPr/>
              <p:nvPr/>
            </p:nvSpPr>
            <p:spPr>
              <a:xfrm>
                <a:off x="7076034" y="3551865"/>
                <a:ext cx="7" cy="1163"/>
              </a:xfrm>
              <a:custGeom>
                <a:rect b="b" l="l" r="r" t="t"/>
                <a:pathLst>
                  <a:path extrusionOk="0" h="178" w="1">
                    <a:moveTo>
                      <a:pt x="1" y="0"/>
                    </a:moveTo>
                    <a:cubicBezTo>
                      <a:pt x="1" y="0"/>
                      <a:pt x="1" y="89"/>
                      <a:pt x="1" y="178"/>
                    </a:cubicBezTo>
                    <a:lnTo>
                      <a:pt x="1" y="178"/>
                    </a:lnTo>
                    <a:cubicBezTo>
                      <a:pt x="1" y="89"/>
                      <a:pt x="1" y="0"/>
                      <a:pt x="1"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0"/>
              <p:cNvSpPr/>
              <p:nvPr/>
            </p:nvSpPr>
            <p:spPr>
              <a:xfrm>
                <a:off x="7076034" y="3547226"/>
                <a:ext cx="5226" cy="7548"/>
              </a:xfrm>
              <a:custGeom>
                <a:rect b="b" l="l" r="r" t="t"/>
                <a:pathLst>
                  <a:path extrusionOk="0" h="1155" w="800">
                    <a:moveTo>
                      <a:pt x="799" y="0"/>
                    </a:moveTo>
                    <a:cubicBezTo>
                      <a:pt x="711" y="0"/>
                      <a:pt x="533" y="89"/>
                      <a:pt x="356" y="178"/>
                    </a:cubicBezTo>
                    <a:cubicBezTo>
                      <a:pt x="356" y="178"/>
                      <a:pt x="267" y="267"/>
                      <a:pt x="267" y="267"/>
                    </a:cubicBezTo>
                    <a:cubicBezTo>
                      <a:pt x="178" y="355"/>
                      <a:pt x="89" y="355"/>
                      <a:pt x="89" y="444"/>
                    </a:cubicBezTo>
                    <a:cubicBezTo>
                      <a:pt x="89" y="533"/>
                      <a:pt x="1" y="622"/>
                      <a:pt x="1" y="710"/>
                    </a:cubicBezTo>
                    <a:cubicBezTo>
                      <a:pt x="1" y="710"/>
                      <a:pt x="1" y="799"/>
                      <a:pt x="1" y="888"/>
                    </a:cubicBezTo>
                    <a:cubicBezTo>
                      <a:pt x="1" y="977"/>
                      <a:pt x="1" y="977"/>
                      <a:pt x="89" y="1065"/>
                    </a:cubicBezTo>
                    <a:cubicBezTo>
                      <a:pt x="89" y="1154"/>
                      <a:pt x="89" y="1154"/>
                      <a:pt x="89" y="1154"/>
                    </a:cubicBezTo>
                    <a:lnTo>
                      <a:pt x="711" y="799"/>
                    </a:lnTo>
                    <a:lnTo>
                      <a:pt x="799" y="888"/>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0"/>
              <p:cNvSpPr/>
              <p:nvPr/>
            </p:nvSpPr>
            <p:spPr>
              <a:xfrm>
                <a:off x="7081254" y="3553022"/>
                <a:ext cx="19715" cy="11031"/>
              </a:xfrm>
              <a:custGeom>
                <a:rect b="b" l="l" r="r" t="t"/>
                <a:pathLst>
                  <a:path extrusionOk="0" h="1688" w="3018">
                    <a:moveTo>
                      <a:pt x="0" y="1"/>
                    </a:moveTo>
                    <a:lnTo>
                      <a:pt x="3018" y="1687"/>
                    </a:lnTo>
                    <a:lnTo>
                      <a:pt x="3018" y="1687"/>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0"/>
              <p:cNvSpPr/>
              <p:nvPr/>
            </p:nvSpPr>
            <p:spPr>
              <a:xfrm>
                <a:off x="7111987" y="3570422"/>
                <a:ext cx="35373" cy="20886"/>
              </a:xfrm>
              <a:custGeom>
                <a:rect b="b" l="l" r="r" t="t"/>
                <a:pathLst>
                  <a:path extrusionOk="0" h="3196" w="5415">
                    <a:moveTo>
                      <a:pt x="0" y="0"/>
                    </a:moveTo>
                    <a:lnTo>
                      <a:pt x="5414" y="3196"/>
                    </a:lnTo>
                    <a:lnTo>
                      <a:pt x="5414" y="3196"/>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0"/>
              <p:cNvSpPr/>
              <p:nvPr/>
            </p:nvSpPr>
            <p:spPr>
              <a:xfrm>
                <a:off x="7100965" y="3564045"/>
                <a:ext cx="5226" cy="3483"/>
              </a:xfrm>
              <a:custGeom>
                <a:rect b="b" l="l" r="r" t="t"/>
                <a:pathLst>
                  <a:path extrusionOk="0" h="533" w="800">
                    <a:moveTo>
                      <a:pt x="1" y="0"/>
                    </a:moveTo>
                    <a:lnTo>
                      <a:pt x="800" y="533"/>
                    </a:lnTo>
                    <a:lnTo>
                      <a:pt x="800" y="533"/>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0"/>
              <p:cNvSpPr/>
              <p:nvPr/>
            </p:nvSpPr>
            <p:spPr>
              <a:xfrm>
                <a:off x="7109086" y="3565783"/>
                <a:ext cx="7" cy="6385"/>
              </a:xfrm>
              <a:custGeom>
                <a:rect b="b" l="l" r="r" t="t"/>
                <a:pathLst>
                  <a:path extrusionOk="0" h="977" w="1">
                    <a:moveTo>
                      <a:pt x="1" y="0"/>
                    </a:moveTo>
                    <a:lnTo>
                      <a:pt x="1" y="0"/>
                    </a:lnTo>
                    <a:lnTo>
                      <a:pt x="1" y="977"/>
                    </a:lnTo>
                    <a:lnTo>
                      <a:pt x="1" y="97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0"/>
              <p:cNvSpPr/>
              <p:nvPr/>
            </p:nvSpPr>
            <p:spPr>
              <a:xfrm>
                <a:off x="7081254" y="3547226"/>
                <a:ext cx="2907" cy="588"/>
              </a:xfrm>
              <a:custGeom>
                <a:rect b="b" l="l" r="r" t="t"/>
                <a:pathLst>
                  <a:path extrusionOk="0" h="90" w="445">
                    <a:moveTo>
                      <a:pt x="0" y="0"/>
                    </a:moveTo>
                    <a:cubicBezTo>
                      <a:pt x="142" y="0"/>
                      <a:pt x="227" y="57"/>
                      <a:pt x="345" y="79"/>
                    </a:cubicBezTo>
                    <a:lnTo>
                      <a:pt x="345" y="79"/>
                    </a:lnTo>
                    <a:cubicBezTo>
                      <a:pt x="253" y="0"/>
                      <a:pt x="86" y="0"/>
                      <a:pt x="0" y="0"/>
                    </a:cubicBezTo>
                    <a:close/>
                    <a:moveTo>
                      <a:pt x="345" y="79"/>
                    </a:moveTo>
                    <a:cubicBezTo>
                      <a:pt x="349" y="83"/>
                      <a:pt x="352" y="86"/>
                      <a:pt x="355" y="89"/>
                    </a:cubicBezTo>
                    <a:lnTo>
                      <a:pt x="444" y="89"/>
                    </a:lnTo>
                    <a:cubicBezTo>
                      <a:pt x="408" y="89"/>
                      <a:pt x="375" y="85"/>
                      <a:pt x="345" y="7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0"/>
              <p:cNvSpPr/>
              <p:nvPr/>
            </p:nvSpPr>
            <p:spPr>
              <a:xfrm>
                <a:off x="7081254" y="3547226"/>
                <a:ext cx="5801" cy="5803"/>
              </a:xfrm>
              <a:custGeom>
                <a:rect b="b" l="l" r="r" t="t"/>
                <a:pathLst>
                  <a:path extrusionOk="0" h="888" w="888">
                    <a:moveTo>
                      <a:pt x="0" y="0"/>
                    </a:moveTo>
                    <a:lnTo>
                      <a:pt x="0" y="888"/>
                    </a:lnTo>
                    <a:lnTo>
                      <a:pt x="888" y="355"/>
                    </a:lnTo>
                    <a:lnTo>
                      <a:pt x="444" y="89"/>
                    </a:lnTo>
                    <a:cubicBezTo>
                      <a:pt x="267" y="89"/>
                      <a:pt x="178"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0"/>
              <p:cNvSpPr/>
              <p:nvPr/>
            </p:nvSpPr>
            <p:spPr>
              <a:xfrm>
                <a:off x="7081254" y="3549546"/>
                <a:ext cx="24935" cy="14508"/>
              </a:xfrm>
              <a:custGeom>
                <a:rect b="b" l="l" r="r" t="t"/>
                <a:pathLst>
                  <a:path extrusionOk="0" h="2220" w="3817">
                    <a:moveTo>
                      <a:pt x="888" y="0"/>
                    </a:moveTo>
                    <a:lnTo>
                      <a:pt x="0" y="533"/>
                    </a:lnTo>
                    <a:lnTo>
                      <a:pt x="3018" y="2219"/>
                    </a:lnTo>
                    <a:lnTo>
                      <a:pt x="3817" y="177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0"/>
              <p:cNvSpPr/>
              <p:nvPr/>
            </p:nvSpPr>
            <p:spPr>
              <a:xfrm>
                <a:off x="7111987" y="3567521"/>
                <a:ext cx="41168" cy="23787"/>
              </a:xfrm>
              <a:custGeom>
                <a:rect b="b" l="l" r="r" t="t"/>
                <a:pathLst>
                  <a:path extrusionOk="0" h="3640" w="6302">
                    <a:moveTo>
                      <a:pt x="799" y="1"/>
                    </a:moveTo>
                    <a:lnTo>
                      <a:pt x="0" y="444"/>
                    </a:lnTo>
                    <a:lnTo>
                      <a:pt x="5414" y="3640"/>
                    </a:lnTo>
                    <a:lnTo>
                      <a:pt x="6302" y="3107"/>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0"/>
              <p:cNvSpPr/>
              <p:nvPr/>
            </p:nvSpPr>
            <p:spPr>
              <a:xfrm>
                <a:off x="7100965" y="3561144"/>
                <a:ext cx="11027" cy="6385"/>
              </a:xfrm>
              <a:custGeom>
                <a:rect b="b" l="l" r="r" t="t"/>
                <a:pathLst>
                  <a:path extrusionOk="0" h="977" w="1688">
                    <a:moveTo>
                      <a:pt x="800" y="0"/>
                    </a:moveTo>
                    <a:lnTo>
                      <a:pt x="1" y="444"/>
                    </a:lnTo>
                    <a:lnTo>
                      <a:pt x="800" y="977"/>
                    </a:lnTo>
                    <a:lnTo>
                      <a:pt x="1687" y="444"/>
                    </a:lnTo>
                    <a:lnTo>
                      <a:pt x="80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0"/>
              <p:cNvSpPr/>
              <p:nvPr/>
            </p:nvSpPr>
            <p:spPr>
              <a:xfrm>
                <a:off x="7106185" y="3564045"/>
                <a:ext cx="11027" cy="6385"/>
              </a:xfrm>
              <a:custGeom>
                <a:rect b="b" l="l" r="r" t="t"/>
                <a:pathLst>
                  <a:path extrusionOk="0" h="977" w="1688">
                    <a:moveTo>
                      <a:pt x="888" y="0"/>
                    </a:moveTo>
                    <a:lnTo>
                      <a:pt x="1" y="533"/>
                    </a:lnTo>
                    <a:lnTo>
                      <a:pt x="888" y="976"/>
                    </a:lnTo>
                    <a:lnTo>
                      <a:pt x="1687" y="53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0"/>
              <p:cNvSpPr/>
              <p:nvPr/>
            </p:nvSpPr>
            <p:spPr>
              <a:xfrm>
                <a:off x="6997753" y="3575643"/>
                <a:ext cx="46394" cy="27846"/>
              </a:xfrm>
              <a:custGeom>
                <a:rect b="b" l="l" r="r" t="t"/>
                <a:pathLst>
                  <a:path extrusionOk="0" h="4261" w="7102">
                    <a:moveTo>
                      <a:pt x="6569" y="0"/>
                    </a:moveTo>
                    <a:lnTo>
                      <a:pt x="1" y="3728"/>
                    </a:lnTo>
                    <a:lnTo>
                      <a:pt x="799" y="4261"/>
                    </a:lnTo>
                    <a:lnTo>
                      <a:pt x="7101" y="622"/>
                    </a:lnTo>
                    <a:lnTo>
                      <a:pt x="656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0"/>
              <p:cNvSpPr/>
              <p:nvPr/>
            </p:nvSpPr>
            <p:spPr>
              <a:xfrm>
                <a:off x="7054579" y="3555342"/>
                <a:ext cx="21459" cy="15671"/>
              </a:xfrm>
              <a:custGeom>
                <a:rect b="b" l="l" r="r" t="t"/>
                <a:pathLst>
                  <a:path extrusionOk="0" h="2398" w="3285">
                    <a:moveTo>
                      <a:pt x="3285" y="1"/>
                    </a:moveTo>
                    <a:lnTo>
                      <a:pt x="1" y="1865"/>
                    </a:lnTo>
                    <a:lnTo>
                      <a:pt x="799" y="2397"/>
                    </a:lnTo>
                    <a:lnTo>
                      <a:pt x="3285" y="977"/>
                    </a:lnTo>
                    <a:lnTo>
                      <a:pt x="3285"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0"/>
              <p:cNvSpPr/>
              <p:nvPr/>
            </p:nvSpPr>
            <p:spPr>
              <a:xfrm>
                <a:off x="7087049" y="3562300"/>
                <a:ext cx="8708" cy="5228"/>
              </a:xfrm>
              <a:custGeom>
                <a:rect b="b" l="l" r="r" t="t"/>
                <a:pathLst>
                  <a:path extrusionOk="0" h="800" w="1333">
                    <a:moveTo>
                      <a:pt x="1" y="1"/>
                    </a:moveTo>
                    <a:lnTo>
                      <a:pt x="1332" y="800"/>
                    </a:lnTo>
                    <a:lnTo>
                      <a:pt x="1332" y="800"/>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0"/>
              <p:cNvSpPr/>
              <p:nvPr/>
            </p:nvSpPr>
            <p:spPr>
              <a:xfrm>
                <a:off x="7106185" y="3573323"/>
                <a:ext cx="35955" cy="20886"/>
              </a:xfrm>
              <a:custGeom>
                <a:rect b="b" l="l" r="r" t="t"/>
                <a:pathLst>
                  <a:path extrusionOk="0" h="3196" w="5504">
                    <a:moveTo>
                      <a:pt x="1" y="0"/>
                    </a:moveTo>
                    <a:lnTo>
                      <a:pt x="5504" y="3195"/>
                    </a:lnTo>
                    <a:lnTo>
                      <a:pt x="5504" y="3195"/>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0"/>
              <p:cNvSpPr/>
              <p:nvPr/>
            </p:nvSpPr>
            <p:spPr>
              <a:xfrm>
                <a:off x="7098071" y="3565783"/>
                <a:ext cx="7" cy="6385"/>
              </a:xfrm>
              <a:custGeom>
                <a:rect b="b" l="l" r="r" t="t"/>
                <a:pathLst>
                  <a:path extrusionOk="0" h="977" w="1">
                    <a:moveTo>
                      <a:pt x="0" y="0"/>
                    </a:moveTo>
                    <a:lnTo>
                      <a:pt x="0" y="0"/>
                    </a:lnTo>
                    <a:lnTo>
                      <a:pt x="0" y="977"/>
                    </a:lnTo>
                    <a:lnTo>
                      <a:pt x="0" y="97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0"/>
              <p:cNvSpPr/>
              <p:nvPr/>
            </p:nvSpPr>
            <p:spPr>
              <a:xfrm>
                <a:off x="7100965" y="3570422"/>
                <a:ext cx="5226" cy="2908"/>
              </a:xfrm>
              <a:custGeom>
                <a:rect b="b" l="l" r="r" t="t"/>
                <a:pathLst>
                  <a:path extrusionOk="0" h="445" w="800">
                    <a:moveTo>
                      <a:pt x="1" y="0"/>
                    </a:moveTo>
                    <a:lnTo>
                      <a:pt x="800" y="444"/>
                    </a:lnTo>
                    <a:lnTo>
                      <a:pt x="800"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0"/>
              <p:cNvSpPr/>
              <p:nvPr/>
            </p:nvSpPr>
            <p:spPr>
              <a:xfrm>
                <a:off x="7076034" y="3554767"/>
                <a:ext cx="5226" cy="6966"/>
              </a:xfrm>
              <a:custGeom>
                <a:rect b="b" l="l" r="r" t="t"/>
                <a:pathLst>
                  <a:path extrusionOk="0" h="1066" w="800">
                    <a:moveTo>
                      <a:pt x="89" y="0"/>
                    </a:moveTo>
                    <a:lnTo>
                      <a:pt x="1" y="89"/>
                    </a:lnTo>
                    <a:lnTo>
                      <a:pt x="1" y="1065"/>
                    </a:lnTo>
                    <a:lnTo>
                      <a:pt x="711" y="621"/>
                    </a:lnTo>
                    <a:lnTo>
                      <a:pt x="799" y="710"/>
                    </a:lnTo>
                    <a:lnTo>
                      <a:pt x="799" y="621"/>
                    </a:lnTo>
                    <a:lnTo>
                      <a:pt x="356" y="444"/>
                    </a:lnTo>
                    <a:cubicBezTo>
                      <a:pt x="267" y="355"/>
                      <a:pt x="178" y="266"/>
                      <a:pt x="89" y="89"/>
                    </a:cubicBezTo>
                    <a:cubicBezTo>
                      <a:pt x="89" y="89"/>
                      <a:pt x="89" y="89"/>
                      <a:pt x="89"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0"/>
              <p:cNvSpPr/>
              <p:nvPr/>
            </p:nvSpPr>
            <p:spPr>
              <a:xfrm>
                <a:off x="7081254" y="3558824"/>
                <a:ext cx="5801" cy="3483"/>
              </a:xfrm>
              <a:custGeom>
                <a:rect b="b" l="l" r="r" t="t"/>
                <a:pathLst>
                  <a:path extrusionOk="0" h="533" w="888">
                    <a:moveTo>
                      <a:pt x="0" y="0"/>
                    </a:moveTo>
                    <a:lnTo>
                      <a:pt x="0" y="89"/>
                    </a:lnTo>
                    <a:lnTo>
                      <a:pt x="888" y="533"/>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0"/>
              <p:cNvSpPr/>
              <p:nvPr/>
            </p:nvSpPr>
            <p:spPr>
              <a:xfrm>
                <a:off x="7076616" y="3554767"/>
                <a:ext cx="7" cy="582"/>
              </a:xfrm>
              <a:custGeom>
                <a:rect b="b" l="l" r="r" t="t"/>
                <a:pathLst>
                  <a:path extrusionOk="0" h="89" w="1">
                    <a:moveTo>
                      <a:pt x="0" y="0"/>
                    </a:moveTo>
                    <a:cubicBezTo>
                      <a:pt x="0" y="89"/>
                      <a:pt x="0" y="89"/>
                      <a:pt x="0" y="89"/>
                    </a:cubicBezTo>
                    <a:cubicBezTo>
                      <a:pt x="0" y="89"/>
                      <a:pt x="0" y="89"/>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0"/>
              <p:cNvSpPr/>
              <p:nvPr/>
            </p:nvSpPr>
            <p:spPr>
              <a:xfrm>
                <a:off x="7076616" y="3555342"/>
                <a:ext cx="1744" cy="2326"/>
              </a:xfrm>
              <a:custGeom>
                <a:rect b="b" l="l" r="r" t="t"/>
                <a:pathLst>
                  <a:path extrusionOk="0" h="356" w="267">
                    <a:moveTo>
                      <a:pt x="267" y="356"/>
                    </a:moveTo>
                    <a:cubicBezTo>
                      <a:pt x="178" y="267"/>
                      <a:pt x="89" y="178"/>
                      <a:pt x="0" y="1"/>
                    </a:cubicBezTo>
                    <a:cubicBezTo>
                      <a:pt x="89" y="178"/>
                      <a:pt x="178" y="267"/>
                      <a:pt x="267" y="356"/>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0"/>
              <p:cNvSpPr/>
              <p:nvPr/>
            </p:nvSpPr>
            <p:spPr>
              <a:xfrm>
                <a:off x="7076616" y="3552447"/>
                <a:ext cx="4645" cy="6385"/>
              </a:xfrm>
              <a:custGeom>
                <a:rect b="b" l="l" r="r" t="t"/>
                <a:pathLst>
                  <a:path extrusionOk="0" h="977" w="711">
                    <a:moveTo>
                      <a:pt x="622" y="0"/>
                    </a:moveTo>
                    <a:lnTo>
                      <a:pt x="0" y="355"/>
                    </a:lnTo>
                    <a:cubicBezTo>
                      <a:pt x="0" y="444"/>
                      <a:pt x="0" y="444"/>
                      <a:pt x="0" y="444"/>
                    </a:cubicBezTo>
                    <a:cubicBezTo>
                      <a:pt x="89" y="621"/>
                      <a:pt x="178" y="710"/>
                      <a:pt x="267" y="799"/>
                    </a:cubicBezTo>
                    <a:lnTo>
                      <a:pt x="710" y="976"/>
                    </a:lnTo>
                    <a:lnTo>
                      <a:pt x="710" y="89"/>
                    </a:lnTo>
                    <a:lnTo>
                      <a:pt x="62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0"/>
              <p:cNvSpPr/>
              <p:nvPr/>
            </p:nvSpPr>
            <p:spPr>
              <a:xfrm>
                <a:off x="7081254" y="3553022"/>
                <a:ext cx="19715" cy="14508"/>
              </a:xfrm>
              <a:custGeom>
                <a:rect b="b" l="l" r="r" t="t"/>
                <a:pathLst>
                  <a:path extrusionOk="0" h="2220" w="3018">
                    <a:moveTo>
                      <a:pt x="0" y="1"/>
                    </a:moveTo>
                    <a:lnTo>
                      <a:pt x="0" y="888"/>
                    </a:lnTo>
                    <a:lnTo>
                      <a:pt x="2219" y="2220"/>
                    </a:lnTo>
                    <a:lnTo>
                      <a:pt x="3018" y="1687"/>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0"/>
              <p:cNvSpPr/>
              <p:nvPr/>
            </p:nvSpPr>
            <p:spPr>
              <a:xfrm>
                <a:off x="7106185" y="3570422"/>
                <a:ext cx="41174" cy="23787"/>
              </a:xfrm>
              <a:custGeom>
                <a:rect b="b" l="l" r="r" t="t"/>
                <a:pathLst>
                  <a:path extrusionOk="0" h="3640" w="6303">
                    <a:moveTo>
                      <a:pt x="888" y="0"/>
                    </a:moveTo>
                    <a:lnTo>
                      <a:pt x="1" y="444"/>
                    </a:lnTo>
                    <a:lnTo>
                      <a:pt x="5504" y="3639"/>
                    </a:lnTo>
                    <a:lnTo>
                      <a:pt x="6302" y="3196"/>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0"/>
              <p:cNvSpPr/>
              <p:nvPr/>
            </p:nvSpPr>
            <p:spPr>
              <a:xfrm>
                <a:off x="7095751" y="3564045"/>
                <a:ext cx="10439" cy="6385"/>
              </a:xfrm>
              <a:custGeom>
                <a:rect b="b" l="l" r="r" t="t"/>
                <a:pathLst>
                  <a:path extrusionOk="0" h="977" w="1598">
                    <a:moveTo>
                      <a:pt x="799" y="0"/>
                    </a:moveTo>
                    <a:lnTo>
                      <a:pt x="0" y="533"/>
                    </a:lnTo>
                    <a:lnTo>
                      <a:pt x="799" y="976"/>
                    </a:lnTo>
                    <a:lnTo>
                      <a:pt x="1598" y="533"/>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0"/>
              <p:cNvSpPr/>
              <p:nvPr/>
            </p:nvSpPr>
            <p:spPr>
              <a:xfrm>
                <a:off x="7100965" y="3567521"/>
                <a:ext cx="11027" cy="5810"/>
              </a:xfrm>
              <a:custGeom>
                <a:rect b="b" l="l" r="r" t="t"/>
                <a:pathLst>
                  <a:path extrusionOk="0" h="889" w="1688">
                    <a:moveTo>
                      <a:pt x="800" y="1"/>
                    </a:moveTo>
                    <a:lnTo>
                      <a:pt x="1" y="444"/>
                    </a:lnTo>
                    <a:lnTo>
                      <a:pt x="800" y="888"/>
                    </a:lnTo>
                    <a:lnTo>
                      <a:pt x="1687" y="444"/>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0"/>
              <p:cNvSpPr/>
              <p:nvPr/>
            </p:nvSpPr>
            <p:spPr>
              <a:xfrm>
                <a:off x="6972241" y="3598257"/>
                <a:ext cx="8701" cy="9868"/>
              </a:xfrm>
              <a:custGeom>
                <a:rect b="b" l="l" r="r" t="t"/>
                <a:pathLst>
                  <a:path extrusionOk="0" h="1510" w="1332">
                    <a:moveTo>
                      <a:pt x="0" y="1"/>
                    </a:moveTo>
                    <a:lnTo>
                      <a:pt x="0" y="1510"/>
                    </a:lnTo>
                    <a:lnTo>
                      <a:pt x="1332" y="800"/>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0"/>
              <p:cNvSpPr/>
              <p:nvPr/>
            </p:nvSpPr>
            <p:spPr>
              <a:xfrm>
                <a:off x="6978042" y="3609855"/>
                <a:ext cx="28410" cy="16246"/>
              </a:xfrm>
              <a:custGeom>
                <a:rect b="b" l="l" r="r" t="t"/>
                <a:pathLst>
                  <a:path extrusionOk="0" h="2486" w="4349">
                    <a:moveTo>
                      <a:pt x="2130" y="1"/>
                    </a:moveTo>
                    <a:lnTo>
                      <a:pt x="0" y="1243"/>
                    </a:lnTo>
                    <a:lnTo>
                      <a:pt x="2130" y="2486"/>
                    </a:lnTo>
                    <a:lnTo>
                      <a:pt x="4349" y="1243"/>
                    </a:lnTo>
                    <a:lnTo>
                      <a:pt x="21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0"/>
              <p:cNvSpPr/>
              <p:nvPr/>
            </p:nvSpPr>
            <p:spPr>
              <a:xfrm>
                <a:off x="7002973" y="3624354"/>
                <a:ext cx="55663" cy="40027"/>
              </a:xfrm>
              <a:custGeom>
                <a:rect b="b" l="l" r="r" t="t"/>
                <a:pathLst>
                  <a:path extrusionOk="0" h="6125" w="8521">
                    <a:moveTo>
                      <a:pt x="2131" y="1"/>
                    </a:moveTo>
                    <a:lnTo>
                      <a:pt x="0" y="1243"/>
                    </a:lnTo>
                    <a:lnTo>
                      <a:pt x="8521" y="6125"/>
                    </a:lnTo>
                    <a:lnTo>
                      <a:pt x="8521" y="3640"/>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0"/>
              <p:cNvSpPr/>
              <p:nvPr/>
            </p:nvSpPr>
            <p:spPr>
              <a:xfrm>
                <a:off x="6991958" y="3617977"/>
                <a:ext cx="19715" cy="11025"/>
              </a:xfrm>
              <a:custGeom>
                <a:rect b="b" l="l" r="r" t="t"/>
                <a:pathLst>
                  <a:path extrusionOk="0" h="1687" w="3018">
                    <a:moveTo>
                      <a:pt x="2219" y="0"/>
                    </a:moveTo>
                    <a:lnTo>
                      <a:pt x="0" y="1243"/>
                    </a:lnTo>
                    <a:lnTo>
                      <a:pt x="888" y="1687"/>
                    </a:lnTo>
                    <a:lnTo>
                      <a:pt x="3018" y="444"/>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0"/>
              <p:cNvSpPr/>
              <p:nvPr/>
            </p:nvSpPr>
            <p:spPr>
              <a:xfrm>
                <a:off x="6997753" y="3620878"/>
                <a:ext cx="19140" cy="11606"/>
              </a:xfrm>
              <a:custGeom>
                <a:rect b="b" l="l" r="r" t="t"/>
                <a:pathLst>
                  <a:path extrusionOk="0" h="1776" w="2930">
                    <a:moveTo>
                      <a:pt x="2131" y="0"/>
                    </a:moveTo>
                    <a:lnTo>
                      <a:pt x="1" y="1243"/>
                    </a:lnTo>
                    <a:lnTo>
                      <a:pt x="799" y="1775"/>
                    </a:lnTo>
                    <a:lnTo>
                      <a:pt x="2930" y="533"/>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0"/>
              <p:cNvSpPr/>
              <p:nvPr/>
            </p:nvSpPr>
            <p:spPr>
              <a:xfrm>
                <a:off x="6972241" y="3603478"/>
                <a:ext cx="14502" cy="11025"/>
              </a:xfrm>
              <a:custGeom>
                <a:rect b="b" l="l" r="r" t="t"/>
                <a:pathLst>
                  <a:path extrusionOk="0" h="1687" w="2220">
                    <a:moveTo>
                      <a:pt x="1332" y="1"/>
                    </a:moveTo>
                    <a:lnTo>
                      <a:pt x="0" y="711"/>
                    </a:lnTo>
                    <a:lnTo>
                      <a:pt x="0" y="1687"/>
                    </a:lnTo>
                    <a:lnTo>
                      <a:pt x="2219" y="444"/>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0"/>
              <p:cNvSpPr/>
              <p:nvPr/>
            </p:nvSpPr>
            <p:spPr>
              <a:xfrm>
                <a:off x="6972241" y="3606379"/>
                <a:ext cx="19722" cy="11606"/>
              </a:xfrm>
              <a:custGeom>
                <a:rect b="b" l="l" r="r" t="t"/>
                <a:pathLst>
                  <a:path extrusionOk="0" h="1776" w="3019">
                    <a:moveTo>
                      <a:pt x="2219" y="0"/>
                    </a:moveTo>
                    <a:lnTo>
                      <a:pt x="0" y="1243"/>
                    </a:lnTo>
                    <a:lnTo>
                      <a:pt x="888" y="1775"/>
                    </a:lnTo>
                    <a:lnTo>
                      <a:pt x="3018" y="533"/>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0"/>
              <p:cNvSpPr/>
              <p:nvPr/>
            </p:nvSpPr>
            <p:spPr>
              <a:xfrm>
                <a:off x="7034862" y="3568684"/>
                <a:ext cx="2907" cy="2902"/>
              </a:xfrm>
              <a:custGeom>
                <a:rect b="b" l="l" r="r" t="t"/>
                <a:pathLst>
                  <a:path extrusionOk="0" h="444" w="445">
                    <a:moveTo>
                      <a:pt x="1" y="0"/>
                    </a:moveTo>
                    <a:lnTo>
                      <a:pt x="356" y="444"/>
                    </a:lnTo>
                    <a:lnTo>
                      <a:pt x="445" y="355"/>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0"/>
              <p:cNvSpPr/>
              <p:nvPr/>
            </p:nvSpPr>
            <p:spPr>
              <a:xfrm>
                <a:off x="7044145" y="3576799"/>
                <a:ext cx="19134" cy="13926"/>
              </a:xfrm>
              <a:custGeom>
                <a:rect b="b" l="l" r="r" t="t"/>
                <a:pathLst>
                  <a:path extrusionOk="0" h="2131" w="2929">
                    <a:moveTo>
                      <a:pt x="710" y="1"/>
                    </a:moveTo>
                    <a:lnTo>
                      <a:pt x="0" y="445"/>
                    </a:lnTo>
                    <a:lnTo>
                      <a:pt x="1509" y="2131"/>
                    </a:lnTo>
                    <a:lnTo>
                      <a:pt x="2929" y="1243"/>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0"/>
              <p:cNvSpPr/>
              <p:nvPr/>
            </p:nvSpPr>
            <p:spPr>
              <a:xfrm>
                <a:off x="7060955" y="3591298"/>
                <a:ext cx="49294" cy="35387"/>
              </a:xfrm>
              <a:custGeom>
                <a:rect b="b" l="l" r="r" t="t"/>
                <a:pathLst>
                  <a:path extrusionOk="0" h="5415" w="7546">
                    <a:moveTo>
                      <a:pt x="1954" y="1"/>
                    </a:moveTo>
                    <a:lnTo>
                      <a:pt x="1" y="1154"/>
                    </a:lnTo>
                    <a:lnTo>
                      <a:pt x="3729" y="5415"/>
                    </a:lnTo>
                    <a:lnTo>
                      <a:pt x="7545" y="3285"/>
                    </a:lnTo>
                    <a:lnTo>
                      <a:pt x="1954"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0"/>
              <p:cNvSpPr/>
              <p:nvPr/>
            </p:nvSpPr>
            <p:spPr>
              <a:xfrm>
                <a:off x="7053998" y="3584921"/>
                <a:ext cx="14502" cy="9868"/>
              </a:xfrm>
              <a:custGeom>
                <a:rect b="b" l="l" r="r" t="t"/>
                <a:pathLst>
                  <a:path extrusionOk="0" h="1510" w="2220">
                    <a:moveTo>
                      <a:pt x="1421" y="0"/>
                    </a:moveTo>
                    <a:lnTo>
                      <a:pt x="1" y="888"/>
                    </a:lnTo>
                    <a:lnTo>
                      <a:pt x="533" y="1509"/>
                    </a:lnTo>
                    <a:lnTo>
                      <a:pt x="2220" y="533"/>
                    </a:lnTo>
                    <a:lnTo>
                      <a:pt x="142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0"/>
              <p:cNvSpPr/>
              <p:nvPr/>
            </p:nvSpPr>
            <p:spPr>
              <a:xfrm>
                <a:off x="7057480" y="3588397"/>
                <a:ext cx="16240" cy="10449"/>
              </a:xfrm>
              <a:custGeom>
                <a:rect b="b" l="l" r="r" t="t"/>
                <a:pathLst>
                  <a:path extrusionOk="0" h="1599" w="2486">
                    <a:moveTo>
                      <a:pt x="1687" y="1"/>
                    </a:moveTo>
                    <a:lnTo>
                      <a:pt x="0" y="977"/>
                    </a:lnTo>
                    <a:lnTo>
                      <a:pt x="533" y="1598"/>
                    </a:lnTo>
                    <a:lnTo>
                      <a:pt x="2486" y="445"/>
                    </a:lnTo>
                    <a:lnTo>
                      <a:pt x="168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0"/>
              <p:cNvSpPr/>
              <p:nvPr/>
            </p:nvSpPr>
            <p:spPr>
              <a:xfrm>
                <a:off x="7037181" y="3571004"/>
                <a:ext cx="6389" cy="4646"/>
              </a:xfrm>
              <a:custGeom>
                <a:rect b="b" l="l" r="r" t="t"/>
                <a:pathLst>
                  <a:path extrusionOk="0" h="711" w="978">
                    <a:moveTo>
                      <a:pt x="90" y="0"/>
                    </a:moveTo>
                    <a:lnTo>
                      <a:pt x="1" y="89"/>
                    </a:lnTo>
                    <a:lnTo>
                      <a:pt x="534" y="710"/>
                    </a:lnTo>
                    <a:lnTo>
                      <a:pt x="977" y="444"/>
                    </a:lnTo>
                    <a:lnTo>
                      <a:pt x="9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0"/>
              <p:cNvSpPr/>
              <p:nvPr/>
            </p:nvSpPr>
            <p:spPr>
              <a:xfrm>
                <a:off x="7040663" y="3573905"/>
                <a:ext cx="8126" cy="5803"/>
              </a:xfrm>
              <a:custGeom>
                <a:rect b="b" l="l" r="r" t="t"/>
                <a:pathLst>
                  <a:path extrusionOk="0" h="888" w="1244">
                    <a:moveTo>
                      <a:pt x="444" y="0"/>
                    </a:moveTo>
                    <a:lnTo>
                      <a:pt x="1" y="266"/>
                    </a:lnTo>
                    <a:lnTo>
                      <a:pt x="533" y="888"/>
                    </a:lnTo>
                    <a:lnTo>
                      <a:pt x="1243" y="444"/>
                    </a:lnTo>
                    <a:lnTo>
                      <a:pt x="444"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0"/>
              <p:cNvSpPr/>
              <p:nvPr/>
            </p:nvSpPr>
            <p:spPr>
              <a:xfrm>
                <a:off x="7069658" y="3683506"/>
                <a:ext cx="8701" cy="9868"/>
              </a:xfrm>
              <a:custGeom>
                <a:rect b="b" l="l" r="r" t="t"/>
                <a:pathLst>
                  <a:path extrusionOk="0" h="1510" w="1332">
                    <a:moveTo>
                      <a:pt x="0" y="1"/>
                    </a:moveTo>
                    <a:lnTo>
                      <a:pt x="0" y="1510"/>
                    </a:lnTo>
                    <a:lnTo>
                      <a:pt x="1332" y="711"/>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0"/>
              <p:cNvSpPr/>
              <p:nvPr/>
            </p:nvSpPr>
            <p:spPr>
              <a:xfrm>
                <a:off x="7075453" y="3694529"/>
                <a:ext cx="80598" cy="55103"/>
              </a:xfrm>
              <a:custGeom>
                <a:rect b="b" l="l" r="r" t="t"/>
                <a:pathLst>
                  <a:path extrusionOk="0" h="8432" w="12338">
                    <a:moveTo>
                      <a:pt x="2131" y="0"/>
                    </a:moveTo>
                    <a:lnTo>
                      <a:pt x="1" y="1243"/>
                    </a:lnTo>
                    <a:lnTo>
                      <a:pt x="12338" y="8432"/>
                    </a:lnTo>
                    <a:lnTo>
                      <a:pt x="12338" y="5947"/>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0"/>
              <p:cNvSpPr/>
              <p:nvPr/>
            </p:nvSpPr>
            <p:spPr>
              <a:xfrm>
                <a:off x="7082411" y="3690465"/>
                <a:ext cx="7" cy="16246"/>
              </a:xfrm>
              <a:custGeom>
                <a:rect b="b" l="l" r="r" t="t"/>
                <a:pathLst>
                  <a:path extrusionOk="0" h="2486" w="1">
                    <a:moveTo>
                      <a:pt x="1" y="1"/>
                    </a:moveTo>
                    <a:lnTo>
                      <a:pt x="1" y="1"/>
                    </a:lnTo>
                    <a:lnTo>
                      <a:pt x="1" y="2486"/>
                    </a:lnTo>
                    <a:lnTo>
                      <a:pt x="1" y="2486"/>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0"/>
              <p:cNvSpPr/>
              <p:nvPr/>
            </p:nvSpPr>
            <p:spPr>
              <a:xfrm>
                <a:off x="7069658" y="3688146"/>
                <a:ext cx="8701" cy="5228"/>
              </a:xfrm>
              <a:custGeom>
                <a:rect b="b" l="l" r="r" t="t"/>
                <a:pathLst>
                  <a:path extrusionOk="0" h="800" w="1332">
                    <a:moveTo>
                      <a:pt x="0" y="800"/>
                    </a:moveTo>
                    <a:lnTo>
                      <a:pt x="1332" y="1"/>
                    </a:lnTo>
                    <a:lnTo>
                      <a:pt x="1332" y="1"/>
                    </a:lnTo>
                    <a:lnTo>
                      <a:pt x="0" y="80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0"/>
              <p:cNvSpPr/>
              <p:nvPr/>
            </p:nvSpPr>
            <p:spPr>
              <a:xfrm>
                <a:off x="7069658" y="3688146"/>
                <a:ext cx="14502" cy="11606"/>
              </a:xfrm>
              <a:custGeom>
                <a:rect b="b" l="l" r="r" t="t"/>
                <a:pathLst>
                  <a:path extrusionOk="0" h="1776" w="2220">
                    <a:moveTo>
                      <a:pt x="1332" y="1"/>
                    </a:moveTo>
                    <a:lnTo>
                      <a:pt x="0" y="800"/>
                    </a:lnTo>
                    <a:lnTo>
                      <a:pt x="0" y="1776"/>
                    </a:lnTo>
                    <a:lnTo>
                      <a:pt x="2219" y="533"/>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0"/>
              <p:cNvSpPr/>
              <p:nvPr/>
            </p:nvSpPr>
            <p:spPr>
              <a:xfrm>
                <a:off x="7069658" y="3691628"/>
                <a:ext cx="19715" cy="11025"/>
              </a:xfrm>
              <a:custGeom>
                <a:rect b="b" l="l" r="r" t="t"/>
                <a:pathLst>
                  <a:path extrusionOk="0" h="1687" w="3018">
                    <a:moveTo>
                      <a:pt x="2219" y="0"/>
                    </a:moveTo>
                    <a:lnTo>
                      <a:pt x="0" y="1243"/>
                    </a:lnTo>
                    <a:lnTo>
                      <a:pt x="888" y="1687"/>
                    </a:lnTo>
                    <a:lnTo>
                      <a:pt x="3018" y="444"/>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0"/>
              <p:cNvSpPr/>
              <p:nvPr/>
            </p:nvSpPr>
            <p:spPr>
              <a:xfrm>
                <a:off x="7069658" y="3691628"/>
                <a:ext cx="14502" cy="8123"/>
              </a:xfrm>
              <a:custGeom>
                <a:rect b="b" l="l" r="r" t="t"/>
                <a:pathLst>
                  <a:path extrusionOk="0" h="1243" w="2220">
                    <a:moveTo>
                      <a:pt x="0" y="1243"/>
                    </a:moveTo>
                    <a:lnTo>
                      <a:pt x="2219" y="0"/>
                    </a:lnTo>
                    <a:lnTo>
                      <a:pt x="2219" y="0"/>
                    </a:lnTo>
                    <a:lnTo>
                      <a:pt x="0"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0"/>
              <p:cNvSpPr/>
              <p:nvPr/>
            </p:nvSpPr>
            <p:spPr>
              <a:xfrm>
                <a:off x="7214617" y="3615657"/>
                <a:ext cx="49869" cy="28427"/>
              </a:xfrm>
              <a:custGeom>
                <a:rect b="b" l="l" r="r" t="t"/>
                <a:pathLst>
                  <a:path extrusionOk="0" h="4350" w="7634">
                    <a:moveTo>
                      <a:pt x="2131" y="0"/>
                    </a:moveTo>
                    <a:lnTo>
                      <a:pt x="1" y="1243"/>
                    </a:lnTo>
                    <a:lnTo>
                      <a:pt x="5504" y="4349"/>
                    </a:lnTo>
                    <a:lnTo>
                      <a:pt x="7634" y="3107"/>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0"/>
              <p:cNvSpPr/>
              <p:nvPr/>
            </p:nvSpPr>
            <p:spPr>
              <a:xfrm>
                <a:off x="7189686" y="3601158"/>
                <a:ext cx="28416" cy="16246"/>
              </a:xfrm>
              <a:custGeom>
                <a:rect b="b" l="l" r="r" t="t"/>
                <a:pathLst>
                  <a:path extrusionOk="0" h="2486" w="4350">
                    <a:moveTo>
                      <a:pt x="2131" y="1"/>
                    </a:moveTo>
                    <a:lnTo>
                      <a:pt x="0" y="1243"/>
                    </a:lnTo>
                    <a:lnTo>
                      <a:pt x="2131" y="2486"/>
                    </a:lnTo>
                    <a:lnTo>
                      <a:pt x="4349" y="1243"/>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0"/>
              <p:cNvSpPr/>
              <p:nvPr/>
            </p:nvSpPr>
            <p:spPr>
              <a:xfrm>
                <a:off x="7209403" y="3612175"/>
                <a:ext cx="19140" cy="11606"/>
              </a:xfrm>
              <a:custGeom>
                <a:rect b="b" l="l" r="r" t="t"/>
                <a:pathLst>
                  <a:path extrusionOk="0" h="1776" w="2930">
                    <a:moveTo>
                      <a:pt x="2130" y="1"/>
                    </a:moveTo>
                    <a:lnTo>
                      <a:pt x="0" y="1243"/>
                    </a:lnTo>
                    <a:lnTo>
                      <a:pt x="799" y="1776"/>
                    </a:lnTo>
                    <a:lnTo>
                      <a:pt x="2929" y="533"/>
                    </a:lnTo>
                    <a:lnTo>
                      <a:pt x="21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0"/>
              <p:cNvSpPr/>
              <p:nvPr/>
            </p:nvSpPr>
            <p:spPr>
              <a:xfrm>
                <a:off x="7203602" y="3609280"/>
                <a:ext cx="19722" cy="11025"/>
              </a:xfrm>
              <a:custGeom>
                <a:rect b="b" l="l" r="r" t="t"/>
                <a:pathLst>
                  <a:path extrusionOk="0" h="1687" w="3019">
                    <a:moveTo>
                      <a:pt x="2219" y="0"/>
                    </a:moveTo>
                    <a:lnTo>
                      <a:pt x="1" y="1243"/>
                    </a:lnTo>
                    <a:lnTo>
                      <a:pt x="888" y="1686"/>
                    </a:lnTo>
                    <a:lnTo>
                      <a:pt x="3018" y="444"/>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0"/>
              <p:cNvSpPr/>
              <p:nvPr/>
            </p:nvSpPr>
            <p:spPr>
              <a:xfrm>
                <a:off x="7183885" y="3589560"/>
                <a:ext cx="8708" cy="9868"/>
              </a:xfrm>
              <a:custGeom>
                <a:rect b="b" l="l" r="r" t="t"/>
                <a:pathLst>
                  <a:path extrusionOk="0" h="1510" w="1333">
                    <a:moveTo>
                      <a:pt x="1" y="0"/>
                    </a:moveTo>
                    <a:lnTo>
                      <a:pt x="1" y="1509"/>
                    </a:lnTo>
                    <a:lnTo>
                      <a:pt x="1332" y="79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0"/>
              <p:cNvSpPr/>
              <p:nvPr/>
            </p:nvSpPr>
            <p:spPr>
              <a:xfrm>
                <a:off x="7183885" y="3597676"/>
                <a:ext cx="19722" cy="11613"/>
              </a:xfrm>
              <a:custGeom>
                <a:rect b="b" l="l" r="r" t="t"/>
                <a:pathLst>
                  <a:path extrusionOk="0" h="1777" w="3019">
                    <a:moveTo>
                      <a:pt x="2220" y="1"/>
                    </a:moveTo>
                    <a:lnTo>
                      <a:pt x="1" y="1244"/>
                    </a:lnTo>
                    <a:lnTo>
                      <a:pt x="888" y="1776"/>
                    </a:lnTo>
                    <a:lnTo>
                      <a:pt x="3019" y="534"/>
                    </a:lnTo>
                    <a:lnTo>
                      <a:pt x="22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0"/>
              <p:cNvSpPr/>
              <p:nvPr/>
            </p:nvSpPr>
            <p:spPr>
              <a:xfrm>
                <a:off x="7183885" y="3594781"/>
                <a:ext cx="14502" cy="11025"/>
              </a:xfrm>
              <a:custGeom>
                <a:rect b="b" l="l" r="r" t="t"/>
                <a:pathLst>
                  <a:path extrusionOk="0" h="1687" w="2220">
                    <a:moveTo>
                      <a:pt x="1332" y="0"/>
                    </a:moveTo>
                    <a:lnTo>
                      <a:pt x="1" y="710"/>
                    </a:lnTo>
                    <a:lnTo>
                      <a:pt x="1" y="1687"/>
                    </a:lnTo>
                    <a:lnTo>
                      <a:pt x="2220" y="444"/>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0"/>
              <p:cNvSpPr/>
              <p:nvPr/>
            </p:nvSpPr>
            <p:spPr>
              <a:xfrm>
                <a:off x="7183310" y="3589560"/>
                <a:ext cx="581" cy="10443"/>
              </a:xfrm>
              <a:custGeom>
                <a:rect b="b" l="l" r="r" t="t"/>
                <a:pathLst>
                  <a:path extrusionOk="0" h="1598" w="89">
                    <a:moveTo>
                      <a:pt x="0" y="0"/>
                    </a:moveTo>
                    <a:lnTo>
                      <a:pt x="0" y="1598"/>
                    </a:lnTo>
                    <a:lnTo>
                      <a:pt x="89" y="1509"/>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0"/>
              <p:cNvSpPr/>
              <p:nvPr/>
            </p:nvSpPr>
            <p:spPr>
              <a:xfrm>
                <a:off x="7183885" y="3605797"/>
                <a:ext cx="7" cy="7"/>
              </a:xfrm>
              <a:custGeom>
                <a:rect b="b" l="l" r="r" t="t"/>
                <a:pathLst>
                  <a:path extrusionOk="0" h="1" w="1">
                    <a:moveTo>
                      <a:pt x="1" y="1"/>
                    </a:move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0"/>
              <p:cNvSpPr/>
              <p:nvPr/>
            </p:nvSpPr>
            <p:spPr>
              <a:xfrm>
                <a:off x="7183310" y="3599420"/>
                <a:ext cx="581" cy="6385"/>
              </a:xfrm>
              <a:custGeom>
                <a:rect b="b" l="l" r="r" t="t"/>
                <a:pathLst>
                  <a:path extrusionOk="0" h="977" w="89">
                    <a:moveTo>
                      <a:pt x="89" y="0"/>
                    </a:moveTo>
                    <a:lnTo>
                      <a:pt x="0" y="89"/>
                    </a:lnTo>
                    <a:lnTo>
                      <a:pt x="0" y="977"/>
                    </a:lnTo>
                    <a:lnTo>
                      <a:pt x="89" y="977"/>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0"/>
              <p:cNvSpPr/>
              <p:nvPr/>
            </p:nvSpPr>
            <p:spPr>
              <a:xfrm>
                <a:off x="7164174" y="3589560"/>
                <a:ext cx="8701" cy="9868"/>
              </a:xfrm>
              <a:custGeom>
                <a:rect b="b" l="l" r="r" t="t"/>
                <a:pathLst>
                  <a:path extrusionOk="0" h="1510" w="1332">
                    <a:moveTo>
                      <a:pt x="1332" y="0"/>
                    </a:moveTo>
                    <a:lnTo>
                      <a:pt x="0" y="710"/>
                    </a:lnTo>
                    <a:lnTo>
                      <a:pt x="1332" y="1509"/>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0"/>
              <p:cNvSpPr/>
              <p:nvPr/>
            </p:nvSpPr>
            <p:spPr>
              <a:xfrm>
                <a:off x="7164174" y="3594199"/>
                <a:ext cx="8701" cy="5228"/>
              </a:xfrm>
              <a:custGeom>
                <a:rect b="b" l="l" r="r" t="t"/>
                <a:pathLst>
                  <a:path extrusionOk="0" h="800" w="1332">
                    <a:moveTo>
                      <a:pt x="1332" y="799"/>
                    </a:moveTo>
                    <a:lnTo>
                      <a:pt x="0" y="0"/>
                    </a:lnTo>
                    <a:lnTo>
                      <a:pt x="0" y="0"/>
                    </a:lnTo>
                    <a:lnTo>
                      <a:pt x="1332" y="799"/>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0"/>
              <p:cNvSpPr/>
              <p:nvPr/>
            </p:nvSpPr>
            <p:spPr>
              <a:xfrm>
                <a:off x="7138662" y="3600577"/>
                <a:ext cx="28416" cy="16246"/>
              </a:xfrm>
              <a:custGeom>
                <a:rect b="b" l="l" r="r" t="t"/>
                <a:pathLst>
                  <a:path extrusionOk="0" h="2486" w="4350">
                    <a:moveTo>
                      <a:pt x="2219" y="1"/>
                    </a:moveTo>
                    <a:lnTo>
                      <a:pt x="0" y="1243"/>
                    </a:lnTo>
                    <a:lnTo>
                      <a:pt x="2219" y="2486"/>
                    </a:lnTo>
                    <a:lnTo>
                      <a:pt x="4349" y="1243"/>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0"/>
              <p:cNvSpPr/>
              <p:nvPr/>
            </p:nvSpPr>
            <p:spPr>
              <a:xfrm>
                <a:off x="7138662" y="3608698"/>
                <a:ext cx="14496" cy="8123"/>
              </a:xfrm>
              <a:custGeom>
                <a:rect b="b" l="l" r="r" t="t"/>
                <a:pathLst>
                  <a:path extrusionOk="0" h="1243" w="2219">
                    <a:moveTo>
                      <a:pt x="2219" y="1243"/>
                    </a:moveTo>
                    <a:lnTo>
                      <a:pt x="0" y="0"/>
                    </a:lnTo>
                    <a:lnTo>
                      <a:pt x="0" y="0"/>
                    </a:lnTo>
                    <a:lnTo>
                      <a:pt x="2219"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0"/>
              <p:cNvSpPr/>
              <p:nvPr/>
            </p:nvSpPr>
            <p:spPr>
              <a:xfrm>
                <a:off x="7126484" y="3622034"/>
                <a:ext cx="8120" cy="9868"/>
              </a:xfrm>
              <a:custGeom>
                <a:rect b="b" l="l" r="r" t="t"/>
                <a:pathLst>
                  <a:path extrusionOk="0" h="1510" w="1243">
                    <a:moveTo>
                      <a:pt x="0" y="1"/>
                    </a:moveTo>
                    <a:lnTo>
                      <a:pt x="0" y="1510"/>
                    </a:lnTo>
                    <a:lnTo>
                      <a:pt x="1243" y="799"/>
                    </a:lnTo>
                    <a:lnTo>
                      <a:pt x="888" y="444"/>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0"/>
              <p:cNvSpPr/>
              <p:nvPr/>
            </p:nvSpPr>
            <p:spPr>
              <a:xfrm>
                <a:off x="7075453" y="3635377"/>
                <a:ext cx="26679" cy="17984"/>
              </a:xfrm>
              <a:custGeom>
                <a:rect b="b" l="l" r="r" t="t"/>
                <a:pathLst>
                  <a:path extrusionOk="0" h="2752" w="4084">
                    <a:moveTo>
                      <a:pt x="2663" y="0"/>
                    </a:moveTo>
                    <a:lnTo>
                      <a:pt x="1" y="1509"/>
                    </a:lnTo>
                    <a:lnTo>
                      <a:pt x="2131" y="2751"/>
                    </a:lnTo>
                    <a:lnTo>
                      <a:pt x="4084" y="1598"/>
                    </a:lnTo>
                    <a:lnTo>
                      <a:pt x="266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0"/>
              <p:cNvSpPr/>
              <p:nvPr/>
            </p:nvSpPr>
            <p:spPr>
              <a:xfrm>
                <a:off x="7133442" y="3611600"/>
                <a:ext cx="13921" cy="8123"/>
              </a:xfrm>
              <a:custGeom>
                <a:rect b="b" l="l" r="r" t="t"/>
                <a:pathLst>
                  <a:path extrusionOk="0" h="1243" w="2131">
                    <a:moveTo>
                      <a:pt x="0" y="0"/>
                    </a:moveTo>
                    <a:lnTo>
                      <a:pt x="2130" y="1243"/>
                    </a:lnTo>
                    <a:lnTo>
                      <a:pt x="2130" y="1243"/>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0"/>
              <p:cNvSpPr/>
              <p:nvPr/>
            </p:nvSpPr>
            <p:spPr>
              <a:xfrm>
                <a:off x="7133442" y="3608698"/>
                <a:ext cx="19715" cy="11025"/>
              </a:xfrm>
              <a:custGeom>
                <a:rect b="b" l="l" r="r" t="t"/>
                <a:pathLst>
                  <a:path extrusionOk="0" h="1687" w="3018">
                    <a:moveTo>
                      <a:pt x="799" y="0"/>
                    </a:moveTo>
                    <a:lnTo>
                      <a:pt x="0" y="444"/>
                    </a:lnTo>
                    <a:lnTo>
                      <a:pt x="2130" y="1687"/>
                    </a:lnTo>
                    <a:lnTo>
                      <a:pt x="3018" y="1243"/>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0"/>
              <p:cNvSpPr/>
              <p:nvPr/>
            </p:nvSpPr>
            <p:spPr>
              <a:xfrm>
                <a:off x="7132279" y="3611600"/>
                <a:ext cx="15084" cy="9286"/>
              </a:xfrm>
              <a:custGeom>
                <a:rect b="b" l="l" r="r" t="t"/>
                <a:pathLst>
                  <a:path extrusionOk="0" h="1421" w="2309">
                    <a:moveTo>
                      <a:pt x="178" y="0"/>
                    </a:moveTo>
                    <a:lnTo>
                      <a:pt x="1" y="178"/>
                    </a:lnTo>
                    <a:lnTo>
                      <a:pt x="2131" y="1420"/>
                    </a:lnTo>
                    <a:lnTo>
                      <a:pt x="2308" y="1243"/>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0"/>
              <p:cNvSpPr/>
              <p:nvPr/>
            </p:nvSpPr>
            <p:spPr>
              <a:xfrm>
                <a:off x="7158372" y="3597101"/>
                <a:ext cx="14502" cy="8705"/>
              </a:xfrm>
              <a:custGeom>
                <a:rect b="b" l="l" r="r" t="t"/>
                <a:pathLst>
                  <a:path extrusionOk="0" h="1332" w="2220">
                    <a:moveTo>
                      <a:pt x="1" y="0"/>
                    </a:moveTo>
                    <a:lnTo>
                      <a:pt x="1" y="89"/>
                    </a:lnTo>
                    <a:lnTo>
                      <a:pt x="2220" y="1332"/>
                    </a:lnTo>
                    <a:lnTo>
                      <a:pt x="2220" y="1332"/>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0"/>
              <p:cNvSpPr/>
              <p:nvPr/>
            </p:nvSpPr>
            <p:spPr>
              <a:xfrm>
                <a:off x="7158372" y="3594199"/>
                <a:ext cx="14502" cy="11606"/>
              </a:xfrm>
              <a:custGeom>
                <a:rect b="b" l="l" r="r" t="t"/>
                <a:pathLst>
                  <a:path extrusionOk="0" h="1776" w="2220">
                    <a:moveTo>
                      <a:pt x="888" y="0"/>
                    </a:moveTo>
                    <a:lnTo>
                      <a:pt x="1" y="444"/>
                    </a:lnTo>
                    <a:lnTo>
                      <a:pt x="2220" y="1776"/>
                    </a:lnTo>
                    <a:lnTo>
                      <a:pt x="2220" y="799"/>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0"/>
              <p:cNvSpPr/>
              <p:nvPr/>
            </p:nvSpPr>
            <p:spPr>
              <a:xfrm>
                <a:off x="7153152" y="3600577"/>
                <a:ext cx="13927" cy="8130"/>
              </a:xfrm>
              <a:custGeom>
                <a:rect b="b" l="l" r="r" t="t"/>
                <a:pathLst>
                  <a:path extrusionOk="0" h="1244" w="2132">
                    <a:moveTo>
                      <a:pt x="2131" y="1243"/>
                    </a:moveTo>
                    <a:lnTo>
                      <a:pt x="1" y="1"/>
                    </a:lnTo>
                    <a:lnTo>
                      <a:pt x="1" y="1"/>
                    </a:lnTo>
                    <a:lnTo>
                      <a:pt x="2131"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0"/>
              <p:cNvSpPr/>
              <p:nvPr/>
            </p:nvSpPr>
            <p:spPr>
              <a:xfrm>
                <a:off x="7153152" y="3597676"/>
                <a:ext cx="19722" cy="11031"/>
              </a:xfrm>
              <a:custGeom>
                <a:rect b="b" l="l" r="r" t="t"/>
                <a:pathLst>
                  <a:path extrusionOk="0" h="1688" w="3019">
                    <a:moveTo>
                      <a:pt x="800" y="1"/>
                    </a:moveTo>
                    <a:lnTo>
                      <a:pt x="1" y="445"/>
                    </a:lnTo>
                    <a:lnTo>
                      <a:pt x="2131" y="1687"/>
                    </a:lnTo>
                    <a:lnTo>
                      <a:pt x="3019" y="1244"/>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0"/>
              <p:cNvSpPr/>
              <p:nvPr/>
            </p:nvSpPr>
            <p:spPr>
              <a:xfrm>
                <a:off x="7161273" y="3592461"/>
                <a:ext cx="7" cy="6385"/>
              </a:xfrm>
              <a:custGeom>
                <a:rect b="b" l="l" r="r" t="t"/>
                <a:pathLst>
                  <a:path extrusionOk="0" h="977" w="1">
                    <a:moveTo>
                      <a:pt x="0" y="0"/>
                    </a:moveTo>
                    <a:lnTo>
                      <a:pt x="0" y="0"/>
                    </a:lnTo>
                    <a:lnTo>
                      <a:pt x="0" y="976"/>
                    </a:lnTo>
                    <a:lnTo>
                      <a:pt x="0" y="976"/>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0"/>
              <p:cNvSpPr/>
              <p:nvPr/>
            </p:nvSpPr>
            <p:spPr>
              <a:xfrm>
                <a:off x="7178090" y="3586078"/>
                <a:ext cx="588" cy="16828"/>
              </a:xfrm>
              <a:custGeom>
                <a:rect b="b" l="l" r="r" t="t"/>
                <a:pathLst>
                  <a:path extrusionOk="0" h="2575" w="90">
                    <a:moveTo>
                      <a:pt x="0" y="1"/>
                    </a:moveTo>
                    <a:lnTo>
                      <a:pt x="0" y="2486"/>
                    </a:lnTo>
                    <a:lnTo>
                      <a:pt x="89" y="2575"/>
                    </a:lnTo>
                    <a:lnTo>
                      <a:pt x="89" y="90"/>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0"/>
              <p:cNvSpPr/>
              <p:nvPr/>
            </p:nvSpPr>
            <p:spPr>
              <a:xfrm>
                <a:off x="7178671" y="3586659"/>
                <a:ext cx="4645" cy="16246"/>
              </a:xfrm>
              <a:custGeom>
                <a:rect b="b" l="l" r="r" t="t"/>
                <a:pathLst>
                  <a:path extrusionOk="0" h="2486" w="711">
                    <a:moveTo>
                      <a:pt x="0" y="1"/>
                    </a:moveTo>
                    <a:lnTo>
                      <a:pt x="0" y="2486"/>
                    </a:lnTo>
                    <a:lnTo>
                      <a:pt x="710" y="2042"/>
                    </a:lnTo>
                    <a:lnTo>
                      <a:pt x="710" y="444"/>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0"/>
              <p:cNvSpPr/>
              <p:nvPr/>
            </p:nvSpPr>
            <p:spPr>
              <a:xfrm>
                <a:off x="7178671" y="3599995"/>
                <a:ext cx="4645" cy="2908"/>
              </a:xfrm>
              <a:custGeom>
                <a:rect b="b" l="l" r="r" t="t"/>
                <a:pathLst>
                  <a:path extrusionOk="0" h="445" w="711">
                    <a:moveTo>
                      <a:pt x="0" y="445"/>
                    </a:moveTo>
                    <a:lnTo>
                      <a:pt x="710" y="1"/>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0"/>
              <p:cNvSpPr/>
              <p:nvPr/>
            </p:nvSpPr>
            <p:spPr>
              <a:xfrm>
                <a:off x="7178671" y="3602896"/>
                <a:ext cx="7" cy="7"/>
              </a:xfrm>
              <a:custGeom>
                <a:rect b="b" l="l" r="r" t="t"/>
                <a:pathLst>
                  <a:path extrusionOk="0" h="1" w="1">
                    <a:moveTo>
                      <a:pt x="0" y="1"/>
                    </a:move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0"/>
              <p:cNvSpPr/>
              <p:nvPr/>
            </p:nvSpPr>
            <p:spPr>
              <a:xfrm>
                <a:off x="7178671" y="3599995"/>
                <a:ext cx="4645" cy="2908"/>
              </a:xfrm>
              <a:custGeom>
                <a:rect b="b" l="l" r="r" t="t"/>
                <a:pathLst>
                  <a:path extrusionOk="0" h="445" w="711">
                    <a:moveTo>
                      <a:pt x="0" y="445"/>
                    </a:moveTo>
                    <a:lnTo>
                      <a:pt x="710" y="1"/>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0"/>
              <p:cNvSpPr/>
              <p:nvPr/>
            </p:nvSpPr>
            <p:spPr>
              <a:xfrm>
                <a:off x="7178671" y="3602896"/>
                <a:ext cx="7" cy="7"/>
              </a:xfrm>
              <a:custGeom>
                <a:rect b="b" l="l" r="r" t="t"/>
                <a:pathLst>
                  <a:path extrusionOk="0" h="1" w="1">
                    <a:moveTo>
                      <a:pt x="0" y="1"/>
                    </a:move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0"/>
              <p:cNvSpPr/>
              <p:nvPr/>
            </p:nvSpPr>
            <p:spPr>
              <a:xfrm>
                <a:off x="7178090" y="3602321"/>
                <a:ext cx="588" cy="582"/>
              </a:xfrm>
              <a:custGeom>
                <a:rect b="b" l="l" r="r" t="t"/>
                <a:pathLst>
                  <a:path extrusionOk="0" h="89" w="90">
                    <a:moveTo>
                      <a:pt x="89" y="89"/>
                    </a:moveTo>
                    <a:lnTo>
                      <a:pt x="0" y="0"/>
                    </a:lnTo>
                    <a:lnTo>
                      <a:pt x="0" y="0"/>
                    </a:lnTo>
                    <a:lnTo>
                      <a:pt x="89" y="89"/>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0"/>
              <p:cNvSpPr/>
              <p:nvPr/>
            </p:nvSpPr>
            <p:spPr>
              <a:xfrm>
                <a:off x="7178671" y="3599995"/>
                <a:ext cx="4645" cy="5810"/>
              </a:xfrm>
              <a:custGeom>
                <a:rect b="b" l="l" r="r" t="t"/>
                <a:pathLst>
                  <a:path extrusionOk="0" h="889" w="711">
                    <a:moveTo>
                      <a:pt x="710" y="1"/>
                    </a:moveTo>
                    <a:lnTo>
                      <a:pt x="0" y="445"/>
                    </a:lnTo>
                    <a:lnTo>
                      <a:pt x="355" y="622"/>
                    </a:lnTo>
                    <a:lnTo>
                      <a:pt x="710" y="889"/>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0"/>
              <p:cNvSpPr/>
              <p:nvPr/>
            </p:nvSpPr>
            <p:spPr>
              <a:xfrm>
                <a:off x="7180990" y="3604059"/>
                <a:ext cx="7" cy="7"/>
              </a:xfrm>
              <a:custGeom>
                <a:rect b="b" l="l" r="r" t="t"/>
                <a:pathLst>
                  <a:path extrusionOk="0" h="1" w="1">
                    <a:moveTo>
                      <a:pt x="0" y="0"/>
                    </a:move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0"/>
              <p:cNvSpPr/>
              <p:nvPr/>
            </p:nvSpPr>
            <p:spPr>
              <a:xfrm>
                <a:off x="7178090" y="3602321"/>
                <a:ext cx="588" cy="1163"/>
              </a:xfrm>
              <a:custGeom>
                <a:rect b="b" l="l" r="r" t="t"/>
                <a:pathLst>
                  <a:path extrusionOk="0" h="178" w="90">
                    <a:moveTo>
                      <a:pt x="0" y="0"/>
                    </a:moveTo>
                    <a:lnTo>
                      <a:pt x="0" y="178"/>
                    </a:lnTo>
                    <a:lnTo>
                      <a:pt x="89" y="178"/>
                    </a:lnTo>
                    <a:lnTo>
                      <a:pt x="89" y="89"/>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0"/>
              <p:cNvSpPr/>
              <p:nvPr/>
            </p:nvSpPr>
            <p:spPr>
              <a:xfrm>
                <a:off x="7178671" y="3602896"/>
                <a:ext cx="2326" cy="1170"/>
              </a:xfrm>
              <a:custGeom>
                <a:rect b="b" l="l" r="r" t="t"/>
                <a:pathLst>
                  <a:path extrusionOk="0" h="179" w="356">
                    <a:moveTo>
                      <a:pt x="0" y="1"/>
                    </a:moveTo>
                    <a:lnTo>
                      <a:pt x="0" y="90"/>
                    </a:lnTo>
                    <a:lnTo>
                      <a:pt x="178" y="90"/>
                    </a:lnTo>
                    <a:lnTo>
                      <a:pt x="0" y="1"/>
                    </a:lnTo>
                    <a:close/>
                    <a:moveTo>
                      <a:pt x="178" y="90"/>
                    </a:moveTo>
                    <a:cubicBezTo>
                      <a:pt x="178" y="178"/>
                      <a:pt x="266" y="178"/>
                      <a:pt x="355" y="178"/>
                    </a:cubicBezTo>
                    <a:lnTo>
                      <a:pt x="178" y="9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0"/>
              <p:cNvSpPr/>
              <p:nvPr/>
            </p:nvSpPr>
            <p:spPr>
              <a:xfrm>
                <a:off x="7178671" y="3603478"/>
                <a:ext cx="1163" cy="7"/>
              </a:xfrm>
              <a:custGeom>
                <a:rect b="b" l="l" r="r" t="t"/>
                <a:pathLst>
                  <a:path extrusionOk="0" h="1" w="178">
                    <a:moveTo>
                      <a:pt x="178" y="1"/>
                    </a:moveTo>
                    <a:cubicBezTo>
                      <a:pt x="89" y="1"/>
                      <a:pt x="89" y="1"/>
                      <a:pt x="0" y="1"/>
                    </a:cubicBezTo>
                    <a:lnTo>
                      <a:pt x="0" y="1"/>
                    </a:lnTo>
                    <a:cubicBezTo>
                      <a:pt x="89" y="1"/>
                      <a:pt x="89" y="1"/>
                      <a:pt x="178"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0"/>
              <p:cNvSpPr/>
              <p:nvPr/>
            </p:nvSpPr>
            <p:spPr>
              <a:xfrm>
                <a:off x="7178090" y="3603478"/>
                <a:ext cx="588" cy="7"/>
              </a:xfrm>
              <a:custGeom>
                <a:rect b="b" l="l" r="r" t="t"/>
                <a:pathLst>
                  <a:path extrusionOk="0" h="1" w="90">
                    <a:moveTo>
                      <a:pt x="89" y="1"/>
                    </a:moveTo>
                    <a:lnTo>
                      <a:pt x="89" y="1"/>
                    </a:lnTo>
                    <a:cubicBezTo>
                      <a:pt x="89" y="1"/>
                      <a:pt x="0" y="1"/>
                      <a:pt x="0" y="1"/>
                    </a:cubicBezTo>
                    <a:lnTo>
                      <a:pt x="0" y="1"/>
                    </a:lnTo>
                    <a:cubicBezTo>
                      <a:pt x="0" y="1"/>
                      <a:pt x="89" y="1"/>
                      <a:pt x="89"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0"/>
              <p:cNvSpPr/>
              <p:nvPr/>
            </p:nvSpPr>
            <p:spPr>
              <a:xfrm>
                <a:off x="7172870" y="3588979"/>
                <a:ext cx="588" cy="10449"/>
              </a:xfrm>
              <a:custGeom>
                <a:rect b="b" l="l" r="r" t="t"/>
                <a:pathLst>
                  <a:path extrusionOk="0" h="1599" w="90">
                    <a:moveTo>
                      <a:pt x="89" y="1"/>
                    </a:moveTo>
                    <a:lnTo>
                      <a:pt x="1" y="89"/>
                    </a:lnTo>
                    <a:lnTo>
                      <a:pt x="1" y="1598"/>
                    </a:lnTo>
                    <a:lnTo>
                      <a:pt x="89" y="1598"/>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0"/>
              <p:cNvSpPr/>
              <p:nvPr/>
            </p:nvSpPr>
            <p:spPr>
              <a:xfrm>
                <a:off x="7172870" y="3599420"/>
                <a:ext cx="588" cy="7"/>
              </a:xfrm>
              <a:custGeom>
                <a:rect b="b" l="l" r="r" t="t"/>
                <a:pathLst>
                  <a:path extrusionOk="0" h="1" w="90">
                    <a:moveTo>
                      <a:pt x="89" y="0"/>
                    </a:moveTo>
                    <a:lnTo>
                      <a:pt x="1" y="0"/>
                    </a:lnTo>
                    <a:lnTo>
                      <a:pt x="1" y="0"/>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0"/>
              <p:cNvSpPr/>
              <p:nvPr/>
            </p:nvSpPr>
            <p:spPr>
              <a:xfrm>
                <a:off x="7173451" y="3586078"/>
                <a:ext cx="4645" cy="16246"/>
              </a:xfrm>
              <a:custGeom>
                <a:rect b="b" l="l" r="r" t="t"/>
                <a:pathLst>
                  <a:path extrusionOk="0" h="2486" w="711">
                    <a:moveTo>
                      <a:pt x="710" y="1"/>
                    </a:moveTo>
                    <a:lnTo>
                      <a:pt x="0" y="445"/>
                    </a:lnTo>
                    <a:lnTo>
                      <a:pt x="0" y="2042"/>
                    </a:lnTo>
                    <a:lnTo>
                      <a:pt x="710" y="2486"/>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0"/>
              <p:cNvSpPr/>
              <p:nvPr/>
            </p:nvSpPr>
            <p:spPr>
              <a:xfrm>
                <a:off x="7173451" y="3599420"/>
                <a:ext cx="4645" cy="2902"/>
              </a:xfrm>
              <a:custGeom>
                <a:rect b="b" l="l" r="r" t="t"/>
                <a:pathLst>
                  <a:path extrusionOk="0" h="444" w="711">
                    <a:moveTo>
                      <a:pt x="710" y="444"/>
                    </a:moveTo>
                    <a:lnTo>
                      <a:pt x="0" y="0"/>
                    </a:lnTo>
                    <a:lnTo>
                      <a:pt x="0" y="0"/>
                    </a:lnTo>
                    <a:lnTo>
                      <a:pt x="710" y="444"/>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0"/>
              <p:cNvSpPr/>
              <p:nvPr/>
            </p:nvSpPr>
            <p:spPr>
              <a:xfrm>
                <a:off x="7172870" y="3605797"/>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0"/>
              <p:cNvSpPr/>
              <p:nvPr/>
            </p:nvSpPr>
            <p:spPr>
              <a:xfrm>
                <a:off x="7172870" y="3599420"/>
                <a:ext cx="588" cy="6385"/>
              </a:xfrm>
              <a:custGeom>
                <a:rect b="b" l="l" r="r" t="t"/>
                <a:pathLst>
                  <a:path extrusionOk="0" h="977" w="90">
                    <a:moveTo>
                      <a:pt x="1" y="0"/>
                    </a:moveTo>
                    <a:lnTo>
                      <a:pt x="1" y="977"/>
                    </a:lnTo>
                    <a:lnTo>
                      <a:pt x="89" y="888"/>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0"/>
              <p:cNvSpPr/>
              <p:nvPr/>
            </p:nvSpPr>
            <p:spPr>
              <a:xfrm>
                <a:off x="7173451" y="3599420"/>
                <a:ext cx="4645" cy="5803"/>
              </a:xfrm>
              <a:custGeom>
                <a:rect b="b" l="l" r="r" t="t"/>
                <a:pathLst>
                  <a:path extrusionOk="0" h="888" w="711">
                    <a:moveTo>
                      <a:pt x="0" y="0"/>
                    </a:moveTo>
                    <a:lnTo>
                      <a:pt x="0" y="888"/>
                    </a:lnTo>
                    <a:lnTo>
                      <a:pt x="267" y="710"/>
                    </a:lnTo>
                    <a:cubicBezTo>
                      <a:pt x="444" y="622"/>
                      <a:pt x="533" y="622"/>
                      <a:pt x="710" y="622"/>
                    </a:cubicBezTo>
                    <a:lnTo>
                      <a:pt x="710" y="444"/>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0"/>
              <p:cNvSpPr/>
              <p:nvPr/>
            </p:nvSpPr>
            <p:spPr>
              <a:xfrm>
                <a:off x="7175189" y="3603478"/>
                <a:ext cx="2907" cy="588"/>
              </a:xfrm>
              <a:custGeom>
                <a:rect b="b" l="l" r="r" t="t"/>
                <a:pathLst>
                  <a:path extrusionOk="0" h="90" w="445">
                    <a:moveTo>
                      <a:pt x="444" y="1"/>
                    </a:moveTo>
                    <a:lnTo>
                      <a:pt x="444" y="1"/>
                    </a:lnTo>
                    <a:cubicBezTo>
                      <a:pt x="267" y="1"/>
                      <a:pt x="178" y="1"/>
                      <a:pt x="1" y="89"/>
                    </a:cubicBezTo>
                    <a:cubicBezTo>
                      <a:pt x="178" y="1"/>
                      <a:pt x="267" y="1"/>
                      <a:pt x="444"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0"/>
              <p:cNvSpPr/>
              <p:nvPr/>
            </p:nvSpPr>
            <p:spPr>
              <a:xfrm>
                <a:off x="7164174" y="3588979"/>
                <a:ext cx="9283" cy="5228"/>
              </a:xfrm>
              <a:custGeom>
                <a:rect b="b" l="l" r="r" t="t"/>
                <a:pathLst>
                  <a:path extrusionOk="0" h="800" w="1421">
                    <a:moveTo>
                      <a:pt x="1420" y="1"/>
                    </a:moveTo>
                    <a:lnTo>
                      <a:pt x="0" y="799"/>
                    </a:lnTo>
                    <a:lnTo>
                      <a:pt x="1332" y="89"/>
                    </a:lnTo>
                    <a:lnTo>
                      <a:pt x="14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0"/>
              <p:cNvSpPr/>
              <p:nvPr/>
            </p:nvSpPr>
            <p:spPr>
              <a:xfrm>
                <a:off x="7092851" y="3622034"/>
                <a:ext cx="23197" cy="23787"/>
              </a:xfrm>
              <a:custGeom>
                <a:rect b="b" l="l" r="r" t="t"/>
                <a:pathLst>
                  <a:path extrusionOk="0" h="3640" w="3551">
                    <a:moveTo>
                      <a:pt x="3551" y="1"/>
                    </a:moveTo>
                    <a:lnTo>
                      <a:pt x="0" y="2042"/>
                    </a:lnTo>
                    <a:lnTo>
                      <a:pt x="1421" y="3640"/>
                    </a:lnTo>
                    <a:lnTo>
                      <a:pt x="3551" y="2486"/>
                    </a:lnTo>
                    <a:lnTo>
                      <a:pt x="355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0"/>
              <p:cNvSpPr/>
              <p:nvPr/>
            </p:nvSpPr>
            <p:spPr>
              <a:xfrm>
                <a:off x="7121264" y="3618558"/>
                <a:ext cx="5226" cy="16246"/>
              </a:xfrm>
              <a:custGeom>
                <a:rect b="b" l="l" r="r" t="t"/>
                <a:pathLst>
                  <a:path extrusionOk="0" h="2486" w="800">
                    <a:moveTo>
                      <a:pt x="0" y="0"/>
                    </a:moveTo>
                    <a:lnTo>
                      <a:pt x="0" y="2485"/>
                    </a:lnTo>
                    <a:lnTo>
                      <a:pt x="799" y="2042"/>
                    </a:lnTo>
                    <a:lnTo>
                      <a:pt x="799" y="533"/>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0"/>
              <p:cNvSpPr/>
              <p:nvPr/>
            </p:nvSpPr>
            <p:spPr>
              <a:xfrm>
                <a:off x="7116044" y="3618558"/>
                <a:ext cx="5226" cy="19723"/>
              </a:xfrm>
              <a:custGeom>
                <a:rect b="b" l="l" r="r" t="t"/>
                <a:pathLst>
                  <a:path extrusionOk="0" h="3018" w="800">
                    <a:moveTo>
                      <a:pt x="799" y="0"/>
                    </a:moveTo>
                    <a:lnTo>
                      <a:pt x="1" y="533"/>
                    </a:lnTo>
                    <a:lnTo>
                      <a:pt x="1" y="3018"/>
                    </a:lnTo>
                    <a:lnTo>
                      <a:pt x="799" y="2485"/>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0"/>
              <p:cNvSpPr/>
              <p:nvPr/>
            </p:nvSpPr>
            <p:spPr>
              <a:xfrm>
                <a:off x="7189686" y="3629575"/>
                <a:ext cx="49869" cy="29009"/>
              </a:xfrm>
              <a:custGeom>
                <a:rect b="b" l="l" r="r" t="t"/>
                <a:pathLst>
                  <a:path extrusionOk="0" h="4439" w="7634">
                    <a:moveTo>
                      <a:pt x="2131" y="0"/>
                    </a:moveTo>
                    <a:lnTo>
                      <a:pt x="0" y="1243"/>
                    </a:lnTo>
                    <a:lnTo>
                      <a:pt x="5415" y="4438"/>
                    </a:lnTo>
                    <a:lnTo>
                      <a:pt x="7633" y="3196"/>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0"/>
              <p:cNvSpPr/>
              <p:nvPr/>
            </p:nvSpPr>
            <p:spPr>
              <a:xfrm>
                <a:off x="7183885" y="3618558"/>
                <a:ext cx="8708" cy="9861"/>
              </a:xfrm>
              <a:custGeom>
                <a:rect b="b" l="l" r="r" t="t"/>
                <a:pathLst>
                  <a:path extrusionOk="0" h="1509" w="1333">
                    <a:moveTo>
                      <a:pt x="1" y="0"/>
                    </a:moveTo>
                    <a:lnTo>
                      <a:pt x="1" y="1509"/>
                    </a:lnTo>
                    <a:lnTo>
                      <a:pt x="1332" y="79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0"/>
              <p:cNvSpPr/>
              <p:nvPr/>
            </p:nvSpPr>
            <p:spPr>
              <a:xfrm>
                <a:off x="7183885" y="3626674"/>
                <a:ext cx="19722" cy="11031"/>
              </a:xfrm>
              <a:custGeom>
                <a:rect b="b" l="l" r="r" t="t"/>
                <a:pathLst>
                  <a:path extrusionOk="0" h="1688" w="3019">
                    <a:moveTo>
                      <a:pt x="2220" y="1"/>
                    </a:moveTo>
                    <a:lnTo>
                      <a:pt x="1" y="1243"/>
                    </a:lnTo>
                    <a:lnTo>
                      <a:pt x="888" y="1687"/>
                    </a:lnTo>
                    <a:lnTo>
                      <a:pt x="3019" y="444"/>
                    </a:lnTo>
                    <a:lnTo>
                      <a:pt x="22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0"/>
              <p:cNvSpPr/>
              <p:nvPr/>
            </p:nvSpPr>
            <p:spPr>
              <a:xfrm>
                <a:off x="7183885" y="3623772"/>
                <a:ext cx="14502" cy="11031"/>
              </a:xfrm>
              <a:custGeom>
                <a:rect b="b" l="l" r="r" t="t"/>
                <a:pathLst>
                  <a:path extrusionOk="0" h="1688" w="2220">
                    <a:moveTo>
                      <a:pt x="1332" y="1"/>
                    </a:moveTo>
                    <a:lnTo>
                      <a:pt x="1" y="711"/>
                    </a:lnTo>
                    <a:lnTo>
                      <a:pt x="1" y="1687"/>
                    </a:lnTo>
                    <a:lnTo>
                      <a:pt x="2220" y="445"/>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0"/>
              <p:cNvSpPr/>
              <p:nvPr/>
            </p:nvSpPr>
            <p:spPr>
              <a:xfrm>
                <a:off x="7183310" y="3617977"/>
                <a:ext cx="581" cy="11025"/>
              </a:xfrm>
              <a:custGeom>
                <a:rect b="b" l="l" r="r" t="t"/>
                <a:pathLst>
                  <a:path extrusionOk="0" h="1687" w="89">
                    <a:moveTo>
                      <a:pt x="0" y="0"/>
                    </a:moveTo>
                    <a:lnTo>
                      <a:pt x="0" y="1687"/>
                    </a:lnTo>
                    <a:lnTo>
                      <a:pt x="89" y="1598"/>
                    </a:lnTo>
                    <a:lnTo>
                      <a:pt x="89" y="89"/>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0"/>
              <p:cNvSpPr/>
              <p:nvPr/>
            </p:nvSpPr>
            <p:spPr>
              <a:xfrm>
                <a:off x="7183885" y="3634795"/>
                <a:ext cx="7" cy="7"/>
              </a:xfrm>
              <a:custGeom>
                <a:rect b="b" l="l" r="r" t="t"/>
                <a:pathLst>
                  <a:path extrusionOk="0" h="1" w="1">
                    <a:moveTo>
                      <a:pt x="1" y="0"/>
                    </a:moveTo>
                    <a:lnTo>
                      <a:pt x="1" y="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0"/>
              <p:cNvSpPr/>
              <p:nvPr/>
            </p:nvSpPr>
            <p:spPr>
              <a:xfrm>
                <a:off x="7183310" y="3628412"/>
                <a:ext cx="581" cy="6391"/>
              </a:xfrm>
              <a:custGeom>
                <a:rect b="b" l="l" r="r" t="t"/>
                <a:pathLst>
                  <a:path extrusionOk="0" h="978" w="89">
                    <a:moveTo>
                      <a:pt x="89" y="1"/>
                    </a:moveTo>
                    <a:lnTo>
                      <a:pt x="0" y="90"/>
                    </a:lnTo>
                    <a:lnTo>
                      <a:pt x="0" y="889"/>
                    </a:lnTo>
                    <a:lnTo>
                      <a:pt x="89" y="977"/>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0"/>
              <p:cNvSpPr/>
              <p:nvPr/>
            </p:nvSpPr>
            <p:spPr>
              <a:xfrm>
                <a:off x="7164174" y="3617977"/>
                <a:ext cx="8701" cy="9868"/>
              </a:xfrm>
              <a:custGeom>
                <a:rect b="b" l="l" r="r" t="t"/>
                <a:pathLst>
                  <a:path extrusionOk="0" h="1510" w="1332">
                    <a:moveTo>
                      <a:pt x="1332" y="0"/>
                    </a:moveTo>
                    <a:lnTo>
                      <a:pt x="0" y="799"/>
                    </a:lnTo>
                    <a:lnTo>
                      <a:pt x="1332" y="1509"/>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0"/>
              <p:cNvSpPr/>
              <p:nvPr/>
            </p:nvSpPr>
            <p:spPr>
              <a:xfrm>
                <a:off x="7164174" y="3623197"/>
                <a:ext cx="8701" cy="5221"/>
              </a:xfrm>
              <a:custGeom>
                <a:rect b="b" l="l" r="r" t="t"/>
                <a:pathLst>
                  <a:path extrusionOk="0" h="799" w="1332">
                    <a:moveTo>
                      <a:pt x="0" y="0"/>
                    </a:moveTo>
                    <a:lnTo>
                      <a:pt x="1332" y="799"/>
                    </a:lnTo>
                    <a:lnTo>
                      <a:pt x="1332" y="71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0"/>
              <p:cNvSpPr/>
              <p:nvPr/>
            </p:nvSpPr>
            <p:spPr>
              <a:xfrm>
                <a:off x="7126484" y="3635952"/>
                <a:ext cx="24353" cy="24951"/>
              </a:xfrm>
              <a:custGeom>
                <a:rect b="b" l="l" r="r" t="t"/>
                <a:pathLst>
                  <a:path extrusionOk="0" h="3818" w="3728">
                    <a:moveTo>
                      <a:pt x="2308" y="1"/>
                    </a:moveTo>
                    <a:lnTo>
                      <a:pt x="0" y="1332"/>
                    </a:lnTo>
                    <a:lnTo>
                      <a:pt x="0" y="3817"/>
                    </a:lnTo>
                    <a:lnTo>
                      <a:pt x="3728" y="1687"/>
                    </a:lnTo>
                    <a:lnTo>
                      <a:pt x="230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0"/>
              <p:cNvSpPr/>
              <p:nvPr/>
            </p:nvSpPr>
            <p:spPr>
              <a:xfrm>
                <a:off x="7100390" y="3654508"/>
                <a:ext cx="15658" cy="13351"/>
              </a:xfrm>
              <a:custGeom>
                <a:rect b="b" l="l" r="r" t="t"/>
                <a:pathLst>
                  <a:path extrusionOk="0" h="2043" w="2397">
                    <a:moveTo>
                      <a:pt x="1420" y="1"/>
                    </a:moveTo>
                    <a:lnTo>
                      <a:pt x="0" y="800"/>
                    </a:lnTo>
                    <a:lnTo>
                      <a:pt x="2130" y="2042"/>
                    </a:lnTo>
                    <a:lnTo>
                      <a:pt x="2397" y="1954"/>
                    </a:lnTo>
                    <a:lnTo>
                      <a:pt x="2397" y="1066"/>
                    </a:lnTo>
                    <a:lnTo>
                      <a:pt x="14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0"/>
              <p:cNvSpPr/>
              <p:nvPr/>
            </p:nvSpPr>
            <p:spPr>
              <a:xfrm>
                <a:off x="7158372" y="3626092"/>
                <a:ext cx="14502" cy="8130"/>
              </a:xfrm>
              <a:custGeom>
                <a:rect b="b" l="l" r="r" t="t"/>
                <a:pathLst>
                  <a:path extrusionOk="0" h="1244" w="2220">
                    <a:moveTo>
                      <a:pt x="1" y="1"/>
                    </a:moveTo>
                    <a:lnTo>
                      <a:pt x="2220" y="1244"/>
                    </a:lnTo>
                    <a:lnTo>
                      <a:pt x="2220" y="1244"/>
                    </a:lnTo>
                    <a:lnTo>
                      <a:pt x="2220" y="1244"/>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0"/>
              <p:cNvSpPr/>
              <p:nvPr/>
            </p:nvSpPr>
            <p:spPr>
              <a:xfrm>
                <a:off x="7158372" y="3623197"/>
                <a:ext cx="14502" cy="11025"/>
              </a:xfrm>
              <a:custGeom>
                <a:rect b="b" l="l" r="r" t="t"/>
                <a:pathLst>
                  <a:path extrusionOk="0" h="1687" w="2220">
                    <a:moveTo>
                      <a:pt x="888" y="0"/>
                    </a:moveTo>
                    <a:lnTo>
                      <a:pt x="1" y="444"/>
                    </a:lnTo>
                    <a:lnTo>
                      <a:pt x="2220" y="1687"/>
                    </a:lnTo>
                    <a:lnTo>
                      <a:pt x="2220" y="799"/>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0"/>
              <p:cNvSpPr/>
              <p:nvPr/>
            </p:nvSpPr>
            <p:spPr>
              <a:xfrm>
                <a:off x="7157216" y="3626092"/>
                <a:ext cx="15658" cy="9293"/>
              </a:xfrm>
              <a:custGeom>
                <a:rect b="b" l="l" r="r" t="t"/>
                <a:pathLst>
                  <a:path extrusionOk="0" h="1422" w="2397">
                    <a:moveTo>
                      <a:pt x="178" y="1"/>
                    </a:moveTo>
                    <a:lnTo>
                      <a:pt x="0" y="178"/>
                    </a:lnTo>
                    <a:lnTo>
                      <a:pt x="2130" y="1421"/>
                    </a:lnTo>
                    <a:lnTo>
                      <a:pt x="2397" y="1244"/>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0"/>
              <p:cNvSpPr/>
              <p:nvPr/>
            </p:nvSpPr>
            <p:spPr>
              <a:xfrm>
                <a:off x="7178671" y="3615076"/>
                <a:ext cx="4645" cy="16246"/>
              </a:xfrm>
              <a:custGeom>
                <a:rect b="b" l="l" r="r" t="t"/>
                <a:pathLst>
                  <a:path extrusionOk="0" h="2486" w="711">
                    <a:moveTo>
                      <a:pt x="0" y="1"/>
                    </a:moveTo>
                    <a:lnTo>
                      <a:pt x="0" y="2486"/>
                    </a:lnTo>
                    <a:lnTo>
                      <a:pt x="710" y="2131"/>
                    </a:lnTo>
                    <a:lnTo>
                      <a:pt x="710" y="444"/>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0"/>
              <p:cNvSpPr/>
              <p:nvPr/>
            </p:nvSpPr>
            <p:spPr>
              <a:xfrm>
                <a:off x="7178090" y="3615076"/>
                <a:ext cx="588" cy="16246"/>
              </a:xfrm>
              <a:custGeom>
                <a:rect b="b" l="l" r="r" t="t"/>
                <a:pathLst>
                  <a:path extrusionOk="0" h="2486" w="90">
                    <a:moveTo>
                      <a:pt x="0" y="1"/>
                    </a:moveTo>
                    <a:lnTo>
                      <a:pt x="0" y="2486"/>
                    </a:lnTo>
                    <a:lnTo>
                      <a:pt x="89" y="2486"/>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0"/>
              <p:cNvSpPr/>
              <p:nvPr/>
            </p:nvSpPr>
            <p:spPr>
              <a:xfrm>
                <a:off x="7178671" y="3631313"/>
                <a:ext cx="7" cy="7"/>
              </a:xfrm>
              <a:custGeom>
                <a:rect b="b" l="l" r="r" t="t"/>
                <a:pathLst>
                  <a:path extrusionOk="0" h="1" w="1">
                    <a:moveTo>
                      <a:pt x="0" y="1"/>
                    </a:moveTo>
                    <a:lnTo>
                      <a:pt x="0" y="1"/>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0"/>
              <p:cNvSpPr/>
              <p:nvPr/>
            </p:nvSpPr>
            <p:spPr>
              <a:xfrm>
                <a:off x="7178671" y="3628993"/>
                <a:ext cx="4645" cy="2326"/>
              </a:xfrm>
              <a:custGeom>
                <a:rect b="b" l="l" r="r" t="t"/>
                <a:pathLst>
                  <a:path extrusionOk="0" h="356" w="711">
                    <a:moveTo>
                      <a:pt x="710" y="1"/>
                    </a:moveTo>
                    <a:lnTo>
                      <a:pt x="0" y="356"/>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0"/>
              <p:cNvSpPr/>
              <p:nvPr/>
            </p:nvSpPr>
            <p:spPr>
              <a:xfrm>
                <a:off x="7178090" y="3631313"/>
                <a:ext cx="588" cy="588"/>
              </a:xfrm>
              <a:custGeom>
                <a:rect b="b" l="l" r="r" t="t"/>
                <a:pathLst>
                  <a:path extrusionOk="0" h="90" w="90">
                    <a:moveTo>
                      <a:pt x="0" y="1"/>
                    </a:moveTo>
                    <a:lnTo>
                      <a:pt x="0" y="90"/>
                    </a:lnTo>
                    <a:lnTo>
                      <a:pt x="89" y="90"/>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0"/>
              <p:cNvSpPr/>
              <p:nvPr/>
            </p:nvSpPr>
            <p:spPr>
              <a:xfrm>
                <a:off x="7178671" y="3628993"/>
                <a:ext cx="4645" cy="5228"/>
              </a:xfrm>
              <a:custGeom>
                <a:rect b="b" l="l" r="r" t="t"/>
                <a:pathLst>
                  <a:path extrusionOk="0" h="800" w="711">
                    <a:moveTo>
                      <a:pt x="710" y="1"/>
                    </a:moveTo>
                    <a:lnTo>
                      <a:pt x="0" y="356"/>
                    </a:lnTo>
                    <a:lnTo>
                      <a:pt x="0" y="445"/>
                    </a:lnTo>
                    <a:lnTo>
                      <a:pt x="355" y="622"/>
                    </a:lnTo>
                    <a:lnTo>
                      <a:pt x="710" y="800"/>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0"/>
              <p:cNvSpPr/>
              <p:nvPr/>
            </p:nvSpPr>
            <p:spPr>
              <a:xfrm>
                <a:off x="7178090" y="3631313"/>
                <a:ext cx="588" cy="1170"/>
              </a:xfrm>
              <a:custGeom>
                <a:rect b="b" l="l" r="r" t="t"/>
                <a:pathLst>
                  <a:path extrusionOk="0" h="179" w="90">
                    <a:moveTo>
                      <a:pt x="0" y="1"/>
                    </a:moveTo>
                    <a:lnTo>
                      <a:pt x="0" y="90"/>
                    </a:lnTo>
                    <a:cubicBezTo>
                      <a:pt x="0" y="90"/>
                      <a:pt x="89" y="178"/>
                      <a:pt x="89" y="178"/>
                    </a:cubicBezTo>
                    <a:lnTo>
                      <a:pt x="89" y="90"/>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0"/>
              <p:cNvSpPr/>
              <p:nvPr/>
            </p:nvSpPr>
            <p:spPr>
              <a:xfrm>
                <a:off x="7178671" y="3631894"/>
                <a:ext cx="2326" cy="1163"/>
              </a:xfrm>
              <a:custGeom>
                <a:rect b="b" l="l" r="r" t="t"/>
                <a:pathLst>
                  <a:path extrusionOk="0" h="178" w="356">
                    <a:moveTo>
                      <a:pt x="0" y="1"/>
                    </a:moveTo>
                    <a:lnTo>
                      <a:pt x="0" y="89"/>
                    </a:lnTo>
                    <a:cubicBezTo>
                      <a:pt x="53" y="89"/>
                      <a:pt x="137" y="89"/>
                      <a:pt x="215" y="108"/>
                    </a:cubicBezTo>
                    <a:lnTo>
                      <a:pt x="215" y="108"/>
                    </a:lnTo>
                    <a:lnTo>
                      <a:pt x="0" y="1"/>
                    </a:lnTo>
                    <a:close/>
                    <a:moveTo>
                      <a:pt x="215" y="108"/>
                    </a:moveTo>
                    <a:lnTo>
                      <a:pt x="355" y="178"/>
                    </a:lnTo>
                    <a:cubicBezTo>
                      <a:pt x="319" y="142"/>
                      <a:pt x="268" y="120"/>
                      <a:pt x="215" y="108"/>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0"/>
              <p:cNvSpPr/>
              <p:nvPr/>
            </p:nvSpPr>
            <p:spPr>
              <a:xfrm>
                <a:off x="7172870" y="3617977"/>
                <a:ext cx="588" cy="10443"/>
              </a:xfrm>
              <a:custGeom>
                <a:rect b="b" l="l" r="r" t="t"/>
                <a:pathLst>
                  <a:path extrusionOk="0" h="1598" w="90">
                    <a:moveTo>
                      <a:pt x="1" y="0"/>
                    </a:moveTo>
                    <a:lnTo>
                      <a:pt x="1" y="1509"/>
                    </a:lnTo>
                    <a:lnTo>
                      <a:pt x="89" y="1598"/>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0"/>
              <p:cNvSpPr/>
              <p:nvPr/>
            </p:nvSpPr>
            <p:spPr>
              <a:xfrm>
                <a:off x="7172870" y="3628412"/>
                <a:ext cx="588" cy="7"/>
              </a:xfrm>
              <a:custGeom>
                <a:rect b="b" l="l" r="r" t="t"/>
                <a:pathLst>
                  <a:path extrusionOk="0" h="1" w="90">
                    <a:moveTo>
                      <a:pt x="89" y="1"/>
                    </a:moveTo>
                    <a:lnTo>
                      <a:pt x="1" y="1"/>
                    </a:lnTo>
                    <a:lnTo>
                      <a:pt x="1" y="1"/>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0"/>
              <p:cNvSpPr/>
              <p:nvPr/>
            </p:nvSpPr>
            <p:spPr>
              <a:xfrm>
                <a:off x="7173451" y="3615076"/>
                <a:ext cx="4645" cy="16246"/>
              </a:xfrm>
              <a:custGeom>
                <a:rect b="b" l="l" r="r" t="t"/>
                <a:pathLst>
                  <a:path extrusionOk="0" h="2486" w="711">
                    <a:moveTo>
                      <a:pt x="710" y="1"/>
                    </a:moveTo>
                    <a:lnTo>
                      <a:pt x="0" y="444"/>
                    </a:lnTo>
                    <a:lnTo>
                      <a:pt x="0" y="2042"/>
                    </a:lnTo>
                    <a:lnTo>
                      <a:pt x="710" y="2486"/>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0"/>
              <p:cNvSpPr/>
              <p:nvPr/>
            </p:nvSpPr>
            <p:spPr>
              <a:xfrm>
                <a:off x="7173451" y="3628412"/>
                <a:ext cx="4645" cy="2908"/>
              </a:xfrm>
              <a:custGeom>
                <a:rect b="b" l="l" r="r" t="t"/>
                <a:pathLst>
                  <a:path extrusionOk="0" h="445" w="711">
                    <a:moveTo>
                      <a:pt x="710" y="445"/>
                    </a:moveTo>
                    <a:lnTo>
                      <a:pt x="0" y="1"/>
                    </a:lnTo>
                    <a:lnTo>
                      <a:pt x="0" y="1"/>
                    </a:lnTo>
                    <a:lnTo>
                      <a:pt x="710" y="445"/>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0"/>
              <p:cNvSpPr/>
              <p:nvPr/>
            </p:nvSpPr>
            <p:spPr>
              <a:xfrm>
                <a:off x="7172870" y="3634214"/>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0"/>
              <p:cNvSpPr/>
              <p:nvPr/>
            </p:nvSpPr>
            <p:spPr>
              <a:xfrm>
                <a:off x="7172870" y="3628412"/>
                <a:ext cx="588" cy="5810"/>
              </a:xfrm>
              <a:custGeom>
                <a:rect b="b" l="l" r="r" t="t"/>
                <a:pathLst>
                  <a:path extrusionOk="0" h="889" w="90">
                    <a:moveTo>
                      <a:pt x="1" y="1"/>
                    </a:moveTo>
                    <a:lnTo>
                      <a:pt x="1" y="889"/>
                    </a:lnTo>
                    <a:lnTo>
                      <a:pt x="89" y="889"/>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0"/>
              <p:cNvSpPr/>
              <p:nvPr/>
            </p:nvSpPr>
            <p:spPr>
              <a:xfrm>
                <a:off x="7173451" y="3628412"/>
                <a:ext cx="4645" cy="5810"/>
              </a:xfrm>
              <a:custGeom>
                <a:rect b="b" l="l" r="r" t="t"/>
                <a:pathLst>
                  <a:path extrusionOk="0" h="889" w="711">
                    <a:moveTo>
                      <a:pt x="0" y="1"/>
                    </a:moveTo>
                    <a:lnTo>
                      <a:pt x="0" y="889"/>
                    </a:lnTo>
                    <a:lnTo>
                      <a:pt x="267" y="711"/>
                    </a:lnTo>
                    <a:cubicBezTo>
                      <a:pt x="444" y="622"/>
                      <a:pt x="533" y="534"/>
                      <a:pt x="710" y="534"/>
                    </a:cubicBezTo>
                    <a:lnTo>
                      <a:pt x="710" y="445"/>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0"/>
              <p:cNvSpPr/>
              <p:nvPr/>
            </p:nvSpPr>
            <p:spPr>
              <a:xfrm>
                <a:off x="7164174" y="3617977"/>
                <a:ext cx="9283" cy="5228"/>
              </a:xfrm>
              <a:custGeom>
                <a:rect b="b" l="l" r="r" t="t"/>
                <a:pathLst>
                  <a:path extrusionOk="0" h="800" w="1421">
                    <a:moveTo>
                      <a:pt x="1332" y="0"/>
                    </a:moveTo>
                    <a:lnTo>
                      <a:pt x="0" y="799"/>
                    </a:lnTo>
                    <a:lnTo>
                      <a:pt x="142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0"/>
              <p:cNvSpPr/>
              <p:nvPr/>
            </p:nvSpPr>
            <p:spPr>
              <a:xfrm>
                <a:off x="7109667" y="3650451"/>
                <a:ext cx="6382" cy="11025"/>
              </a:xfrm>
              <a:custGeom>
                <a:rect b="b" l="l" r="r" t="t"/>
                <a:pathLst>
                  <a:path extrusionOk="0" h="1687" w="977">
                    <a:moveTo>
                      <a:pt x="977" y="1"/>
                    </a:moveTo>
                    <a:lnTo>
                      <a:pt x="0" y="622"/>
                    </a:lnTo>
                    <a:lnTo>
                      <a:pt x="977" y="1687"/>
                    </a:lnTo>
                    <a:lnTo>
                      <a:pt x="97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0"/>
              <p:cNvSpPr/>
              <p:nvPr/>
            </p:nvSpPr>
            <p:spPr>
              <a:xfrm>
                <a:off x="7116044" y="3661467"/>
                <a:ext cx="2907" cy="5810"/>
              </a:xfrm>
              <a:custGeom>
                <a:rect b="b" l="l" r="r" t="t"/>
                <a:pathLst>
                  <a:path extrusionOk="0" h="889" w="445">
                    <a:moveTo>
                      <a:pt x="1" y="1"/>
                    </a:moveTo>
                    <a:lnTo>
                      <a:pt x="1" y="889"/>
                    </a:lnTo>
                    <a:lnTo>
                      <a:pt x="444" y="534"/>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0"/>
              <p:cNvSpPr/>
              <p:nvPr/>
            </p:nvSpPr>
            <p:spPr>
              <a:xfrm>
                <a:off x="7121264" y="3644655"/>
                <a:ext cx="5226" cy="19141"/>
              </a:xfrm>
              <a:custGeom>
                <a:rect b="b" l="l" r="r" t="t"/>
                <a:pathLst>
                  <a:path extrusionOk="0" h="2929" w="800">
                    <a:moveTo>
                      <a:pt x="799" y="0"/>
                    </a:moveTo>
                    <a:lnTo>
                      <a:pt x="0" y="444"/>
                    </a:lnTo>
                    <a:lnTo>
                      <a:pt x="0" y="2929"/>
                    </a:lnTo>
                    <a:lnTo>
                      <a:pt x="799" y="2485"/>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0"/>
              <p:cNvSpPr/>
              <p:nvPr/>
            </p:nvSpPr>
            <p:spPr>
              <a:xfrm>
                <a:off x="7116044" y="3647550"/>
                <a:ext cx="5226" cy="17409"/>
              </a:xfrm>
              <a:custGeom>
                <a:rect b="b" l="l" r="r" t="t"/>
                <a:pathLst>
                  <a:path extrusionOk="0" h="2664" w="800">
                    <a:moveTo>
                      <a:pt x="799" y="1"/>
                    </a:moveTo>
                    <a:lnTo>
                      <a:pt x="1" y="445"/>
                    </a:lnTo>
                    <a:lnTo>
                      <a:pt x="1" y="2131"/>
                    </a:lnTo>
                    <a:lnTo>
                      <a:pt x="444" y="2664"/>
                    </a:lnTo>
                    <a:lnTo>
                      <a:pt x="799" y="2486"/>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0"/>
              <p:cNvSpPr/>
              <p:nvPr/>
            </p:nvSpPr>
            <p:spPr>
              <a:xfrm>
                <a:off x="7125321" y="3655090"/>
                <a:ext cx="57408" cy="40027"/>
              </a:xfrm>
              <a:custGeom>
                <a:rect b="b" l="l" r="r" t="t"/>
                <a:pathLst>
                  <a:path extrusionOk="0" h="6125" w="8788">
                    <a:moveTo>
                      <a:pt x="5060" y="1"/>
                    </a:moveTo>
                    <a:lnTo>
                      <a:pt x="1" y="2930"/>
                    </a:lnTo>
                    <a:lnTo>
                      <a:pt x="5592" y="6125"/>
                    </a:lnTo>
                    <a:lnTo>
                      <a:pt x="8787" y="4261"/>
                    </a:lnTo>
                    <a:lnTo>
                      <a:pt x="506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0"/>
              <p:cNvSpPr/>
              <p:nvPr/>
            </p:nvSpPr>
            <p:spPr>
              <a:xfrm>
                <a:off x="7125321" y="3655090"/>
                <a:ext cx="33054" cy="19148"/>
              </a:xfrm>
              <a:custGeom>
                <a:rect b="b" l="l" r="r" t="t"/>
                <a:pathLst>
                  <a:path extrusionOk="0" h="2930" w="5060">
                    <a:moveTo>
                      <a:pt x="5060" y="1"/>
                    </a:moveTo>
                    <a:lnTo>
                      <a:pt x="1" y="2930"/>
                    </a:lnTo>
                    <a:lnTo>
                      <a:pt x="1" y="2930"/>
                    </a:lnTo>
                    <a:lnTo>
                      <a:pt x="506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0"/>
              <p:cNvSpPr/>
              <p:nvPr/>
            </p:nvSpPr>
            <p:spPr>
              <a:xfrm>
                <a:off x="7183885" y="3637696"/>
                <a:ext cx="41174" cy="23781"/>
              </a:xfrm>
              <a:custGeom>
                <a:rect b="b" l="l" r="r" t="t"/>
                <a:pathLst>
                  <a:path extrusionOk="0" h="3639" w="6303">
                    <a:moveTo>
                      <a:pt x="888" y="0"/>
                    </a:moveTo>
                    <a:lnTo>
                      <a:pt x="1" y="533"/>
                    </a:lnTo>
                    <a:lnTo>
                      <a:pt x="5504" y="3639"/>
                    </a:lnTo>
                    <a:lnTo>
                      <a:pt x="6303" y="319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0"/>
              <p:cNvSpPr/>
              <p:nvPr/>
            </p:nvSpPr>
            <p:spPr>
              <a:xfrm>
                <a:off x="7183310" y="3634795"/>
                <a:ext cx="6382" cy="6385"/>
              </a:xfrm>
              <a:custGeom>
                <a:rect b="b" l="l" r="r" t="t"/>
                <a:pathLst>
                  <a:path extrusionOk="0" h="977" w="977">
                    <a:moveTo>
                      <a:pt x="89" y="0"/>
                    </a:moveTo>
                    <a:lnTo>
                      <a:pt x="89" y="444"/>
                    </a:lnTo>
                    <a:cubicBezTo>
                      <a:pt x="89" y="622"/>
                      <a:pt x="89" y="799"/>
                      <a:pt x="0" y="888"/>
                    </a:cubicBezTo>
                    <a:lnTo>
                      <a:pt x="89" y="977"/>
                    </a:lnTo>
                    <a:lnTo>
                      <a:pt x="976" y="444"/>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0"/>
              <p:cNvSpPr/>
              <p:nvPr/>
            </p:nvSpPr>
            <p:spPr>
              <a:xfrm>
                <a:off x="7182728" y="3634795"/>
                <a:ext cx="1163" cy="5803"/>
              </a:xfrm>
              <a:custGeom>
                <a:rect b="b" l="l" r="r" t="t"/>
                <a:pathLst>
                  <a:path extrusionOk="0" h="888" w="178">
                    <a:moveTo>
                      <a:pt x="178" y="0"/>
                    </a:moveTo>
                    <a:lnTo>
                      <a:pt x="89" y="89"/>
                    </a:lnTo>
                    <a:lnTo>
                      <a:pt x="89" y="444"/>
                    </a:lnTo>
                    <a:cubicBezTo>
                      <a:pt x="89" y="533"/>
                      <a:pt x="89" y="622"/>
                      <a:pt x="0" y="799"/>
                    </a:cubicBezTo>
                    <a:lnTo>
                      <a:pt x="89" y="888"/>
                    </a:lnTo>
                    <a:cubicBezTo>
                      <a:pt x="178" y="799"/>
                      <a:pt x="178" y="622"/>
                      <a:pt x="178" y="444"/>
                    </a:cubicBez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0"/>
              <p:cNvSpPr/>
              <p:nvPr/>
            </p:nvSpPr>
            <p:spPr>
              <a:xfrm>
                <a:off x="7183310" y="3634214"/>
                <a:ext cx="581" cy="1170"/>
              </a:xfrm>
              <a:custGeom>
                <a:rect b="b" l="l" r="r" t="t"/>
                <a:pathLst>
                  <a:path extrusionOk="0" h="179" w="89">
                    <a:moveTo>
                      <a:pt x="0" y="1"/>
                    </a:moveTo>
                    <a:lnTo>
                      <a:pt x="0" y="178"/>
                    </a:lnTo>
                    <a:lnTo>
                      <a:pt x="89" y="89"/>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0"/>
              <p:cNvSpPr/>
              <p:nvPr/>
            </p:nvSpPr>
            <p:spPr>
              <a:xfrm>
                <a:off x="7182728" y="3637696"/>
                <a:ext cx="588" cy="2326"/>
              </a:xfrm>
              <a:custGeom>
                <a:rect b="b" l="l" r="r" t="t"/>
                <a:pathLst>
                  <a:path extrusionOk="0" h="356" w="90">
                    <a:moveTo>
                      <a:pt x="89" y="0"/>
                    </a:moveTo>
                    <a:lnTo>
                      <a:pt x="89" y="0"/>
                    </a:lnTo>
                    <a:cubicBezTo>
                      <a:pt x="89" y="89"/>
                      <a:pt x="89" y="178"/>
                      <a:pt x="0" y="355"/>
                    </a:cubicBezTo>
                    <a:cubicBezTo>
                      <a:pt x="89" y="178"/>
                      <a:pt x="89" y="89"/>
                      <a:pt x="89"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0"/>
              <p:cNvSpPr/>
              <p:nvPr/>
            </p:nvSpPr>
            <p:spPr>
              <a:xfrm>
                <a:off x="7126484" y="3646975"/>
                <a:ext cx="24353" cy="13926"/>
              </a:xfrm>
              <a:custGeom>
                <a:rect b="b" l="l" r="r" t="t"/>
                <a:pathLst>
                  <a:path extrusionOk="0" h="2131" w="3728">
                    <a:moveTo>
                      <a:pt x="3728" y="0"/>
                    </a:moveTo>
                    <a:lnTo>
                      <a:pt x="0" y="2130"/>
                    </a:lnTo>
                    <a:lnTo>
                      <a:pt x="0" y="2130"/>
                    </a:lnTo>
                    <a:lnTo>
                      <a:pt x="372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0"/>
              <p:cNvSpPr/>
              <p:nvPr/>
            </p:nvSpPr>
            <p:spPr>
              <a:xfrm>
                <a:off x="7114887" y="3666688"/>
                <a:ext cx="7" cy="1170"/>
              </a:xfrm>
              <a:custGeom>
                <a:rect b="b" l="l" r="r" t="t"/>
                <a:pathLst>
                  <a:path extrusionOk="0" h="179" w="1">
                    <a:moveTo>
                      <a:pt x="0" y="1"/>
                    </a:moveTo>
                    <a:lnTo>
                      <a:pt x="0" y="1"/>
                    </a:lnTo>
                    <a:lnTo>
                      <a:pt x="0" y="178"/>
                    </a:lnTo>
                    <a:lnTo>
                      <a:pt x="0" y="17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0"/>
              <p:cNvSpPr/>
              <p:nvPr/>
            </p:nvSpPr>
            <p:spPr>
              <a:xfrm>
                <a:off x="7182728" y="3640016"/>
                <a:ext cx="7" cy="7"/>
              </a:xfrm>
              <a:custGeom>
                <a:rect b="b" l="l" r="r" t="t"/>
                <a:pathLst>
                  <a:path extrusionOk="0" h="1" w="1">
                    <a:moveTo>
                      <a:pt x="0" y="0"/>
                    </a:moveTo>
                    <a:cubicBezTo>
                      <a:pt x="0" y="0"/>
                      <a:pt x="0" y="0"/>
                      <a:pt x="0" y="0"/>
                    </a:cubicBezTo>
                    <a:cubicBezTo>
                      <a:pt x="0" y="0"/>
                      <a:pt x="0"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0"/>
              <p:cNvSpPr/>
              <p:nvPr/>
            </p:nvSpPr>
            <p:spPr>
              <a:xfrm>
                <a:off x="7182728" y="3635377"/>
                <a:ext cx="588" cy="2326"/>
              </a:xfrm>
              <a:custGeom>
                <a:rect b="b" l="l" r="r" t="t"/>
                <a:pathLst>
                  <a:path extrusionOk="0" h="356" w="90">
                    <a:moveTo>
                      <a:pt x="0" y="0"/>
                    </a:moveTo>
                    <a:cubicBezTo>
                      <a:pt x="89" y="89"/>
                      <a:pt x="89" y="178"/>
                      <a:pt x="89" y="355"/>
                    </a:cubicBez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0"/>
              <p:cNvSpPr/>
              <p:nvPr/>
            </p:nvSpPr>
            <p:spPr>
              <a:xfrm>
                <a:off x="7180990" y="3633057"/>
                <a:ext cx="2326" cy="2326"/>
              </a:xfrm>
              <a:custGeom>
                <a:rect b="b" l="l" r="r" t="t"/>
                <a:pathLst>
                  <a:path extrusionOk="0" h="356" w="356">
                    <a:moveTo>
                      <a:pt x="0" y="0"/>
                    </a:moveTo>
                    <a:cubicBezTo>
                      <a:pt x="89" y="89"/>
                      <a:pt x="266" y="178"/>
                      <a:pt x="266" y="355"/>
                    </a:cubicBezTo>
                    <a:lnTo>
                      <a:pt x="355" y="355"/>
                    </a:lnTo>
                    <a:lnTo>
                      <a:pt x="355" y="178"/>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0"/>
              <p:cNvSpPr/>
              <p:nvPr/>
            </p:nvSpPr>
            <p:spPr>
              <a:xfrm>
                <a:off x="7178090" y="3635377"/>
                <a:ext cx="5226" cy="4646"/>
              </a:xfrm>
              <a:custGeom>
                <a:rect b="b" l="l" r="r" t="t"/>
                <a:pathLst>
                  <a:path extrusionOk="0" h="711" w="800">
                    <a:moveTo>
                      <a:pt x="710" y="0"/>
                    </a:moveTo>
                    <a:lnTo>
                      <a:pt x="89" y="355"/>
                    </a:lnTo>
                    <a:lnTo>
                      <a:pt x="0" y="355"/>
                    </a:lnTo>
                    <a:lnTo>
                      <a:pt x="710" y="710"/>
                    </a:lnTo>
                    <a:cubicBezTo>
                      <a:pt x="799" y="533"/>
                      <a:pt x="799" y="444"/>
                      <a:pt x="799" y="355"/>
                    </a:cubicBezTo>
                    <a:cubicBezTo>
                      <a:pt x="799" y="178"/>
                      <a:pt x="799" y="89"/>
                      <a:pt x="71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0"/>
              <p:cNvSpPr/>
              <p:nvPr/>
            </p:nvSpPr>
            <p:spPr>
              <a:xfrm>
                <a:off x="7178671" y="3632476"/>
                <a:ext cx="4063" cy="5228"/>
              </a:xfrm>
              <a:custGeom>
                <a:rect b="b" l="l" r="r" t="t"/>
                <a:pathLst>
                  <a:path extrusionOk="0" h="800" w="622">
                    <a:moveTo>
                      <a:pt x="0" y="0"/>
                    </a:moveTo>
                    <a:lnTo>
                      <a:pt x="0" y="799"/>
                    </a:lnTo>
                    <a:lnTo>
                      <a:pt x="621" y="444"/>
                    </a:lnTo>
                    <a:cubicBezTo>
                      <a:pt x="621" y="267"/>
                      <a:pt x="444" y="178"/>
                      <a:pt x="355" y="89"/>
                    </a:cubicBezTo>
                    <a:cubicBezTo>
                      <a:pt x="266" y="0"/>
                      <a:pt x="89"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0"/>
              <p:cNvSpPr/>
              <p:nvPr/>
            </p:nvSpPr>
            <p:spPr>
              <a:xfrm>
                <a:off x="7178090" y="3631894"/>
                <a:ext cx="588" cy="5810"/>
              </a:xfrm>
              <a:custGeom>
                <a:rect b="b" l="l" r="r" t="t"/>
                <a:pathLst>
                  <a:path extrusionOk="0" h="889" w="90">
                    <a:moveTo>
                      <a:pt x="0" y="1"/>
                    </a:moveTo>
                    <a:lnTo>
                      <a:pt x="0" y="888"/>
                    </a:lnTo>
                    <a:lnTo>
                      <a:pt x="89" y="888"/>
                    </a:lnTo>
                    <a:lnTo>
                      <a:pt x="89" y="89"/>
                    </a:lnTo>
                    <a:cubicBezTo>
                      <a:pt x="89" y="89"/>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0"/>
              <p:cNvSpPr/>
              <p:nvPr/>
            </p:nvSpPr>
            <p:spPr>
              <a:xfrm>
                <a:off x="7172870" y="3634214"/>
                <a:ext cx="588" cy="588"/>
              </a:xfrm>
              <a:custGeom>
                <a:rect b="b" l="l" r="r" t="t"/>
                <a:pathLst>
                  <a:path extrusionOk="0" h="90" w="90">
                    <a:moveTo>
                      <a:pt x="1" y="1"/>
                    </a:moveTo>
                    <a:lnTo>
                      <a:pt x="1" y="1"/>
                    </a:lnTo>
                    <a:lnTo>
                      <a:pt x="89" y="89"/>
                    </a:lnTo>
                    <a:lnTo>
                      <a:pt x="89" y="89"/>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0"/>
              <p:cNvSpPr/>
              <p:nvPr/>
            </p:nvSpPr>
            <p:spPr>
              <a:xfrm>
                <a:off x="7172870" y="3634214"/>
                <a:ext cx="588" cy="588"/>
              </a:xfrm>
              <a:custGeom>
                <a:rect b="b" l="l" r="r" t="t"/>
                <a:pathLst>
                  <a:path extrusionOk="0" h="90" w="90">
                    <a:moveTo>
                      <a:pt x="1" y="1"/>
                    </a:moveTo>
                    <a:lnTo>
                      <a:pt x="89" y="89"/>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0"/>
              <p:cNvSpPr/>
              <p:nvPr/>
            </p:nvSpPr>
            <p:spPr>
              <a:xfrm>
                <a:off x="7173451" y="3634795"/>
                <a:ext cx="4645" cy="2908"/>
              </a:xfrm>
              <a:custGeom>
                <a:rect b="b" l="l" r="r" t="t"/>
                <a:pathLst>
                  <a:path extrusionOk="0" h="445" w="711">
                    <a:moveTo>
                      <a:pt x="710" y="444"/>
                    </a:moveTo>
                    <a:lnTo>
                      <a:pt x="0" y="0"/>
                    </a:lnTo>
                    <a:lnTo>
                      <a:pt x="0" y="0"/>
                    </a:lnTo>
                    <a:lnTo>
                      <a:pt x="710" y="444"/>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0"/>
              <p:cNvSpPr/>
              <p:nvPr/>
            </p:nvSpPr>
            <p:spPr>
              <a:xfrm>
                <a:off x="7173451" y="3631894"/>
                <a:ext cx="4645" cy="5810"/>
              </a:xfrm>
              <a:custGeom>
                <a:rect b="b" l="l" r="r" t="t"/>
                <a:pathLst>
                  <a:path extrusionOk="0" h="889" w="711">
                    <a:moveTo>
                      <a:pt x="710" y="1"/>
                    </a:moveTo>
                    <a:cubicBezTo>
                      <a:pt x="533" y="1"/>
                      <a:pt x="444" y="89"/>
                      <a:pt x="267" y="178"/>
                    </a:cubicBezTo>
                    <a:lnTo>
                      <a:pt x="0" y="356"/>
                    </a:lnTo>
                    <a:lnTo>
                      <a:pt x="0" y="444"/>
                    </a:lnTo>
                    <a:lnTo>
                      <a:pt x="710" y="888"/>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0"/>
              <p:cNvSpPr/>
              <p:nvPr/>
            </p:nvSpPr>
            <p:spPr>
              <a:xfrm>
                <a:off x="7114306" y="3667269"/>
                <a:ext cx="1744" cy="1170"/>
              </a:xfrm>
              <a:custGeom>
                <a:rect b="b" l="l" r="r" t="t"/>
                <a:pathLst>
                  <a:path extrusionOk="0" h="179" w="267">
                    <a:moveTo>
                      <a:pt x="267" y="1"/>
                    </a:moveTo>
                    <a:lnTo>
                      <a:pt x="0" y="89"/>
                    </a:lnTo>
                    <a:lnTo>
                      <a:pt x="267" y="178"/>
                    </a:lnTo>
                    <a:cubicBezTo>
                      <a:pt x="267" y="178"/>
                      <a:pt x="267" y="89"/>
                      <a:pt x="267" y="89"/>
                    </a:cubicBez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0"/>
              <p:cNvSpPr/>
              <p:nvPr/>
            </p:nvSpPr>
            <p:spPr>
              <a:xfrm>
                <a:off x="7126484" y="3646975"/>
                <a:ext cx="28416" cy="20304"/>
              </a:xfrm>
              <a:custGeom>
                <a:rect b="b" l="l" r="r" t="t"/>
                <a:pathLst>
                  <a:path extrusionOk="0" h="3107" w="4350">
                    <a:moveTo>
                      <a:pt x="3728" y="0"/>
                    </a:moveTo>
                    <a:lnTo>
                      <a:pt x="0" y="2130"/>
                    </a:lnTo>
                    <a:lnTo>
                      <a:pt x="0" y="3107"/>
                    </a:lnTo>
                    <a:lnTo>
                      <a:pt x="4349" y="621"/>
                    </a:lnTo>
                    <a:lnTo>
                      <a:pt x="372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0"/>
              <p:cNvSpPr/>
              <p:nvPr/>
            </p:nvSpPr>
            <p:spPr>
              <a:xfrm>
                <a:off x="7171132" y="3634214"/>
                <a:ext cx="2326" cy="2326"/>
              </a:xfrm>
              <a:custGeom>
                <a:rect b="b" l="l" r="r" t="t"/>
                <a:pathLst>
                  <a:path extrusionOk="0" h="356" w="356">
                    <a:moveTo>
                      <a:pt x="267" y="1"/>
                    </a:moveTo>
                    <a:lnTo>
                      <a:pt x="0" y="178"/>
                    </a:lnTo>
                    <a:lnTo>
                      <a:pt x="355" y="356"/>
                    </a:lnTo>
                    <a:lnTo>
                      <a:pt x="355" y="89"/>
                    </a:ln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0"/>
              <p:cNvSpPr/>
              <p:nvPr/>
            </p:nvSpPr>
            <p:spPr>
              <a:xfrm>
                <a:off x="7173451" y="3634795"/>
                <a:ext cx="4645" cy="3483"/>
              </a:xfrm>
              <a:custGeom>
                <a:rect b="b" l="l" r="r" t="t"/>
                <a:pathLst>
                  <a:path extrusionOk="0" h="533" w="711">
                    <a:moveTo>
                      <a:pt x="0" y="0"/>
                    </a:moveTo>
                    <a:lnTo>
                      <a:pt x="0" y="267"/>
                    </a:lnTo>
                    <a:lnTo>
                      <a:pt x="533" y="533"/>
                    </a:lnTo>
                    <a:lnTo>
                      <a:pt x="710" y="444"/>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0"/>
              <p:cNvSpPr/>
              <p:nvPr/>
            </p:nvSpPr>
            <p:spPr>
              <a:xfrm>
                <a:off x="7124164" y="3659148"/>
                <a:ext cx="7" cy="6391"/>
              </a:xfrm>
              <a:custGeom>
                <a:rect b="b" l="l" r="r" t="t"/>
                <a:pathLst>
                  <a:path extrusionOk="0" h="978" w="1">
                    <a:moveTo>
                      <a:pt x="0" y="1"/>
                    </a:moveTo>
                    <a:lnTo>
                      <a:pt x="0" y="1"/>
                    </a:lnTo>
                    <a:lnTo>
                      <a:pt x="0" y="977"/>
                    </a:lnTo>
                    <a:lnTo>
                      <a:pt x="0" y="97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0"/>
              <p:cNvSpPr/>
              <p:nvPr/>
            </p:nvSpPr>
            <p:spPr>
              <a:xfrm>
                <a:off x="7116044" y="3664950"/>
                <a:ext cx="2907" cy="1745"/>
              </a:xfrm>
              <a:custGeom>
                <a:rect b="b" l="l" r="r" t="t"/>
                <a:pathLst>
                  <a:path extrusionOk="0" h="267" w="445">
                    <a:moveTo>
                      <a:pt x="1" y="267"/>
                    </a:moveTo>
                    <a:lnTo>
                      <a:pt x="444" y="1"/>
                    </a:lnTo>
                    <a:lnTo>
                      <a:pt x="444" y="1"/>
                    </a:lnTo>
                    <a:lnTo>
                      <a:pt x="1" y="26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0"/>
              <p:cNvSpPr/>
              <p:nvPr/>
            </p:nvSpPr>
            <p:spPr>
              <a:xfrm>
                <a:off x="7116044" y="3660892"/>
                <a:ext cx="10445" cy="9868"/>
              </a:xfrm>
              <a:custGeom>
                <a:rect b="b" l="l" r="r" t="t"/>
                <a:pathLst>
                  <a:path extrusionOk="0" h="1510" w="1599">
                    <a:moveTo>
                      <a:pt x="1598" y="0"/>
                    </a:moveTo>
                    <a:lnTo>
                      <a:pt x="799" y="444"/>
                    </a:lnTo>
                    <a:lnTo>
                      <a:pt x="799" y="1065"/>
                    </a:lnTo>
                    <a:lnTo>
                      <a:pt x="444" y="622"/>
                    </a:lnTo>
                    <a:lnTo>
                      <a:pt x="1" y="977"/>
                    </a:lnTo>
                    <a:lnTo>
                      <a:pt x="1" y="1065"/>
                    </a:lnTo>
                    <a:cubicBezTo>
                      <a:pt x="1" y="1065"/>
                      <a:pt x="1" y="1154"/>
                      <a:pt x="1" y="1154"/>
                    </a:cubicBezTo>
                    <a:lnTo>
                      <a:pt x="622" y="1509"/>
                    </a:lnTo>
                    <a:lnTo>
                      <a:pt x="1598" y="977"/>
                    </a:lnTo>
                    <a:lnTo>
                      <a:pt x="159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0"/>
              <p:cNvSpPr/>
              <p:nvPr/>
            </p:nvSpPr>
            <p:spPr>
              <a:xfrm>
                <a:off x="7118944" y="3663793"/>
                <a:ext cx="2326" cy="1163"/>
              </a:xfrm>
              <a:custGeom>
                <a:rect b="b" l="l" r="r" t="t"/>
                <a:pathLst>
                  <a:path extrusionOk="0" h="178" w="356">
                    <a:moveTo>
                      <a:pt x="0" y="178"/>
                    </a:moveTo>
                    <a:lnTo>
                      <a:pt x="355" y="0"/>
                    </a:lnTo>
                    <a:lnTo>
                      <a:pt x="355" y="0"/>
                    </a:lnTo>
                    <a:lnTo>
                      <a:pt x="0" y="17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0"/>
              <p:cNvSpPr/>
              <p:nvPr/>
            </p:nvSpPr>
            <p:spPr>
              <a:xfrm>
                <a:off x="7118944" y="3663793"/>
                <a:ext cx="2326" cy="4065"/>
              </a:xfrm>
              <a:custGeom>
                <a:rect b="b" l="l" r="r" t="t"/>
                <a:pathLst>
                  <a:path extrusionOk="0" h="622" w="356">
                    <a:moveTo>
                      <a:pt x="355" y="0"/>
                    </a:moveTo>
                    <a:lnTo>
                      <a:pt x="0" y="178"/>
                    </a:lnTo>
                    <a:lnTo>
                      <a:pt x="355" y="621"/>
                    </a:lnTo>
                    <a:lnTo>
                      <a:pt x="355"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0"/>
              <p:cNvSpPr/>
              <p:nvPr/>
            </p:nvSpPr>
            <p:spPr>
              <a:xfrm>
                <a:off x="7182728" y="3641173"/>
                <a:ext cx="37111" cy="21467"/>
              </a:xfrm>
              <a:custGeom>
                <a:rect b="b" l="l" r="r" t="t"/>
                <a:pathLst>
                  <a:path extrusionOk="0" h="3285" w="5681">
                    <a:moveTo>
                      <a:pt x="178" y="1"/>
                    </a:moveTo>
                    <a:lnTo>
                      <a:pt x="0" y="89"/>
                    </a:lnTo>
                    <a:lnTo>
                      <a:pt x="5503" y="3285"/>
                    </a:lnTo>
                    <a:lnTo>
                      <a:pt x="5681" y="3107"/>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0"/>
              <p:cNvSpPr/>
              <p:nvPr/>
            </p:nvSpPr>
            <p:spPr>
              <a:xfrm>
                <a:off x="7182728" y="3640591"/>
                <a:ext cx="1163" cy="1170"/>
              </a:xfrm>
              <a:custGeom>
                <a:rect b="b" l="l" r="r" t="t"/>
                <a:pathLst>
                  <a:path extrusionOk="0" h="179" w="178">
                    <a:moveTo>
                      <a:pt x="89" y="1"/>
                    </a:moveTo>
                    <a:cubicBezTo>
                      <a:pt x="89" y="90"/>
                      <a:pt x="0" y="90"/>
                      <a:pt x="0" y="178"/>
                    </a:cubicBezTo>
                    <a:lnTo>
                      <a:pt x="178" y="90"/>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0"/>
              <p:cNvSpPr/>
              <p:nvPr/>
            </p:nvSpPr>
            <p:spPr>
              <a:xfrm>
                <a:off x="7181565" y="3640016"/>
                <a:ext cx="1751" cy="1745"/>
              </a:xfrm>
              <a:custGeom>
                <a:rect b="b" l="l" r="r" t="t"/>
                <a:pathLst>
                  <a:path extrusionOk="0" h="267" w="268">
                    <a:moveTo>
                      <a:pt x="178" y="0"/>
                    </a:moveTo>
                    <a:cubicBezTo>
                      <a:pt x="178" y="89"/>
                      <a:pt x="90" y="178"/>
                      <a:pt x="1" y="178"/>
                    </a:cubicBezTo>
                    <a:lnTo>
                      <a:pt x="178" y="266"/>
                    </a:lnTo>
                    <a:cubicBezTo>
                      <a:pt x="178" y="178"/>
                      <a:pt x="267" y="178"/>
                      <a:pt x="267" y="89"/>
                    </a:cubicBez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0"/>
              <p:cNvSpPr/>
              <p:nvPr/>
            </p:nvSpPr>
            <p:spPr>
              <a:xfrm>
                <a:off x="7181565" y="3640016"/>
                <a:ext cx="1169" cy="1163"/>
              </a:xfrm>
              <a:custGeom>
                <a:rect b="b" l="l" r="r" t="t"/>
                <a:pathLst>
                  <a:path extrusionOk="0" h="178" w="179">
                    <a:moveTo>
                      <a:pt x="1" y="178"/>
                    </a:moveTo>
                    <a:cubicBezTo>
                      <a:pt x="90" y="178"/>
                      <a:pt x="178" y="89"/>
                      <a:pt x="178" y="0"/>
                    </a:cubicBezTo>
                    <a:cubicBezTo>
                      <a:pt x="178" y="89"/>
                      <a:pt x="90" y="178"/>
                      <a:pt x="1" y="178"/>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0"/>
              <p:cNvSpPr/>
              <p:nvPr/>
            </p:nvSpPr>
            <p:spPr>
              <a:xfrm>
                <a:off x="7182728" y="3640016"/>
                <a:ext cx="7" cy="7"/>
              </a:xfrm>
              <a:custGeom>
                <a:rect b="b" l="l" r="r" t="t"/>
                <a:pathLst>
                  <a:path extrusionOk="0" h="1" w="1">
                    <a:moveTo>
                      <a:pt x="0" y="0"/>
                    </a:move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0"/>
              <p:cNvSpPr/>
              <p:nvPr/>
            </p:nvSpPr>
            <p:spPr>
              <a:xfrm>
                <a:off x="7123002" y="3651032"/>
                <a:ext cx="35373" cy="23206"/>
              </a:xfrm>
              <a:custGeom>
                <a:rect b="b" l="l" r="r" t="t"/>
                <a:pathLst>
                  <a:path extrusionOk="0" h="3551" w="5415">
                    <a:moveTo>
                      <a:pt x="4882" y="0"/>
                    </a:moveTo>
                    <a:lnTo>
                      <a:pt x="533" y="2486"/>
                    </a:lnTo>
                    <a:lnTo>
                      <a:pt x="533" y="2574"/>
                    </a:lnTo>
                    <a:cubicBezTo>
                      <a:pt x="533" y="2929"/>
                      <a:pt x="356" y="3196"/>
                      <a:pt x="1" y="3373"/>
                    </a:cubicBezTo>
                    <a:lnTo>
                      <a:pt x="356" y="3551"/>
                    </a:lnTo>
                    <a:lnTo>
                      <a:pt x="5415" y="622"/>
                    </a:lnTo>
                    <a:lnTo>
                      <a:pt x="488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0"/>
              <p:cNvSpPr/>
              <p:nvPr/>
            </p:nvSpPr>
            <p:spPr>
              <a:xfrm>
                <a:off x="7176927" y="3637696"/>
                <a:ext cx="5807" cy="3483"/>
              </a:xfrm>
              <a:custGeom>
                <a:rect b="b" l="l" r="r" t="t"/>
                <a:pathLst>
                  <a:path extrusionOk="0" h="533" w="889">
                    <a:moveTo>
                      <a:pt x="178" y="0"/>
                    </a:moveTo>
                    <a:lnTo>
                      <a:pt x="1" y="89"/>
                    </a:lnTo>
                    <a:lnTo>
                      <a:pt x="711" y="533"/>
                    </a:lnTo>
                    <a:cubicBezTo>
                      <a:pt x="800" y="533"/>
                      <a:pt x="888" y="444"/>
                      <a:pt x="888" y="355"/>
                    </a:cubicBez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0"/>
              <p:cNvSpPr/>
              <p:nvPr/>
            </p:nvSpPr>
            <p:spPr>
              <a:xfrm>
                <a:off x="7176927" y="3637696"/>
                <a:ext cx="1169" cy="582"/>
              </a:xfrm>
              <a:custGeom>
                <a:rect b="b" l="l" r="r" t="t"/>
                <a:pathLst>
                  <a:path extrusionOk="0" h="89" w="179">
                    <a:moveTo>
                      <a:pt x="1" y="89"/>
                    </a:move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0"/>
              <p:cNvSpPr/>
              <p:nvPr/>
            </p:nvSpPr>
            <p:spPr>
              <a:xfrm>
                <a:off x="7120101" y="3667269"/>
                <a:ext cx="6389" cy="5810"/>
              </a:xfrm>
              <a:custGeom>
                <a:rect b="b" l="l" r="r" t="t"/>
                <a:pathLst>
                  <a:path extrusionOk="0" h="889" w="978">
                    <a:moveTo>
                      <a:pt x="977" y="1"/>
                    </a:moveTo>
                    <a:lnTo>
                      <a:pt x="1" y="533"/>
                    </a:lnTo>
                    <a:lnTo>
                      <a:pt x="445" y="888"/>
                    </a:lnTo>
                    <a:cubicBezTo>
                      <a:pt x="800" y="711"/>
                      <a:pt x="977" y="444"/>
                      <a:pt x="977" y="89"/>
                    </a:cubicBezTo>
                    <a:lnTo>
                      <a:pt x="97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0"/>
              <p:cNvSpPr/>
              <p:nvPr/>
            </p:nvSpPr>
            <p:spPr>
              <a:xfrm>
                <a:off x="7120101" y="3667269"/>
                <a:ext cx="6389" cy="3490"/>
              </a:xfrm>
              <a:custGeom>
                <a:rect b="b" l="l" r="r" t="t"/>
                <a:pathLst>
                  <a:path extrusionOk="0" h="534" w="978">
                    <a:moveTo>
                      <a:pt x="1" y="533"/>
                    </a:moveTo>
                    <a:lnTo>
                      <a:pt x="977" y="1"/>
                    </a:lnTo>
                    <a:lnTo>
                      <a:pt x="977" y="1"/>
                    </a:lnTo>
                    <a:lnTo>
                      <a:pt x="1" y="53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0"/>
              <p:cNvSpPr/>
              <p:nvPr/>
            </p:nvSpPr>
            <p:spPr>
              <a:xfrm>
                <a:off x="7209403" y="3623772"/>
                <a:ext cx="41168" cy="23787"/>
              </a:xfrm>
              <a:custGeom>
                <a:rect b="b" l="l" r="r" t="t"/>
                <a:pathLst>
                  <a:path extrusionOk="0" h="3640" w="6302">
                    <a:moveTo>
                      <a:pt x="799" y="1"/>
                    </a:moveTo>
                    <a:lnTo>
                      <a:pt x="0" y="445"/>
                    </a:lnTo>
                    <a:lnTo>
                      <a:pt x="5414" y="3640"/>
                    </a:lnTo>
                    <a:lnTo>
                      <a:pt x="6302" y="3107"/>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0"/>
              <p:cNvSpPr/>
              <p:nvPr/>
            </p:nvSpPr>
            <p:spPr>
              <a:xfrm>
                <a:off x="7183885" y="3609280"/>
                <a:ext cx="19722" cy="11025"/>
              </a:xfrm>
              <a:custGeom>
                <a:rect b="b" l="l" r="r" t="t"/>
                <a:pathLst>
                  <a:path extrusionOk="0" h="1687" w="3019">
                    <a:moveTo>
                      <a:pt x="888" y="0"/>
                    </a:moveTo>
                    <a:lnTo>
                      <a:pt x="1" y="444"/>
                    </a:lnTo>
                    <a:lnTo>
                      <a:pt x="2220" y="1686"/>
                    </a:lnTo>
                    <a:lnTo>
                      <a:pt x="3019" y="124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0"/>
              <p:cNvSpPr/>
              <p:nvPr/>
            </p:nvSpPr>
            <p:spPr>
              <a:xfrm>
                <a:off x="7203602" y="3620296"/>
                <a:ext cx="11020" cy="6385"/>
              </a:xfrm>
              <a:custGeom>
                <a:rect b="b" l="l" r="r" t="t"/>
                <a:pathLst>
                  <a:path extrusionOk="0" h="977" w="1687">
                    <a:moveTo>
                      <a:pt x="888" y="0"/>
                    </a:moveTo>
                    <a:lnTo>
                      <a:pt x="1" y="533"/>
                    </a:lnTo>
                    <a:lnTo>
                      <a:pt x="888" y="977"/>
                    </a:lnTo>
                    <a:lnTo>
                      <a:pt x="1687" y="53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0"/>
              <p:cNvSpPr/>
              <p:nvPr/>
            </p:nvSpPr>
            <p:spPr>
              <a:xfrm>
                <a:off x="7198382" y="3617395"/>
                <a:ext cx="11027" cy="6385"/>
              </a:xfrm>
              <a:custGeom>
                <a:rect b="b" l="l" r="r" t="t"/>
                <a:pathLst>
                  <a:path extrusionOk="0" h="977" w="1688">
                    <a:moveTo>
                      <a:pt x="800" y="1"/>
                    </a:moveTo>
                    <a:lnTo>
                      <a:pt x="1" y="444"/>
                    </a:lnTo>
                    <a:lnTo>
                      <a:pt x="800" y="977"/>
                    </a:lnTo>
                    <a:lnTo>
                      <a:pt x="1687" y="444"/>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0"/>
              <p:cNvSpPr/>
              <p:nvPr/>
            </p:nvSpPr>
            <p:spPr>
              <a:xfrm>
                <a:off x="7183885" y="3612175"/>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0"/>
              <p:cNvSpPr/>
              <p:nvPr/>
            </p:nvSpPr>
            <p:spPr>
              <a:xfrm>
                <a:off x="7183885" y="3605797"/>
                <a:ext cx="5807" cy="6385"/>
              </a:xfrm>
              <a:custGeom>
                <a:rect b="b" l="l" r="r" t="t"/>
                <a:pathLst>
                  <a:path extrusionOk="0" h="977" w="889">
                    <a:moveTo>
                      <a:pt x="1" y="1"/>
                    </a:moveTo>
                    <a:lnTo>
                      <a:pt x="1" y="533"/>
                    </a:lnTo>
                    <a:lnTo>
                      <a:pt x="1" y="977"/>
                    </a:lnTo>
                    <a:lnTo>
                      <a:pt x="888" y="533"/>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0"/>
              <p:cNvSpPr/>
              <p:nvPr/>
            </p:nvSpPr>
            <p:spPr>
              <a:xfrm>
                <a:off x="7183310" y="3609280"/>
                <a:ext cx="581" cy="2902"/>
              </a:xfrm>
              <a:custGeom>
                <a:rect b="b" l="l" r="r" t="t"/>
                <a:pathLst>
                  <a:path extrusionOk="0" h="444" w="89">
                    <a:moveTo>
                      <a:pt x="89" y="0"/>
                    </a:moveTo>
                    <a:cubicBezTo>
                      <a:pt x="89" y="89"/>
                      <a:pt x="89" y="178"/>
                      <a:pt x="0" y="355"/>
                    </a:cubicBezTo>
                    <a:lnTo>
                      <a:pt x="89" y="444"/>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0"/>
              <p:cNvSpPr/>
              <p:nvPr/>
            </p:nvSpPr>
            <p:spPr>
              <a:xfrm>
                <a:off x="7183310" y="3605797"/>
                <a:ext cx="581" cy="3490"/>
              </a:xfrm>
              <a:custGeom>
                <a:rect b="b" l="l" r="r" t="t"/>
                <a:pathLst>
                  <a:path extrusionOk="0" h="534" w="89">
                    <a:moveTo>
                      <a:pt x="89" y="1"/>
                    </a:moveTo>
                    <a:lnTo>
                      <a:pt x="0" y="89"/>
                    </a:lnTo>
                    <a:lnTo>
                      <a:pt x="0" y="178"/>
                    </a:lnTo>
                    <a:cubicBezTo>
                      <a:pt x="89" y="267"/>
                      <a:pt x="89" y="356"/>
                      <a:pt x="89" y="533"/>
                    </a:cubicBez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0"/>
              <p:cNvSpPr/>
              <p:nvPr/>
            </p:nvSpPr>
            <p:spPr>
              <a:xfrm>
                <a:off x="7183310" y="3606960"/>
                <a:ext cx="581" cy="4646"/>
              </a:xfrm>
              <a:custGeom>
                <a:rect b="b" l="l" r="r" t="t"/>
                <a:pathLst>
                  <a:path extrusionOk="0" h="711" w="89">
                    <a:moveTo>
                      <a:pt x="0" y="0"/>
                    </a:moveTo>
                    <a:lnTo>
                      <a:pt x="0" y="266"/>
                    </a:lnTo>
                    <a:lnTo>
                      <a:pt x="0" y="710"/>
                    </a:lnTo>
                    <a:cubicBezTo>
                      <a:pt x="89" y="533"/>
                      <a:pt x="89" y="444"/>
                      <a:pt x="89" y="355"/>
                    </a:cubicBezTo>
                    <a:cubicBezTo>
                      <a:pt x="89" y="178"/>
                      <a:pt x="89" y="89"/>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0"/>
              <p:cNvSpPr/>
              <p:nvPr/>
            </p:nvSpPr>
            <p:spPr>
              <a:xfrm>
                <a:off x="7183310" y="3605797"/>
                <a:ext cx="581" cy="588"/>
              </a:xfrm>
              <a:custGeom>
                <a:rect b="b" l="l" r="r" t="t"/>
                <a:pathLst>
                  <a:path extrusionOk="0" h="90" w="89">
                    <a:moveTo>
                      <a:pt x="0" y="1"/>
                    </a:moveTo>
                    <a:lnTo>
                      <a:pt x="0" y="89"/>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0"/>
              <p:cNvSpPr/>
              <p:nvPr/>
            </p:nvSpPr>
            <p:spPr>
              <a:xfrm>
                <a:off x="7183310" y="3611600"/>
                <a:ext cx="7" cy="7"/>
              </a:xfrm>
              <a:custGeom>
                <a:rect b="b" l="l" r="r" t="t"/>
                <a:pathLst>
                  <a:path extrusionOk="0" h="1" w="1">
                    <a:moveTo>
                      <a:pt x="0" y="0"/>
                    </a:moveTo>
                    <a:lnTo>
                      <a:pt x="0" y="0"/>
                    </a:lnTo>
                    <a:cubicBezTo>
                      <a:pt x="0" y="0"/>
                      <a:pt x="0"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0"/>
              <p:cNvSpPr/>
              <p:nvPr/>
            </p:nvSpPr>
            <p:spPr>
              <a:xfrm>
                <a:off x="7183310" y="3608698"/>
                <a:ext cx="7" cy="7"/>
              </a:xfrm>
              <a:custGeom>
                <a:rect b="b" l="l" r="r" t="t"/>
                <a:pathLst>
                  <a:path extrusionOk="0" h="1" w="1">
                    <a:moveTo>
                      <a:pt x="0" y="0"/>
                    </a:move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0"/>
              <p:cNvSpPr/>
              <p:nvPr/>
            </p:nvSpPr>
            <p:spPr>
              <a:xfrm>
                <a:off x="7182728" y="3608698"/>
                <a:ext cx="588" cy="2908"/>
              </a:xfrm>
              <a:custGeom>
                <a:rect b="b" l="l" r="r" t="t"/>
                <a:pathLst>
                  <a:path extrusionOk="0" h="445" w="90">
                    <a:moveTo>
                      <a:pt x="89" y="0"/>
                    </a:moveTo>
                    <a:cubicBezTo>
                      <a:pt x="89" y="89"/>
                      <a:pt x="89" y="267"/>
                      <a:pt x="0" y="355"/>
                    </a:cubicBezTo>
                    <a:cubicBezTo>
                      <a:pt x="0" y="355"/>
                      <a:pt x="0" y="355"/>
                      <a:pt x="0" y="444"/>
                    </a:cubicBezTo>
                    <a:lnTo>
                      <a:pt x="89" y="444"/>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0"/>
              <p:cNvSpPr/>
              <p:nvPr/>
            </p:nvSpPr>
            <p:spPr>
              <a:xfrm>
                <a:off x="7182728" y="3608698"/>
                <a:ext cx="588" cy="2326"/>
              </a:xfrm>
              <a:custGeom>
                <a:rect b="b" l="l" r="r" t="t"/>
                <a:pathLst>
                  <a:path extrusionOk="0" h="356" w="90">
                    <a:moveTo>
                      <a:pt x="0" y="355"/>
                    </a:moveTo>
                    <a:cubicBezTo>
                      <a:pt x="89" y="267"/>
                      <a:pt x="89" y="89"/>
                      <a:pt x="89" y="0"/>
                    </a:cubicBezTo>
                    <a:lnTo>
                      <a:pt x="89" y="0"/>
                    </a:lnTo>
                    <a:cubicBezTo>
                      <a:pt x="89" y="89"/>
                      <a:pt x="89" y="267"/>
                      <a:pt x="0" y="355"/>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0"/>
              <p:cNvSpPr/>
              <p:nvPr/>
            </p:nvSpPr>
            <p:spPr>
              <a:xfrm>
                <a:off x="7153152" y="3608698"/>
                <a:ext cx="13927" cy="8123"/>
              </a:xfrm>
              <a:custGeom>
                <a:rect b="b" l="l" r="r" t="t"/>
                <a:pathLst>
                  <a:path extrusionOk="0" h="1243" w="2132">
                    <a:moveTo>
                      <a:pt x="2131" y="0"/>
                    </a:moveTo>
                    <a:lnTo>
                      <a:pt x="2131" y="0"/>
                    </a:lnTo>
                    <a:lnTo>
                      <a:pt x="1" y="1243"/>
                    </a:lnTo>
                    <a:lnTo>
                      <a:pt x="1" y="1243"/>
                    </a:lnTo>
                    <a:lnTo>
                      <a:pt x="2131" y="0"/>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0"/>
              <p:cNvSpPr/>
              <p:nvPr/>
            </p:nvSpPr>
            <p:spPr>
              <a:xfrm>
                <a:off x="7183310" y="3606379"/>
                <a:ext cx="7" cy="588"/>
              </a:xfrm>
              <a:custGeom>
                <a:rect b="b" l="l" r="r" t="t"/>
                <a:pathLst>
                  <a:path extrusionOk="0" h="90" w="1">
                    <a:moveTo>
                      <a:pt x="0" y="89"/>
                    </a:moveTo>
                    <a:lnTo>
                      <a:pt x="0" y="0"/>
                    </a:lnTo>
                    <a:lnTo>
                      <a:pt x="0" y="0"/>
                    </a:lnTo>
                    <a:cubicBezTo>
                      <a:pt x="0" y="0"/>
                      <a:pt x="0" y="0"/>
                      <a:pt x="0"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0"/>
              <p:cNvSpPr/>
              <p:nvPr/>
            </p:nvSpPr>
            <p:spPr>
              <a:xfrm>
                <a:off x="7182728" y="3606379"/>
                <a:ext cx="588" cy="2326"/>
              </a:xfrm>
              <a:custGeom>
                <a:rect b="b" l="l" r="r" t="t"/>
                <a:pathLst>
                  <a:path extrusionOk="0" h="356" w="90">
                    <a:moveTo>
                      <a:pt x="0" y="0"/>
                    </a:moveTo>
                    <a:cubicBezTo>
                      <a:pt x="89" y="178"/>
                      <a:pt x="89" y="267"/>
                      <a:pt x="89" y="355"/>
                    </a:cubicBezTo>
                    <a:lnTo>
                      <a:pt x="89" y="89"/>
                    </a:lnTo>
                    <a:cubicBezTo>
                      <a:pt x="89" y="0"/>
                      <a:pt x="89" y="0"/>
                      <a:pt x="89"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0"/>
              <p:cNvSpPr/>
              <p:nvPr/>
            </p:nvSpPr>
            <p:spPr>
              <a:xfrm>
                <a:off x="7180990" y="3604059"/>
                <a:ext cx="7" cy="7"/>
              </a:xfrm>
              <a:custGeom>
                <a:rect b="b" l="l" r="r" t="t"/>
                <a:pathLst>
                  <a:path extrusionOk="0" h="1" w="1">
                    <a:moveTo>
                      <a:pt x="0" y="0"/>
                    </a:move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0"/>
              <p:cNvSpPr/>
              <p:nvPr/>
            </p:nvSpPr>
            <p:spPr>
              <a:xfrm>
                <a:off x="7180990" y="3604059"/>
                <a:ext cx="2326" cy="2326"/>
              </a:xfrm>
              <a:custGeom>
                <a:rect b="b" l="l" r="r" t="t"/>
                <a:pathLst>
                  <a:path extrusionOk="0" h="356" w="356">
                    <a:moveTo>
                      <a:pt x="0" y="0"/>
                    </a:moveTo>
                    <a:lnTo>
                      <a:pt x="250" y="188"/>
                    </a:lnTo>
                    <a:lnTo>
                      <a:pt x="250" y="188"/>
                    </a:lnTo>
                    <a:cubicBezTo>
                      <a:pt x="187" y="111"/>
                      <a:pt x="111" y="56"/>
                      <a:pt x="0" y="0"/>
                    </a:cubicBezTo>
                    <a:close/>
                    <a:moveTo>
                      <a:pt x="250" y="188"/>
                    </a:moveTo>
                    <a:cubicBezTo>
                      <a:pt x="288" y="234"/>
                      <a:pt x="322" y="288"/>
                      <a:pt x="355" y="355"/>
                    </a:cubicBezTo>
                    <a:lnTo>
                      <a:pt x="355" y="267"/>
                    </a:lnTo>
                    <a:lnTo>
                      <a:pt x="250" y="18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0"/>
              <p:cNvSpPr/>
              <p:nvPr/>
            </p:nvSpPr>
            <p:spPr>
              <a:xfrm>
                <a:off x="7180990" y="3604059"/>
                <a:ext cx="2326" cy="2326"/>
              </a:xfrm>
              <a:custGeom>
                <a:rect b="b" l="l" r="r" t="t"/>
                <a:pathLst>
                  <a:path extrusionOk="0" h="356" w="356">
                    <a:moveTo>
                      <a:pt x="0" y="0"/>
                    </a:moveTo>
                    <a:cubicBezTo>
                      <a:pt x="89" y="89"/>
                      <a:pt x="178" y="178"/>
                      <a:pt x="266" y="267"/>
                    </a:cubicBezTo>
                    <a:cubicBezTo>
                      <a:pt x="266" y="355"/>
                      <a:pt x="266" y="355"/>
                      <a:pt x="266" y="355"/>
                    </a:cubicBezTo>
                    <a:lnTo>
                      <a:pt x="355" y="355"/>
                    </a:lnTo>
                    <a:cubicBezTo>
                      <a:pt x="266" y="178"/>
                      <a:pt x="178" y="89"/>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0"/>
              <p:cNvSpPr/>
              <p:nvPr/>
            </p:nvSpPr>
            <p:spPr>
              <a:xfrm>
                <a:off x="7182728" y="3606379"/>
                <a:ext cx="588" cy="2326"/>
              </a:xfrm>
              <a:custGeom>
                <a:rect b="b" l="l" r="r" t="t"/>
                <a:pathLst>
                  <a:path extrusionOk="0" h="356" w="90">
                    <a:moveTo>
                      <a:pt x="0" y="0"/>
                    </a:moveTo>
                    <a:cubicBezTo>
                      <a:pt x="89" y="178"/>
                      <a:pt x="89" y="267"/>
                      <a:pt x="89" y="355"/>
                    </a:cubicBezTo>
                    <a:lnTo>
                      <a:pt x="89" y="355"/>
                    </a:lnTo>
                    <a:cubicBezTo>
                      <a:pt x="89" y="267"/>
                      <a:pt x="89" y="178"/>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0"/>
              <p:cNvSpPr/>
              <p:nvPr/>
            </p:nvSpPr>
            <p:spPr>
              <a:xfrm>
                <a:off x="7182728" y="3611018"/>
                <a:ext cx="7" cy="588"/>
              </a:xfrm>
              <a:custGeom>
                <a:rect b="b" l="l" r="r" t="t"/>
                <a:pathLst>
                  <a:path extrusionOk="0" h="90" w="1">
                    <a:moveTo>
                      <a:pt x="0" y="89"/>
                    </a:moveTo>
                    <a:cubicBezTo>
                      <a:pt x="0" y="0"/>
                      <a:pt x="0" y="0"/>
                      <a:pt x="0" y="0"/>
                    </a:cubicBezTo>
                    <a:cubicBezTo>
                      <a:pt x="0" y="0"/>
                      <a:pt x="0" y="0"/>
                      <a:pt x="0"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0"/>
              <p:cNvSpPr/>
              <p:nvPr/>
            </p:nvSpPr>
            <p:spPr>
              <a:xfrm>
                <a:off x="7180990" y="3604059"/>
                <a:ext cx="7" cy="7"/>
              </a:xfrm>
              <a:custGeom>
                <a:rect b="b" l="l" r="r" t="t"/>
                <a:pathLst>
                  <a:path extrusionOk="0" h="1" w="1">
                    <a:moveTo>
                      <a:pt x="0" y="0"/>
                    </a:moveTo>
                    <a:lnTo>
                      <a:pt x="0" y="0"/>
                    </a:lnTo>
                    <a:lnTo>
                      <a:pt x="0" y="0"/>
                    </a:ln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0"/>
              <p:cNvSpPr/>
              <p:nvPr/>
            </p:nvSpPr>
            <p:spPr>
              <a:xfrm>
                <a:off x="7182728" y="3606379"/>
                <a:ext cx="7" cy="7"/>
              </a:xfrm>
              <a:custGeom>
                <a:rect b="b" l="l" r="r" t="t"/>
                <a:pathLst>
                  <a:path extrusionOk="0" h="1" w="1">
                    <a:moveTo>
                      <a:pt x="0" y="0"/>
                    </a:moveTo>
                    <a:lnTo>
                      <a:pt x="0" y="0"/>
                    </a:lnTo>
                    <a:cubicBezTo>
                      <a:pt x="0" y="0"/>
                      <a:pt x="0" y="0"/>
                      <a:pt x="0" y="0"/>
                    </a:cubicBezTo>
                    <a:cubicBezTo>
                      <a:pt x="0" y="0"/>
                      <a:pt x="0"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0"/>
              <p:cNvSpPr/>
              <p:nvPr/>
            </p:nvSpPr>
            <p:spPr>
              <a:xfrm>
                <a:off x="7180990" y="3604059"/>
                <a:ext cx="1744" cy="1745"/>
              </a:xfrm>
              <a:custGeom>
                <a:rect b="b" l="l" r="r" t="t"/>
                <a:pathLst>
                  <a:path extrusionOk="0" h="267" w="267">
                    <a:moveTo>
                      <a:pt x="266" y="267"/>
                    </a:moveTo>
                    <a:cubicBezTo>
                      <a:pt x="178" y="178"/>
                      <a:pt x="89" y="89"/>
                      <a:pt x="0" y="0"/>
                    </a:cubicBezTo>
                    <a:cubicBezTo>
                      <a:pt x="0" y="0"/>
                      <a:pt x="0" y="0"/>
                      <a:pt x="0" y="0"/>
                    </a:cubicBezTo>
                    <a:cubicBezTo>
                      <a:pt x="89" y="89"/>
                      <a:pt x="178" y="178"/>
                      <a:pt x="266" y="267"/>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0"/>
              <p:cNvSpPr/>
              <p:nvPr/>
            </p:nvSpPr>
            <p:spPr>
              <a:xfrm>
                <a:off x="7179828" y="3603478"/>
                <a:ext cx="1169" cy="588"/>
              </a:xfrm>
              <a:custGeom>
                <a:rect b="b" l="l" r="r" t="t"/>
                <a:pathLst>
                  <a:path extrusionOk="0" h="90" w="179">
                    <a:moveTo>
                      <a:pt x="178" y="89"/>
                    </a:moveTo>
                    <a:lnTo>
                      <a:pt x="178" y="89"/>
                    </a:lnTo>
                    <a:cubicBezTo>
                      <a:pt x="89" y="89"/>
                      <a:pt x="1" y="89"/>
                      <a:pt x="1" y="1"/>
                    </a:cubicBezTo>
                    <a:cubicBezTo>
                      <a:pt x="1" y="89"/>
                      <a:pt x="89" y="89"/>
                      <a:pt x="178"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0"/>
              <p:cNvSpPr/>
              <p:nvPr/>
            </p:nvSpPr>
            <p:spPr>
              <a:xfrm>
                <a:off x="7182728" y="3605797"/>
                <a:ext cx="7" cy="588"/>
              </a:xfrm>
              <a:custGeom>
                <a:rect b="b" l="l" r="r" t="t"/>
                <a:pathLst>
                  <a:path extrusionOk="0" h="90" w="1">
                    <a:moveTo>
                      <a:pt x="0" y="1"/>
                    </a:moveTo>
                    <a:cubicBezTo>
                      <a:pt x="0" y="89"/>
                      <a:pt x="0" y="89"/>
                      <a:pt x="0" y="89"/>
                    </a:cubicBezTo>
                    <a:cubicBezTo>
                      <a:pt x="0" y="89"/>
                      <a:pt x="0" y="89"/>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0"/>
              <p:cNvSpPr/>
              <p:nvPr/>
            </p:nvSpPr>
            <p:spPr>
              <a:xfrm>
                <a:off x="7178090" y="3608698"/>
                <a:ext cx="588" cy="588"/>
              </a:xfrm>
              <a:custGeom>
                <a:rect b="b" l="l" r="r" t="t"/>
                <a:pathLst>
                  <a:path extrusionOk="0" h="90" w="90">
                    <a:moveTo>
                      <a:pt x="89" y="89"/>
                    </a:moveTo>
                    <a:lnTo>
                      <a:pt x="0" y="0"/>
                    </a:lnTo>
                    <a:lnTo>
                      <a:pt x="0" y="0"/>
                    </a:lnTo>
                    <a:lnTo>
                      <a:pt x="89" y="89"/>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0"/>
              <p:cNvSpPr/>
              <p:nvPr/>
            </p:nvSpPr>
            <p:spPr>
              <a:xfrm>
                <a:off x="7178671" y="3606379"/>
                <a:ext cx="4645" cy="5228"/>
              </a:xfrm>
              <a:custGeom>
                <a:rect b="b" l="l" r="r" t="t"/>
                <a:pathLst>
                  <a:path extrusionOk="0" h="800" w="711">
                    <a:moveTo>
                      <a:pt x="621" y="0"/>
                    </a:moveTo>
                    <a:lnTo>
                      <a:pt x="0" y="444"/>
                    </a:lnTo>
                    <a:lnTo>
                      <a:pt x="621" y="799"/>
                    </a:lnTo>
                    <a:cubicBezTo>
                      <a:pt x="621" y="710"/>
                      <a:pt x="621" y="710"/>
                      <a:pt x="621" y="710"/>
                    </a:cubicBezTo>
                    <a:cubicBezTo>
                      <a:pt x="710" y="622"/>
                      <a:pt x="710" y="444"/>
                      <a:pt x="710" y="355"/>
                    </a:cubicBezTo>
                    <a:cubicBezTo>
                      <a:pt x="710" y="267"/>
                      <a:pt x="710" y="178"/>
                      <a:pt x="621"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0"/>
              <p:cNvSpPr/>
              <p:nvPr/>
            </p:nvSpPr>
            <p:spPr>
              <a:xfrm>
                <a:off x="7178671" y="3603478"/>
                <a:ext cx="2326" cy="588"/>
              </a:xfrm>
              <a:custGeom>
                <a:rect b="b" l="l" r="r" t="t"/>
                <a:pathLst>
                  <a:path extrusionOk="0" h="90" w="356">
                    <a:moveTo>
                      <a:pt x="0" y="1"/>
                    </a:moveTo>
                    <a:cubicBezTo>
                      <a:pt x="47" y="1"/>
                      <a:pt x="120" y="26"/>
                      <a:pt x="191" y="49"/>
                    </a:cubicBezTo>
                    <a:lnTo>
                      <a:pt x="191" y="49"/>
                    </a:lnTo>
                    <a:cubicBezTo>
                      <a:pt x="182" y="37"/>
                      <a:pt x="178" y="21"/>
                      <a:pt x="178" y="1"/>
                    </a:cubicBezTo>
                    <a:close/>
                    <a:moveTo>
                      <a:pt x="191" y="49"/>
                    </a:moveTo>
                    <a:cubicBezTo>
                      <a:pt x="219" y="89"/>
                      <a:pt x="287" y="89"/>
                      <a:pt x="355" y="89"/>
                    </a:cubicBezTo>
                    <a:cubicBezTo>
                      <a:pt x="314" y="89"/>
                      <a:pt x="253" y="70"/>
                      <a:pt x="191" y="4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0"/>
              <p:cNvSpPr/>
              <p:nvPr/>
            </p:nvSpPr>
            <p:spPr>
              <a:xfrm>
                <a:off x="7178090" y="3603478"/>
                <a:ext cx="588" cy="7"/>
              </a:xfrm>
              <a:custGeom>
                <a:rect b="b" l="l" r="r" t="t"/>
                <a:pathLst>
                  <a:path extrusionOk="0" h="1" w="90">
                    <a:moveTo>
                      <a:pt x="0" y="1"/>
                    </a:moveTo>
                    <a:lnTo>
                      <a:pt x="0" y="1"/>
                    </a:lnTo>
                    <a:cubicBezTo>
                      <a:pt x="0" y="1"/>
                      <a:pt x="89" y="1"/>
                      <a:pt x="89" y="1"/>
                    </a:cubicBezTo>
                    <a:lnTo>
                      <a:pt x="89" y="1"/>
                    </a:lnTo>
                    <a:cubicBezTo>
                      <a:pt x="89" y="1"/>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0"/>
              <p:cNvSpPr/>
              <p:nvPr/>
            </p:nvSpPr>
            <p:spPr>
              <a:xfrm>
                <a:off x="7178090" y="3603478"/>
                <a:ext cx="588" cy="5810"/>
              </a:xfrm>
              <a:custGeom>
                <a:rect b="b" l="l" r="r" t="t"/>
                <a:pathLst>
                  <a:path extrusionOk="0" h="889" w="90">
                    <a:moveTo>
                      <a:pt x="0" y="1"/>
                    </a:moveTo>
                    <a:lnTo>
                      <a:pt x="0" y="799"/>
                    </a:lnTo>
                    <a:lnTo>
                      <a:pt x="89" y="888"/>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0"/>
              <p:cNvSpPr/>
              <p:nvPr/>
            </p:nvSpPr>
            <p:spPr>
              <a:xfrm>
                <a:off x="7178671" y="3603478"/>
                <a:ext cx="4063" cy="5810"/>
              </a:xfrm>
              <a:custGeom>
                <a:rect b="b" l="l" r="r" t="t"/>
                <a:pathLst>
                  <a:path extrusionOk="0" h="889" w="622">
                    <a:moveTo>
                      <a:pt x="0" y="1"/>
                    </a:moveTo>
                    <a:lnTo>
                      <a:pt x="0" y="888"/>
                    </a:lnTo>
                    <a:lnTo>
                      <a:pt x="621" y="444"/>
                    </a:lnTo>
                    <a:cubicBezTo>
                      <a:pt x="621" y="444"/>
                      <a:pt x="621" y="444"/>
                      <a:pt x="621" y="356"/>
                    </a:cubicBezTo>
                    <a:cubicBezTo>
                      <a:pt x="533" y="267"/>
                      <a:pt x="444" y="178"/>
                      <a:pt x="355" y="89"/>
                    </a:cubicBezTo>
                    <a:cubicBezTo>
                      <a:pt x="266" y="89"/>
                      <a:pt x="89"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0"/>
              <p:cNvSpPr/>
              <p:nvPr/>
            </p:nvSpPr>
            <p:spPr>
              <a:xfrm>
                <a:off x="7173451" y="3604059"/>
                <a:ext cx="1744" cy="1163"/>
              </a:xfrm>
              <a:custGeom>
                <a:rect b="b" l="l" r="r" t="t"/>
                <a:pathLst>
                  <a:path extrusionOk="0" h="178" w="267">
                    <a:moveTo>
                      <a:pt x="267" y="0"/>
                    </a:moveTo>
                    <a:lnTo>
                      <a:pt x="0" y="178"/>
                    </a:lnTo>
                    <a:lnTo>
                      <a:pt x="0" y="17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0"/>
              <p:cNvSpPr/>
              <p:nvPr/>
            </p:nvSpPr>
            <p:spPr>
              <a:xfrm>
                <a:off x="7172870" y="3605797"/>
                <a:ext cx="588" cy="7"/>
              </a:xfrm>
              <a:custGeom>
                <a:rect b="b" l="l" r="r" t="t"/>
                <a:pathLst>
                  <a:path extrusionOk="0" h="1" w="90">
                    <a:moveTo>
                      <a:pt x="1" y="1"/>
                    </a:moveTo>
                    <a:lnTo>
                      <a:pt x="1" y="1"/>
                    </a:lnTo>
                    <a:lnTo>
                      <a:pt x="1" y="1"/>
                    </a:lnTo>
                    <a:lnTo>
                      <a:pt x="89" y="1"/>
                    </a:lnTo>
                    <a:lnTo>
                      <a:pt x="89"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0"/>
              <p:cNvSpPr/>
              <p:nvPr/>
            </p:nvSpPr>
            <p:spPr>
              <a:xfrm>
                <a:off x="7172870" y="3605216"/>
                <a:ext cx="588" cy="588"/>
              </a:xfrm>
              <a:custGeom>
                <a:rect b="b" l="l" r="r" t="t"/>
                <a:pathLst>
                  <a:path extrusionOk="0" h="90" w="90">
                    <a:moveTo>
                      <a:pt x="89" y="1"/>
                    </a:moveTo>
                    <a:lnTo>
                      <a:pt x="1" y="90"/>
                    </a:lnTo>
                    <a:lnTo>
                      <a:pt x="89" y="90"/>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0"/>
              <p:cNvSpPr/>
              <p:nvPr/>
            </p:nvSpPr>
            <p:spPr>
              <a:xfrm>
                <a:off x="7173451" y="3605797"/>
                <a:ext cx="7" cy="588"/>
              </a:xfrm>
              <a:custGeom>
                <a:rect b="b" l="l" r="r" t="t"/>
                <a:pathLst>
                  <a:path extrusionOk="0" h="90" w="1">
                    <a:moveTo>
                      <a:pt x="0" y="1"/>
                    </a:moveTo>
                    <a:lnTo>
                      <a:pt x="0" y="1"/>
                    </a:lnTo>
                    <a:lnTo>
                      <a:pt x="0" y="89"/>
                    </a:lnTo>
                    <a:lnTo>
                      <a:pt x="0" y="89"/>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0"/>
              <p:cNvSpPr/>
              <p:nvPr/>
            </p:nvSpPr>
            <p:spPr>
              <a:xfrm>
                <a:off x="7174033" y="3606379"/>
                <a:ext cx="4063" cy="2326"/>
              </a:xfrm>
              <a:custGeom>
                <a:rect b="b" l="l" r="r" t="t"/>
                <a:pathLst>
                  <a:path extrusionOk="0" h="356" w="622">
                    <a:moveTo>
                      <a:pt x="621" y="355"/>
                    </a:moveTo>
                    <a:lnTo>
                      <a:pt x="0" y="0"/>
                    </a:lnTo>
                    <a:lnTo>
                      <a:pt x="0" y="0"/>
                    </a:lnTo>
                    <a:lnTo>
                      <a:pt x="621" y="355"/>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0"/>
              <p:cNvSpPr/>
              <p:nvPr/>
            </p:nvSpPr>
            <p:spPr>
              <a:xfrm>
                <a:off x="7173451" y="3603478"/>
                <a:ext cx="4645" cy="2908"/>
              </a:xfrm>
              <a:custGeom>
                <a:rect b="b" l="l" r="r" t="t"/>
                <a:pathLst>
                  <a:path extrusionOk="0" h="445" w="711">
                    <a:moveTo>
                      <a:pt x="710" y="1"/>
                    </a:moveTo>
                    <a:cubicBezTo>
                      <a:pt x="533" y="1"/>
                      <a:pt x="444" y="1"/>
                      <a:pt x="267" y="89"/>
                    </a:cubicBezTo>
                    <a:lnTo>
                      <a:pt x="0" y="267"/>
                    </a:lnTo>
                    <a:lnTo>
                      <a:pt x="0" y="356"/>
                    </a:lnTo>
                    <a:lnTo>
                      <a:pt x="89" y="444"/>
                    </a:lnTo>
                    <a:cubicBezTo>
                      <a:pt x="178" y="178"/>
                      <a:pt x="444" y="89"/>
                      <a:pt x="71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0"/>
              <p:cNvSpPr/>
              <p:nvPr/>
            </p:nvSpPr>
            <p:spPr>
              <a:xfrm>
                <a:off x="7174033" y="3603478"/>
                <a:ext cx="4063" cy="5228"/>
              </a:xfrm>
              <a:custGeom>
                <a:rect b="b" l="l" r="r" t="t"/>
                <a:pathLst>
                  <a:path extrusionOk="0" h="800" w="622">
                    <a:moveTo>
                      <a:pt x="621" y="1"/>
                    </a:moveTo>
                    <a:cubicBezTo>
                      <a:pt x="355" y="89"/>
                      <a:pt x="89" y="178"/>
                      <a:pt x="0" y="444"/>
                    </a:cubicBezTo>
                    <a:lnTo>
                      <a:pt x="621" y="799"/>
                    </a:lnTo>
                    <a:lnTo>
                      <a:pt x="62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0"/>
              <p:cNvSpPr/>
              <p:nvPr/>
            </p:nvSpPr>
            <p:spPr>
              <a:xfrm>
                <a:off x="7153152" y="3608698"/>
                <a:ext cx="19722" cy="11025"/>
              </a:xfrm>
              <a:custGeom>
                <a:rect b="b" l="l" r="r" t="t"/>
                <a:pathLst>
                  <a:path extrusionOk="0" h="1687" w="3019">
                    <a:moveTo>
                      <a:pt x="2131" y="0"/>
                    </a:moveTo>
                    <a:lnTo>
                      <a:pt x="1" y="1243"/>
                    </a:lnTo>
                    <a:lnTo>
                      <a:pt x="800" y="1687"/>
                    </a:lnTo>
                    <a:lnTo>
                      <a:pt x="3019" y="444"/>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0"/>
              <p:cNvSpPr/>
              <p:nvPr/>
            </p:nvSpPr>
            <p:spPr>
              <a:xfrm>
                <a:off x="7155472" y="3615076"/>
                <a:ext cx="588" cy="6385"/>
              </a:xfrm>
              <a:custGeom>
                <a:rect b="b" l="l" r="r" t="t"/>
                <a:pathLst>
                  <a:path extrusionOk="0" h="977" w="90">
                    <a:moveTo>
                      <a:pt x="1" y="1"/>
                    </a:moveTo>
                    <a:lnTo>
                      <a:pt x="1" y="977"/>
                    </a:lnTo>
                    <a:lnTo>
                      <a:pt x="90" y="977"/>
                    </a:lnTo>
                    <a:lnTo>
                      <a:pt x="9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0"/>
              <p:cNvSpPr/>
              <p:nvPr/>
            </p:nvSpPr>
            <p:spPr>
              <a:xfrm>
                <a:off x="7167075" y="3605797"/>
                <a:ext cx="6382" cy="5810"/>
              </a:xfrm>
              <a:custGeom>
                <a:rect b="b" l="l" r="r" t="t"/>
                <a:pathLst>
                  <a:path extrusionOk="0" h="889" w="977">
                    <a:moveTo>
                      <a:pt x="888" y="1"/>
                    </a:moveTo>
                    <a:lnTo>
                      <a:pt x="0" y="444"/>
                    </a:lnTo>
                    <a:lnTo>
                      <a:pt x="888" y="888"/>
                    </a:lnTo>
                    <a:lnTo>
                      <a:pt x="976" y="888"/>
                    </a:lnTo>
                    <a:lnTo>
                      <a:pt x="976" y="533"/>
                    </a:lnTo>
                    <a:lnTo>
                      <a:pt x="976"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0"/>
              <p:cNvSpPr/>
              <p:nvPr/>
            </p:nvSpPr>
            <p:spPr>
              <a:xfrm>
                <a:off x="7173451" y="3609280"/>
                <a:ext cx="7" cy="2326"/>
              </a:xfrm>
              <a:custGeom>
                <a:rect b="b" l="l" r="r" t="t"/>
                <a:pathLst>
                  <a:path extrusionOk="0" h="356" w="1">
                    <a:moveTo>
                      <a:pt x="0" y="355"/>
                    </a:moveTo>
                    <a:lnTo>
                      <a:pt x="0" y="266"/>
                    </a:lnTo>
                    <a:cubicBezTo>
                      <a:pt x="0" y="178"/>
                      <a:pt x="0" y="89"/>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0"/>
              <p:cNvSpPr/>
              <p:nvPr/>
            </p:nvSpPr>
            <p:spPr>
              <a:xfrm>
                <a:off x="7173451" y="3605797"/>
                <a:ext cx="588" cy="3490"/>
              </a:xfrm>
              <a:custGeom>
                <a:rect b="b" l="l" r="r" t="t"/>
                <a:pathLst>
                  <a:path extrusionOk="0" h="534" w="90">
                    <a:moveTo>
                      <a:pt x="0" y="1"/>
                    </a:moveTo>
                    <a:lnTo>
                      <a:pt x="0" y="533"/>
                    </a:lnTo>
                    <a:cubicBezTo>
                      <a:pt x="0" y="356"/>
                      <a:pt x="0" y="178"/>
                      <a:pt x="89" y="89"/>
                    </a:cubicBez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0"/>
              <p:cNvSpPr/>
              <p:nvPr/>
            </p:nvSpPr>
            <p:spPr>
              <a:xfrm>
                <a:off x="7173451" y="3606379"/>
                <a:ext cx="4645" cy="4646"/>
              </a:xfrm>
              <a:custGeom>
                <a:rect b="b" l="l" r="r" t="t"/>
                <a:pathLst>
                  <a:path extrusionOk="0" h="711" w="711">
                    <a:moveTo>
                      <a:pt x="89" y="0"/>
                    </a:moveTo>
                    <a:cubicBezTo>
                      <a:pt x="0" y="89"/>
                      <a:pt x="0" y="267"/>
                      <a:pt x="0" y="444"/>
                    </a:cubicBezTo>
                    <a:cubicBezTo>
                      <a:pt x="0" y="533"/>
                      <a:pt x="0" y="622"/>
                      <a:pt x="0" y="710"/>
                    </a:cubicBezTo>
                    <a:lnTo>
                      <a:pt x="710" y="355"/>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0"/>
              <p:cNvSpPr/>
              <p:nvPr/>
            </p:nvSpPr>
            <p:spPr>
              <a:xfrm>
                <a:off x="7089368" y="3645812"/>
                <a:ext cx="16246" cy="10449"/>
              </a:xfrm>
              <a:custGeom>
                <a:rect b="b" l="l" r="r" t="t"/>
                <a:pathLst>
                  <a:path extrusionOk="0" h="1599" w="2487">
                    <a:moveTo>
                      <a:pt x="1954" y="1"/>
                    </a:moveTo>
                    <a:lnTo>
                      <a:pt x="1" y="1154"/>
                    </a:lnTo>
                    <a:lnTo>
                      <a:pt x="800" y="1598"/>
                    </a:lnTo>
                    <a:lnTo>
                      <a:pt x="2486" y="622"/>
                    </a:lnTo>
                    <a:lnTo>
                      <a:pt x="1954"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0"/>
              <p:cNvSpPr/>
              <p:nvPr/>
            </p:nvSpPr>
            <p:spPr>
              <a:xfrm>
                <a:off x="7126484" y="3627255"/>
                <a:ext cx="11602" cy="11025"/>
              </a:xfrm>
              <a:custGeom>
                <a:rect b="b" l="l" r="r" t="t"/>
                <a:pathLst>
                  <a:path extrusionOk="0" h="1687" w="1776">
                    <a:moveTo>
                      <a:pt x="1243" y="0"/>
                    </a:moveTo>
                    <a:lnTo>
                      <a:pt x="0" y="711"/>
                    </a:lnTo>
                    <a:lnTo>
                      <a:pt x="0" y="1687"/>
                    </a:lnTo>
                    <a:lnTo>
                      <a:pt x="1775" y="711"/>
                    </a:lnTo>
                    <a:lnTo>
                      <a:pt x="124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0"/>
              <p:cNvSpPr/>
              <p:nvPr/>
            </p:nvSpPr>
            <p:spPr>
              <a:xfrm>
                <a:off x="7147357" y="3619715"/>
                <a:ext cx="5801" cy="3490"/>
              </a:xfrm>
              <a:custGeom>
                <a:rect b="b" l="l" r="r" t="t"/>
                <a:pathLst>
                  <a:path extrusionOk="0" h="534" w="888">
                    <a:moveTo>
                      <a:pt x="888" y="533"/>
                    </a:moveTo>
                    <a:lnTo>
                      <a:pt x="888" y="533"/>
                    </a:lnTo>
                    <a:lnTo>
                      <a:pt x="0" y="1"/>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0"/>
              <p:cNvSpPr/>
              <p:nvPr/>
            </p:nvSpPr>
            <p:spPr>
              <a:xfrm>
                <a:off x="7147357" y="3616814"/>
                <a:ext cx="11020" cy="6391"/>
              </a:xfrm>
              <a:custGeom>
                <a:rect b="b" l="l" r="r" t="t"/>
                <a:pathLst>
                  <a:path extrusionOk="0" h="978" w="1687">
                    <a:moveTo>
                      <a:pt x="888" y="1"/>
                    </a:moveTo>
                    <a:lnTo>
                      <a:pt x="0" y="445"/>
                    </a:lnTo>
                    <a:lnTo>
                      <a:pt x="888" y="977"/>
                    </a:lnTo>
                    <a:lnTo>
                      <a:pt x="1687" y="445"/>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0"/>
              <p:cNvSpPr/>
              <p:nvPr/>
            </p:nvSpPr>
            <p:spPr>
              <a:xfrm>
                <a:off x="7146194" y="3619715"/>
                <a:ext cx="6964" cy="4065"/>
              </a:xfrm>
              <a:custGeom>
                <a:rect b="b" l="l" r="r" t="t"/>
                <a:pathLst>
                  <a:path extrusionOk="0" h="622" w="1066">
                    <a:moveTo>
                      <a:pt x="178" y="1"/>
                    </a:moveTo>
                    <a:lnTo>
                      <a:pt x="1" y="178"/>
                    </a:lnTo>
                    <a:lnTo>
                      <a:pt x="888" y="622"/>
                    </a:lnTo>
                    <a:lnTo>
                      <a:pt x="1066" y="53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0"/>
              <p:cNvSpPr/>
              <p:nvPr/>
            </p:nvSpPr>
            <p:spPr>
              <a:xfrm>
                <a:off x="7102128" y="3638271"/>
                <a:ext cx="13921" cy="11606"/>
              </a:xfrm>
              <a:custGeom>
                <a:rect b="b" l="l" r="r" t="t"/>
                <a:pathLst>
                  <a:path extrusionOk="0" h="1776" w="2131">
                    <a:moveTo>
                      <a:pt x="2131" y="1"/>
                    </a:moveTo>
                    <a:lnTo>
                      <a:pt x="1" y="1155"/>
                    </a:lnTo>
                    <a:lnTo>
                      <a:pt x="533" y="1776"/>
                    </a:lnTo>
                    <a:lnTo>
                      <a:pt x="2131" y="977"/>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0"/>
              <p:cNvSpPr/>
              <p:nvPr/>
            </p:nvSpPr>
            <p:spPr>
              <a:xfrm>
                <a:off x="7121264" y="3631894"/>
                <a:ext cx="5226" cy="9286"/>
              </a:xfrm>
              <a:custGeom>
                <a:rect b="b" l="l" r="r" t="t"/>
                <a:pathLst>
                  <a:path extrusionOk="0" h="1421" w="800">
                    <a:moveTo>
                      <a:pt x="799" y="1"/>
                    </a:moveTo>
                    <a:lnTo>
                      <a:pt x="0" y="444"/>
                    </a:lnTo>
                    <a:lnTo>
                      <a:pt x="0" y="1421"/>
                    </a:lnTo>
                    <a:lnTo>
                      <a:pt x="799" y="977"/>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0"/>
              <p:cNvSpPr/>
              <p:nvPr/>
            </p:nvSpPr>
            <p:spPr>
              <a:xfrm>
                <a:off x="7116044" y="3634795"/>
                <a:ext cx="5226" cy="9868"/>
              </a:xfrm>
              <a:custGeom>
                <a:rect b="b" l="l" r="r" t="t"/>
                <a:pathLst>
                  <a:path extrusionOk="0" h="1510" w="800">
                    <a:moveTo>
                      <a:pt x="799" y="0"/>
                    </a:moveTo>
                    <a:lnTo>
                      <a:pt x="1" y="533"/>
                    </a:lnTo>
                    <a:lnTo>
                      <a:pt x="1" y="1509"/>
                    </a:lnTo>
                    <a:lnTo>
                      <a:pt x="799" y="977"/>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0"/>
              <p:cNvSpPr/>
              <p:nvPr/>
            </p:nvSpPr>
            <p:spPr>
              <a:xfrm>
                <a:off x="7203602" y="3626674"/>
                <a:ext cx="41174" cy="23787"/>
              </a:xfrm>
              <a:custGeom>
                <a:rect b="b" l="l" r="r" t="t"/>
                <a:pathLst>
                  <a:path extrusionOk="0" h="3640" w="6303">
                    <a:moveTo>
                      <a:pt x="888" y="1"/>
                    </a:moveTo>
                    <a:lnTo>
                      <a:pt x="1" y="444"/>
                    </a:lnTo>
                    <a:lnTo>
                      <a:pt x="5503" y="3640"/>
                    </a:lnTo>
                    <a:lnTo>
                      <a:pt x="6302" y="319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0"/>
              <p:cNvSpPr/>
              <p:nvPr/>
            </p:nvSpPr>
            <p:spPr>
              <a:xfrm>
                <a:off x="7183885" y="3612175"/>
                <a:ext cx="14502" cy="11606"/>
              </a:xfrm>
              <a:custGeom>
                <a:rect b="b" l="l" r="r" t="t"/>
                <a:pathLst>
                  <a:path extrusionOk="0" h="1776" w="2220">
                    <a:moveTo>
                      <a:pt x="1" y="1"/>
                    </a:moveTo>
                    <a:lnTo>
                      <a:pt x="1" y="977"/>
                    </a:lnTo>
                    <a:lnTo>
                      <a:pt x="1332" y="1776"/>
                    </a:lnTo>
                    <a:lnTo>
                      <a:pt x="2220" y="1243"/>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0"/>
              <p:cNvSpPr/>
              <p:nvPr/>
            </p:nvSpPr>
            <p:spPr>
              <a:xfrm>
                <a:off x="7198382" y="3623772"/>
                <a:ext cx="11027" cy="5810"/>
              </a:xfrm>
              <a:custGeom>
                <a:rect b="b" l="l" r="r" t="t"/>
                <a:pathLst>
                  <a:path extrusionOk="0" h="889" w="1688">
                    <a:moveTo>
                      <a:pt x="800" y="1"/>
                    </a:moveTo>
                    <a:lnTo>
                      <a:pt x="1" y="445"/>
                    </a:lnTo>
                    <a:lnTo>
                      <a:pt x="800" y="888"/>
                    </a:lnTo>
                    <a:lnTo>
                      <a:pt x="1687" y="445"/>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0"/>
              <p:cNvSpPr/>
              <p:nvPr/>
            </p:nvSpPr>
            <p:spPr>
              <a:xfrm>
                <a:off x="7192587" y="3620296"/>
                <a:ext cx="11020" cy="6385"/>
              </a:xfrm>
              <a:custGeom>
                <a:rect b="b" l="l" r="r" t="t"/>
                <a:pathLst>
                  <a:path extrusionOk="0" h="977" w="1687">
                    <a:moveTo>
                      <a:pt x="888" y="0"/>
                    </a:moveTo>
                    <a:lnTo>
                      <a:pt x="0" y="533"/>
                    </a:lnTo>
                    <a:lnTo>
                      <a:pt x="888" y="977"/>
                    </a:lnTo>
                    <a:lnTo>
                      <a:pt x="1687" y="53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0"/>
              <p:cNvSpPr/>
              <p:nvPr/>
            </p:nvSpPr>
            <p:spPr>
              <a:xfrm>
                <a:off x="7183310" y="3612175"/>
                <a:ext cx="581" cy="6391"/>
              </a:xfrm>
              <a:custGeom>
                <a:rect b="b" l="l" r="r" t="t"/>
                <a:pathLst>
                  <a:path extrusionOk="0" h="978" w="89">
                    <a:moveTo>
                      <a:pt x="89" y="1"/>
                    </a:moveTo>
                    <a:lnTo>
                      <a:pt x="0" y="90"/>
                    </a:lnTo>
                    <a:lnTo>
                      <a:pt x="0" y="888"/>
                    </a:lnTo>
                    <a:lnTo>
                      <a:pt x="89" y="977"/>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0"/>
              <p:cNvSpPr/>
              <p:nvPr/>
            </p:nvSpPr>
            <p:spPr>
              <a:xfrm>
                <a:off x="7183310" y="3611600"/>
                <a:ext cx="581" cy="1163"/>
              </a:xfrm>
              <a:custGeom>
                <a:rect b="b" l="l" r="r" t="t"/>
                <a:pathLst>
                  <a:path extrusionOk="0" h="178" w="89">
                    <a:moveTo>
                      <a:pt x="0" y="0"/>
                    </a:moveTo>
                    <a:lnTo>
                      <a:pt x="0" y="178"/>
                    </a:lnTo>
                    <a:lnTo>
                      <a:pt x="89" y="89"/>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0"/>
              <p:cNvSpPr/>
              <p:nvPr/>
            </p:nvSpPr>
            <p:spPr>
              <a:xfrm>
                <a:off x="7178671" y="3612756"/>
                <a:ext cx="4645" cy="5228"/>
              </a:xfrm>
              <a:custGeom>
                <a:rect b="b" l="l" r="r" t="t"/>
                <a:pathLst>
                  <a:path extrusionOk="0" h="800" w="711">
                    <a:moveTo>
                      <a:pt x="710" y="1"/>
                    </a:moveTo>
                    <a:lnTo>
                      <a:pt x="444" y="178"/>
                    </a:lnTo>
                    <a:lnTo>
                      <a:pt x="355" y="178"/>
                    </a:lnTo>
                    <a:cubicBezTo>
                      <a:pt x="266" y="178"/>
                      <a:pt x="178" y="267"/>
                      <a:pt x="89" y="267"/>
                    </a:cubicBezTo>
                    <a:lnTo>
                      <a:pt x="0" y="267"/>
                    </a:lnTo>
                    <a:lnTo>
                      <a:pt x="0" y="356"/>
                    </a:lnTo>
                    <a:lnTo>
                      <a:pt x="710" y="799"/>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0"/>
              <p:cNvSpPr/>
              <p:nvPr/>
            </p:nvSpPr>
            <p:spPr>
              <a:xfrm>
                <a:off x="7178090" y="3614494"/>
                <a:ext cx="588" cy="588"/>
              </a:xfrm>
              <a:custGeom>
                <a:rect b="b" l="l" r="r" t="t"/>
                <a:pathLst>
                  <a:path extrusionOk="0" h="90" w="90">
                    <a:moveTo>
                      <a:pt x="89" y="1"/>
                    </a:moveTo>
                    <a:lnTo>
                      <a:pt x="0" y="90"/>
                    </a:lnTo>
                    <a:lnTo>
                      <a:pt x="89" y="90"/>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0"/>
              <p:cNvSpPr/>
              <p:nvPr/>
            </p:nvSpPr>
            <p:spPr>
              <a:xfrm>
                <a:off x="7180990" y="3613919"/>
                <a:ext cx="581" cy="7"/>
              </a:xfrm>
              <a:custGeom>
                <a:rect b="b" l="l" r="r" t="t"/>
                <a:pathLst>
                  <a:path extrusionOk="0" h="1" w="89">
                    <a:moveTo>
                      <a:pt x="0" y="0"/>
                    </a:moveTo>
                    <a:cubicBezTo>
                      <a:pt x="0" y="0"/>
                      <a:pt x="89" y="0"/>
                      <a:pt x="89" y="0"/>
                    </a:cubicBezTo>
                    <a:cubicBezTo>
                      <a:pt x="89" y="0"/>
                      <a:pt x="0"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0"/>
              <p:cNvSpPr/>
              <p:nvPr/>
            </p:nvSpPr>
            <p:spPr>
              <a:xfrm>
                <a:off x="7181565" y="3612756"/>
                <a:ext cx="1751" cy="1170"/>
              </a:xfrm>
              <a:custGeom>
                <a:rect b="b" l="l" r="r" t="t"/>
                <a:pathLst>
                  <a:path extrusionOk="0" h="179" w="268">
                    <a:moveTo>
                      <a:pt x="1" y="178"/>
                    </a:moveTo>
                    <a:lnTo>
                      <a:pt x="267" y="1"/>
                    </a:ln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0"/>
              <p:cNvSpPr/>
              <p:nvPr/>
            </p:nvSpPr>
            <p:spPr>
              <a:xfrm>
                <a:off x="7180990" y="3611600"/>
                <a:ext cx="2326" cy="2326"/>
              </a:xfrm>
              <a:custGeom>
                <a:rect b="b" l="l" r="r" t="t"/>
                <a:pathLst>
                  <a:path extrusionOk="0" h="356" w="356">
                    <a:moveTo>
                      <a:pt x="355" y="0"/>
                    </a:moveTo>
                    <a:cubicBezTo>
                      <a:pt x="266" y="178"/>
                      <a:pt x="178" y="266"/>
                      <a:pt x="0" y="355"/>
                    </a:cubicBezTo>
                    <a:lnTo>
                      <a:pt x="89" y="355"/>
                    </a:lnTo>
                    <a:lnTo>
                      <a:pt x="355" y="178"/>
                    </a:lnTo>
                    <a:lnTo>
                      <a:pt x="355"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0"/>
              <p:cNvSpPr/>
              <p:nvPr/>
            </p:nvSpPr>
            <p:spPr>
              <a:xfrm>
                <a:off x="7179246" y="3613919"/>
                <a:ext cx="1751" cy="582"/>
              </a:xfrm>
              <a:custGeom>
                <a:rect b="b" l="l" r="r" t="t"/>
                <a:pathLst>
                  <a:path extrusionOk="0" h="89" w="268">
                    <a:moveTo>
                      <a:pt x="1" y="89"/>
                    </a:moveTo>
                    <a:cubicBezTo>
                      <a:pt x="90" y="89"/>
                      <a:pt x="178" y="0"/>
                      <a:pt x="267" y="0"/>
                    </a:cubicBezTo>
                    <a:cubicBezTo>
                      <a:pt x="178" y="0"/>
                      <a:pt x="90" y="89"/>
                      <a:pt x="1"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0"/>
              <p:cNvSpPr/>
              <p:nvPr/>
            </p:nvSpPr>
            <p:spPr>
              <a:xfrm>
                <a:off x="7179246" y="3613919"/>
                <a:ext cx="1751" cy="582"/>
              </a:xfrm>
              <a:custGeom>
                <a:rect b="b" l="l" r="r" t="t"/>
                <a:pathLst>
                  <a:path extrusionOk="0" h="89" w="268">
                    <a:moveTo>
                      <a:pt x="1" y="89"/>
                    </a:moveTo>
                    <a:lnTo>
                      <a:pt x="1" y="89"/>
                    </a:lnTo>
                    <a:cubicBezTo>
                      <a:pt x="90" y="89"/>
                      <a:pt x="178" y="0"/>
                      <a:pt x="267" y="0"/>
                    </a:cubicBezTo>
                    <a:lnTo>
                      <a:pt x="267" y="0"/>
                    </a:lnTo>
                    <a:cubicBezTo>
                      <a:pt x="178" y="0"/>
                      <a:pt x="90" y="89"/>
                      <a:pt x="1"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0"/>
              <p:cNvSpPr/>
              <p:nvPr/>
            </p:nvSpPr>
            <p:spPr>
              <a:xfrm>
                <a:off x="7179246" y="3611600"/>
                <a:ext cx="4070" cy="2902"/>
              </a:xfrm>
              <a:custGeom>
                <a:rect b="b" l="l" r="r" t="t"/>
                <a:pathLst>
                  <a:path extrusionOk="0" h="444" w="623">
                    <a:moveTo>
                      <a:pt x="533" y="0"/>
                    </a:moveTo>
                    <a:cubicBezTo>
                      <a:pt x="445" y="89"/>
                      <a:pt x="356" y="178"/>
                      <a:pt x="267" y="266"/>
                    </a:cubicBezTo>
                    <a:lnTo>
                      <a:pt x="1" y="444"/>
                    </a:lnTo>
                    <a:cubicBezTo>
                      <a:pt x="90" y="444"/>
                      <a:pt x="178" y="355"/>
                      <a:pt x="267" y="355"/>
                    </a:cubicBezTo>
                    <a:cubicBezTo>
                      <a:pt x="445" y="266"/>
                      <a:pt x="533" y="178"/>
                      <a:pt x="622"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0"/>
              <p:cNvSpPr/>
              <p:nvPr/>
            </p:nvSpPr>
            <p:spPr>
              <a:xfrm>
                <a:off x="7178090" y="3615076"/>
                <a:ext cx="7" cy="7"/>
              </a:xfrm>
              <a:custGeom>
                <a:rect b="b" l="l" r="r" t="t"/>
                <a:pathLst>
                  <a:path extrusionOk="0" h="1" w="1">
                    <a:moveTo>
                      <a:pt x="0" y="1"/>
                    </a:moveTo>
                    <a:lnTo>
                      <a:pt x="0" y="1"/>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0"/>
              <p:cNvSpPr/>
              <p:nvPr/>
            </p:nvSpPr>
            <p:spPr>
              <a:xfrm>
                <a:off x="7180990" y="3611600"/>
                <a:ext cx="1744" cy="1745"/>
              </a:xfrm>
              <a:custGeom>
                <a:rect b="b" l="l" r="r" t="t"/>
                <a:pathLst>
                  <a:path extrusionOk="0" h="267" w="267">
                    <a:moveTo>
                      <a:pt x="266" y="0"/>
                    </a:moveTo>
                    <a:cubicBezTo>
                      <a:pt x="178" y="89"/>
                      <a:pt x="89" y="178"/>
                      <a:pt x="0" y="266"/>
                    </a:cubicBezTo>
                    <a:cubicBezTo>
                      <a:pt x="89" y="178"/>
                      <a:pt x="178" y="89"/>
                      <a:pt x="266"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0"/>
              <p:cNvSpPr/>
              <p:nvPr/>
            </p:nvSpPr>
            <p:spPr>
              <a:xfrm>
                <a:off x="7182728" y="3611600"/>
                <a:ext cx="7" cy="7"/>
              </a:xfrm>
              <a:custGeom>
                <a:rect b="b" l="l" r="r" t="t"/>
                <a:pathLst>
                  <a:path extrusionOk="0" h="1" w="1">
                    <a:moveTo>
                      <a:pt x="0" y="0"/>
                    </a:move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0"/>
              <p:cNvSpPr/>
              <p:nvPr/>
            </p:nvSpPr>
            <p:spPr>
              <a:xfrm>
                <a:off x="7178671" y="3614494"/>
                <a:ext cx="581" cy="7"/>
              </a:xfrm>
              <a:custGeom>
                <a:rect b="b" l="l" r="r" t="t"/>
                <a:pathLst>
                  <a:path extrusionOk="0" h="1" w="89">
                    <a:moveTo>
                      <a:pt x="0" y="1"/>
                    </a:moveTo>
                    <a:lnTo>
                      <a:pt x="0" y="1"/>
                    </a:lnTo>
                    <a:lnTo>
                      <a:pt x="89" y="1"/>
                    </a:lnTo>
                    <a:cubicBezTo>
                      <a:pt x="89" y="1"/>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0"/>
              <p:cNvSpPr/>
              <p:nvPr/>
            </p:nvSpPr>
            <p:spPr>
              <a:xfrm>
                <a:off x="7178090" y="3614494"/>
                <a:ext cx="588" cy="588"/>
              </a:xfrm>
              <a:custGeom>
                <a:rect b="b" l="l" r="r" t="t"/>
                <a:pathLst>
                  <a:path extrusionOk="0" h="90" w="90">
                    <a:moveTo>
                      <a:pt x="0" y="1"/>
                    </a:moveTo>
                    <a:lnTo>
                      <a:pt x="0" y="90"/>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0"/>
              <p:cNvSpPr/>
              <p:nvPr/>
            </p:nvSpPr>
            <p:spPr>
              <a:xfrm>
                <a:off x="7178671" y="3614494"/>
                <a:ext cx="7" cy="7"/>
              </a:xfrm>
              <a:custGeom>
                <a:rect b="b" l="l" r="r" t="t"/>
                <a:pathLst>
                  <a:path extrusionOk="0" h="1" w="1">
                    <a:moveTo>
                      <a:pt x="0" y="1"/>
                    </a:moveTo>
                    <a:lnTo>
                      <a:pt x="0" y="1"/>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0"/>
              <p:cNvSpPr/>
              <p:nvPr/>
            </p:nvSpPr>
            <p:spPr>
              <a:xfrm>
                <a:off x="7178671" y="3614494"/>
                <a:ext cx="7" cy="7"/>
              </a:xfrm>
              <a:custGeom>
                <a:rect b="b" l="l" r="r" t="t"/>
                <a:pathLst>
                  <a:path extrusionOk="0" h="1" w="1">
                    <a:moveTo>
                      <a:pt x="0" y="1"/>
                    </a:move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0"/>
              <p:cNvSpPr/>
              <p:nvPr/>
            </p:nvSpPr>
            <p:spPr>
              <a:xfrm>
                <a:off x="7178090" y="3614494"/>
                <a:ext cx="588" cy="7"/>
              </a:xfrm>
              <a:custGeom>
                <a:rect b="b" l="l" r="r" t="t"/>
                <a:pathLst>
                  <a:path extrusionOk="0" h="1" w="90">
                    <a:moveTo>
                      <a:pt x="0" y="1"/>
                    </a:moveTo>
                    <a:cubicBezTo>
                      <a:pt x="0" y="1"/>
                      <a:pt x="89" y="1"/>
                      <a:pt x="89" y="1"/>
                    </a:cubicBezTo>
                    <a:cubicBezTo>
                      <a:pt x="89" y="1"/>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0"/>
              <p:cNvSpPr/>
              <p:nvPr/>
            </p:nvSpPr>
            <p:spPr>
              <a:xfrm>
                <a:off x="7178671" y="3614494"/>
                <a:ext cx="581" cy="7"/>
              </a:xfrm>
              <a:custGeom>
                <a:rect b="b" l="l" r="r" t="t"/>
                <a:pathLst>
                  <a:path extrusionOk="0" h="1" w="89">
                    <a:moveTo>
                      <a:pt x="0" y="1"/>
                    </a:moveTo>
                    <a:cubicBezTo>
                      <a:pt x="0" y="1"/>
                      <a:pt x="89" y="1"/>
                      <a:pt x="89" y="1"/>
                    </a:cubicBezTo>
                    <a:lnTo>
                      <a:pt x="89" y="1"/>
                    </a:lnTo>
                    <a:cubicBezTo>
                      <a:pt x="89" y="1"/>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0"/>
              <p:cNvSpPr/>
              <p:nvPr/>
            </p:nvSpPr>
            <p:spPr>
              <a:xfrm>
                <a:off x="7178090" y="3614494"/>
                <a:ext cx="588" cy="7"/>
              </a:xfrm>
              <a:custGeom>
                <a:rect b="b" l="l" r="r" t="t"/>
                <a:pathLst>
                  <a:path extrusionOk="0" h="1" w="90">
                    <a:moveTo>
                      <a:pt x="0" y="1"/>
                    </a:moveTo>
                    <a:lnTo>
                      <a:pt x="0" y="1"/>
                    </a:lnTo>
                    <a:cubicBezTo>
                      <a:pt x="0" y="1"/>
                      <a:pt x="89" y="1"/>
                      <a:pt x="89" y="1"/>
                    </a:cubicBezTo>
                    <a:lnTo>
                      <a:pt x="89" y="1"/>
                    </a:lnTo>
                    <a:cubicBezTo>
                      <a:pt x="89" y="1"/>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0"/>
              <p:cNvSpPr/>
              <p:nvPr/>
            </p:nvSpPr>
            <p:spPr>
              <a:xfrm>
                <a:off x="7178671" y="3614494"/>
                <a:ext cx="581" cy="7"/>
              </a:xfrm>
              <a:custGeom>
                <a:rect b="b" l="l" r="r" t="t"/>
                <a:pathLst>
                  <a:path extrusionOk="0" h="1" w="89">
                    <a:moveTo>
                      <a:pt x="0" y="1"/>
                    </a:moveTo>
                    <a:cubicBezTo>
                      <a:pt x="0" y="1"/>
                      <a:pt x="89" y="1"/>
                      <a:pt x="89" y="1"/>
                    </a:cubicBezTo>
                    <a:lnTo>
                      <a:pt x="89" y="1"/>
                    </a:lnTo>
                    <a:cubicBezTo>
                      <a:pt x="89" y="1"/>
                      <a:pt x="0" y="1"/>
                      <a:pt x="0" y="1"/>
                    </a:cubicBezTo>
                    <a:cubicBezTo>
                      <a:pt x="0" y="1"/>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0"/>
              <p:cNvSpPr/>
              <p:nvPr/>
            </p:nvSpPr>
            <p:spPr>
              <a:xfrm>
                <a:off x="7178090" y="3608698"/>
                <a:ext cx="588" cy="5803"/>
              </a:xfrm>
              <a:custGeom>
                <a:rect b="b" l="l" r="r" t="t"/>
                <a:pathLst>
                  <a:path extrusionOk="0" h="888" w="90">
                    <a:moveTo>
                      <a:pt x="0" y="0"/>
                    </a:moveTo>
                    <a:lnTo>
                      <a:pt x="0" y="888"/>
                    </a:lnTo>
                    <a:lnTo>
                      <a:pt x="89" y="888"/>
                    </a:lnTo>
                    <a:lnTo>
                      <a:pt x="89" y="89"/>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0"/>
              <p:cNvSpPr/>
              <p:nvPr/>
            </p:nvSpPr>
            <p:spPr>
              <a:xfrm>
                <a:off x="7178671" y="3609280"/>
                <a:ext cx="4063" cy="5221"/>
              </a:xfrm>
              <a:custGeom>
                <a:rect b="b" l="l" r="r" t="t"/>
                <a:pathLst>
                  <a:path extrusionOk="0" h="799" w="622">
                    <a:moveTo>
                      <a:pt x="0" y="0"/>
                    </a:moveTo>
                    <a:lnTo>
                      <a:pt x="0" y="799"/>
                    </a:lnTo>
                    <a:lnTo>
                      <a:pt x="89" y="799"/>
                    </a:lnTo>
                    <a:lnTo>
                      <a:pt x="355" y="621"/>
                    </a:lnTo>
                    <a:cubicBezTo>
                      <a:pt x="444" y="533"/>
                      <a:pt x="533" y="444"/>
                      <a:pt x="621" y="355"/>
                    </a:cubicBez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0"/>
              <p:cNvSpPr/>
              <p:nvPr/>
            </p:nvSpPr>
            <p:spPr>
              <a:xfrm>
                <a:off x="7158372" y="3611600"/>
                <a:ext cx="15084" cy="11606"/>
              </a:xfrm>
              <a:custGeom>
                <a:rect b="b" l="l" r="r" t="t"/>
                <a:pathLst>
                  <a:path extrusionOk="0" h="1776" w="2309">
                    <a:moveTo>
                      <a:pt x="2220" y="0"/>
                    </a:moveTo>
                    <a:lnTo>
                      <a:pt x="1" y="1243"/>
                    </a:lnTo>
                    <a:lnTo>
                      <a:pt x="888" y="1775"/>
                    </a:lnTo>
                    <a:lnTo>
                      <a:pt x="2308" y="976"/>
                    </a:lnTo>
                    <a:lnTo>
                      <a:pt x="2308" y="89"/>
                    </a:lnTo>
                    <a:lnTo>
                      <a:pt x="222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0"/>
              <p:cNvSpPr/>
              <p:nvPr/>
            </p:nvSpPr>
            <p:spPr>
              <a:xfrm>
                <a:off x="7161273" y="3618558"/>
                <a:ext cx="7" cy="6385"/>
              </a:xfrm>
              <a:custGeom>
                <a:rect b="b" l="l" r="r" t="t"/>
                <a:pathLst>
                  <a:path extrusionOk="0" h="977" w="1">
                    <a:moveTo>
                      <a:pt x="0" y="0"/>
                    </a:moveTo>
                    <a:lnTo>
                      <a:pt x="0" y="0"/>
                    </a:lnTo>
                    <a:lnTo>
                      <a:pt x="0" y="976"/>
                    </a:lnTo>
                    <a:lnTo>
                      <a:pt x="0" y="976"/>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0"/>
              <p:cNvSpPr/>
              <p:nvPr/>
            </p:nvSpPr>
            <p:spPr>
              <a:xfrm>
                <a:off x="7173451" y="3612175"/>
                <a:ext cx="4645" cy="5810"/>
              </a:xfrm>
              <a:custGeom>
                <a:rect b="b" l="l" r="r" t="t"/>
                <a:pathLst>
                  <a:path extrusionOk="0" h="889" w="711">
                    <a:moveTo>
                      <a:pt x="0" y="1"/>
                    </a:moveTo>
                    <a:lnTo>
                      <a:pt x="0" y="888"/>
                    </a:lnTo>
                    <a:lnTo>
                      <a:pt x="710" y="445"/>
                    </a:lnTo>
                    <a:lnTo>
                      <a:pt x="710" y="356"/>
                    </a:lnTo>
                    <a:cubicBezTo>
                      <a:pt x="622" y="356"/>
                      <a:pt x="533" y="267"/>
                      <a:pt x="444" y="267"/>
                    </a:cubicBezTo>
                    <a:lnTo>
                      <a:pt x="355" y="267"/>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0"/>
              <p:cNvSpPr/>
              <p:nvPr/>
            </p:nvSpPr>
            <p:spPr>
              <a:xfrm>
                <a:off x="7175770" y="3613919"/>
                <a:ext cx="588" cy="7"/>
              </a:xfrm>
              <a:custGeom>
                <a:rect b="b" l="l" r="r" t="t"/>
                <a:pathLst>
                  <a:path extrusionOk="0" h="1" w="90">
                    <a:moveTo>
                      <a:pt x="0" y="0"/>
                    </a:moveTo>
                    <a:cubicBezTo>
                      <a:pt x="0" y="0"/>
                      <a:pt x="89" y="0"/>
                      <a:pt x="89" y="0"/>
                    </a:cubicBezTo>
                    <a:lnTo>
                      <a:pt x="89" y="0"/>
                    </a:lnTo>
                    <a:cubicBezTo>
                      <a:pt x="89" y="0"/>
                      <a:pt x="0"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0"/>
              <p:cNvSpPr/>
              <p:nvPr/>
            </p:nvSpPr>
            <p:spPr>
              <a:xfrm>
                <a:off x="7173451" y="3612175"/>
                <a:ext cx="2326" cy="1751"/>
              </a:xfrm>
              <a:custGeom>
                <a:rect b="b" l="l" r="r" t="t"/>
                <a:pathLst>
                  <a:path extrusionOk="0" h="268" w="356">
                    <a:moveTo>
                      <a:pt x="0" y="1"/>
                    </a:moveTo>
                    <a:lnTo>
                      <a:pt x="355" y="26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0"/>
              <p:cNvSpPr/>
              <p:nvPr/>
            </p:nvSpPr>
            <p:spPr>
              <a:xfrm>
                <a:off x="7172870" y="3611600"/>
                <a:ext cx="588" cy="582"/>
              </a:xfrm>
              <a:custGeom>
                <a:rect b="b" l="l" r="r" t="t"/>
                <a:pathLst>
                  <a:path extrusionOk="0" h="89" w="90">
                    <a:moveTo>
                      <a:pt x="1" y="0"/>
                    </a:moveTo>
                    <a:lnTo>
                      <a:pt x="89" y="89"/>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0"/>
              <p:cNvSpPr/>
              <p:nvPr/>
            </p:nvSpPr>
            <p:spPr>
              <a:xfrm>
                <a:off x="7173451" y="3611018"/>
                <a:ext cx="2907" cy="2908"/>
              </a:xfrm>
              <a:custGeom>
                <a:rect b="b" l="l" r="r" t="t"/>
                <a:pathLst>
                  <a:path extrusionOk="0" h="445" w="445">
                    <a:moveTo>
                      <a:pt x="0" y="0"/>
                    </a:moveTo>
                    <a:lnTo>
                      <a:pt x="0" y="89"/>
                    </a:lnTo>
                    <a:lnTo>
                      <a:pt x="0" y="178"/>
                    </a:lnTo>
                    <a:lnTo>
                      <a:pt x="355" y="444"/>
                    </a:lnTo>
                    <a:lnTo>
                      <a:pt x="444" y="444"/>
                    </a:lnTo>
                    <a:cubicBezTo>
                      <a:pt x="267" y="355"/>
                      <a:pt x="89" y="178"/>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0"/>
              <p:cNvSpPr/>
              <p:nvPr/>
            </p:nvSpPr>
            <p:spPr>
              <a:xfrm>
                <a:off x="7176352" y="3613919"/>
                <a:ext cx="1744" cy="582"/>
              </a:xfrm>
              <a:custGeom>
                <a:rect b="b" l="l" r="r" t="t"/>
                <a:pathLst>
                  <a:path extrusionOk="0" h="89" w="267">
                    <a:moveTo>
                      <a:pt x="0" y="0"/>
                    </a:moveTo>
                    <a:cubicBezTo>
                      <a:pt x="89" y="0"/>
                      <a:pt x="178" y="89"/>
                      <a:pt x="266" y="89"/>
                    </a:cubicBezTo>
                    <a:lnTo>
                      <a:pt x="266" y="89"/>
                    </a:lnTo>
                    <a:cubicBezTo>
                      <a:pt x="178" y="89"/>
                      <a:pt x="89"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0"/>
              <p:cNvSpPr/>
              <p:nvPr/>
            </p:nvSpPr>
            <p:spPr>
              <a:xfrm>
                <a:off x="7176352" y="3613919"/>
                <a:ext cx="1744" cy="582"/>
              </a:xfrm>
              <a:custGeom>
                <a:rect b="b" l="l" r="r" t="t"/>
                <a:pathLst>
                  <a:path extrusionOk="0" h="89" w="267">
                    <a:moveTo>
                      <a:pt x="0" y="0"/>
                    </a:moveTo>
                    <a:cubicBezTo>
                      <a:pt x="89" y="0"/>
                      <a:pt x="178" y="89"/>
                      <a:pt x="266" y="89"/>
                    </a:cubicBezTo>
                    <a:lnTo>
                      <a:pt x="266" y="89"/>
                    </a:lnTo>
                    <a:cubicBezTo>
                      <a:pt x="178" y="89"/>
                      <a:pt x="89"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0"/>
              <p:cNvSpPr/>
              <p:nvPr/>
            </p:nvSpPr>
            <p:spPr>
              <a:xfrm>
                <a:off x="7173451" y="3608698"/>
                <a:ext cx="4645" cy="5803"/>
              </a:xfrm>
              <a:custGeom>
                <a:rect b="b" l="l" r="r" t="t"/>
                <a:pathLst>
                  <a:path extrusionOk="0" h="888" w="711">
                    <a:moveTo>
                      <a:pt x="710" y="0"/>
                    </a:moveTo>
                    <a:lnTo>
                      <a:pt x="0" y="355"/>
                    </a:lnTo>
                    <a:cubicBezTo>
                      <a:pt x="89" y="533"/>
                      <a:pt x="267" y="710"/>
                      <a:pt x="444" y="799"/>
                    </a:cubicBezTo>
                    <a:cubicBezTo>
                      <a:pt x="533" y="799"/>
                      <a:pt x="622" y="888"/>
                      <a:pt x="710" y="888"/>
                    </a:cubicBezTo>
                    <a:lnTo>
                      <a:pt x="71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0"/>
              <p:cNvSpPr/>
              <p:nvPr/>
            </p:nvSpPr>
            <p:spPr>
              <a:xfrm>
                <a:off x="7126484" y="3631894"/>
                <a:ext cx="15077" cy="12769"/>
              </a:xfrm>
              <a:custGeom>
                <a:rect b="b" l="l" r="r" t="t"/>
                <a:pathLst>
                  <a:path extrusionOk="0" h="1954" w="2308">
                    <a:moveTo>
                      <a:pt x="1775" y="1"/>
                    </a:moveTo>
                    <a:lnTo>
                      <a:pt x="0" y="977"/>
                    </a:lnTo>
                    <a:lnTo>
                      <a:pt x="0" y="1953"/>
                    </a:lnTo>
                    <a:lnTo>
                      <a:pt x="2308" y="622"/>
                    </a:lnTo>
                    <a:lnTo>
                      <a:pt x="1775"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0"/>
              <p:cNvSpPr/>
              <p:nvPr/>
            </p:nvSpPr>
            <p:spPr>
              <a:xfrm>
                <a:off x="7094589" y="3649869"/>
                <a:ext cx="15084" cy="9868"/>
              </a:xfrm>
              <a:custGeom>
                <a:rect b="b" l="l" r="r" t="t"/>
                <a:pathLst>
                  <a:path extrusionOk="0" h="1510" w="2309">
                    <a:moveTo>
                      <a:pt x="1687" y="1"/>
                    </a:moveTo>
                    <a:lnTo>
                      <a:pt x="1" y="977"/>
                    </a:lnTo>
                    <a:lnTo>
                      <a:pt x="888" y="1510"/>
                    </a:lnTo>
                    <a:lnTo>
                      <a:pt x="2308" y="711"/>
                    </a:lnTo>
                    <a:lnTo>
                      <a:pt x="168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0"/>
              <p:cNvSpPr/>
              <p:nvPr/>
            </p:nvSpPr>
            <p:spPr>
              <a:xfrm>
                <a:off x="7155472" y="3621453"/>
                <a:ext cx="588" cy="6391"/>
              </a:xfrm>
              <a:custGeom>
                <a:rect b="b" l="l" r="r" t="t"/>
                <a:pathLst>
                  <a:path extrusionOk="0" h="978" w="90">
                    <a:moveTo>
                      <a:pt x="1" y="1"/>
                    </a:moveTo>
                    <a:lnTo>
                      <a:pt x="1" y="977"/>
                    </a:lnTo>
                    <a:lnTo>
                      <a:pt x="90" y="977"/>
                    </a:lnTo>
                    <a:lnTo>
                      <a:pt x="9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0"/>
              <p:cNvSpPr/>
              <p:nvPr/>
            </p:nvSpPr>
            <p:spPr>
              <a:xfrm>
                <a:off x="7153152" y="3619715"/>
                <a:ext cx="11027" cy="6385"/>
              </a:xfrm>
              <a:custGeom>
                <a:rect b="b" l="l" r="r" t="t"/>
                <a:pathLst>
                  <a:path extrusionOk="0" h="977" w="1688">
                    <a:moveTo>
                      <a:pt x="800" y="1"/>
                    </a:moveTo>
                    <a:lnTo>
                      <a:pt x="1" y="533"/>
                    </a:lnTo>
                    <a:lnTo>
                      <a:pt x="800" y="977"/>
                    </a:lnTo>
                    <a:lnTo>
                      <a:pt x="1687" y="533"/>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0"/>
              <p:cNvSpPr/>
              <p:nvPr/>
            </p:nvSpPr>
            <p:spPr>
              <a:xfrm>
                <a:off x="7151996" y="3623197"/>
                <a:ext cx="6382" cy="4065"/>
              </a:xfrm>
              <a:custGeom>
                <a:rect b="b" l="l" r="r" t="t"/>
                <a:pathLst>
                  <a:path extrusionOk="0" h="622" w="977">
                    <a:moveTo>
                      <a:pt x="178" y="0"/>
                    </a:moveTo>
                    <a:lnTo>
                      <a:pt x="0" y="89"/>
                    </a:lnTo>
                    <a:lnTo>
                      <a:pt x="799" y="621"/>
                    </a:lnTo>
                    <a:lnTo>
                      <a:pt x="977" y="444"/>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0"/>
              <p:cNvSpPr/>
              <p:nvPr/>
            </p:nvSpPr>
            <p:spPr>
              <a:xfrm>
                <a:off x="7105610" y="3644655"/>
                <a:ext cx="10439" cy="9861"/>
              </a:xfrm>
              <a:custGeom>
                <a:rect b="b" l="l" r="r" t="t"/>
                <a:pathLst>
                  <a:path extrusionOk="0" h="1509" w="1598">
                    <a:moveTo>
                      <a:pt x="1598" y="0"/>
                    </a:moveTo>
                    <a:lnTo>
                      <a:pt x="0" y="799"/>
                    </a:lnTo>
                    <a:lnTo>
                      <a:pt x="621" y="1509"/>
                    </a:lnTo>
                    <a:lnTo>
                      <a:pt x="1598" y="888"/>
                    </a:lnTo>
                    <a:lnTo>
                      <a:pt x="159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0"/>
              <p:cNvSpPr/>
              <p:nvPr/>
            </p:nvSpPr>
            <p:spPr>
              <a:xfrm>
                <a:off x="7121264" y="3638271"/>
                <a:ext cx="5226" cy="9286"/>
              </a:xfrm>
              <a:custGeom>
                <a:rect b="b" l="l" r="r" t="t"/>
                <a:pathLst>
                  <a:path extrusionOk="0" h="1421" w="800">
                    <a:moveTo>
                      <a:pt x="799" y="1"/>
                    </a:moveTo>
                    <a:lnTo>
                      <a:pt x="0" y="445"/>
                    </a:lnTo>
                    <a:lnTo>
                      <a:pt x="0" y="1421"/>
                    </a:lnTo>
                    <a:lnTo>
                      <a:pt x="799" y="977"/>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0"/>
              <p:cNvSpPr/>
              <p:nvPr/>
            </p:nvSpPr>
            <p:spPr>
              <a:xfrm>
                <a:off x="7116044" y="3641173"/>
                <a:ext cx="5226" cy="9286"/>
              </a:xfrm>
              <a:custGeom>
                <a:rect b="b" l="l" r="r" t="t"/>
                <a:pathLst>
                  <a:path extrusionOk="0" h="1421" w="800">
                    <a:moveTo>
                      <a:pt x="799" y="1"/>
                    </a:moveTo>
                    <a:lnTo>
                      <a:pt x="1" y="533"/>
                    </a:lnTo>
                    <a:lnTo>
                      <a:pt x="1" y="1421"/>
                    </a:lnTo>
                    <a:lnTo>
                      <a:pt x="799" y="977"/>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0"/>
              <p:cNvSpPr/>
              <p:nvPr/>
            </p:nvSpPr>
            <p:spPr>
              <a:xfrm>
                <a:off x="7069658" y="3654508"/>
                <a:ext cx="8701" cy="9868"/>
              </a:xfrm>
              <a:custGeom>
                <a:rect b="b" l="l" r="r" t="t"/>
                <a:pathLst>
                  <a:path extrusionOk="0" h="1510" w="1332">
                    <a:moveTo>
                      <a:pt x="0" y="1"/>
                    </a:moveTo>
                    <a:lnTo>
                      <a:pt x="0" y="1510"/>
                    </a:lnTo>
                    <a:lnTo>
                      <a:pt x="1332" y="800"/>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0"/>
              <p:cNvSpPr/>
              <p:nvPr/>
            </p:nvSpPr>
            <p:spPr>
              <a:xfrm>
                <a:off x="7075453" y="3666113"/>
                <a:ext cx="27842" cy="16246"/>
              </a:xfrm>
              <a:custGeom>
                <a:rect b="b" l="l" r="r" t="t"/>
                <a:pathLst>
                  <a:path extrusionOk="0" h="2486" w="4262">
                    <a:moveTo>
                      <a:pt x="2131" y="0"/>
                    </a:moveTo>
                    <a:lnTo>
                      <a:pt x="1" y="1243"/>
                    </a:lnTo>
                    <a:lnTo>
                      <a:pt x="2131" y="2485"/>
                    </a:lnTo>
                    <a:lnTo>
                      <a:pt x="4261" y="1243"/>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0"/>
              <p:cNvSpPr/>
              <p:nvPr/>
            </p:nvSpPr>
            <p:spPr>
              <a:xfrm>
                <a:off x="7100390" y="3680030"/>
                <a:ext cx="55663" cy="40602"/>
              </a:xfrm>
              <a:custGeom>
                <a:rect b="b" l="l" r="r" t="t"/>
                <a:pathLst>
                  <a:path extrusionOk="0" h="6213" w="8521">
                    <a:moveTo>
                      <a:pt x="2130" y="0"/>
                    </a:moveTo>
                    <a:lnTo>
                      <a:pt x="0" y="1243"/>
                    </a:lnTo>
                    <a:lnTo>
                      <a:pt x="8521" y="6213"/>
                    </a:lnTo>
                    <a:lnTo>
                      <a:pt x="8521" y="3728"/>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0"/>
              <p:cNvSpPr/>
              <p:nvPr/>
            </p:nvSpPr>
            <p:spPr>
              <a:xfrm>
                <a:off x="7100390" y="3680030"/>
                <a:ext cx="13921" cy="8123"/>
              </a:xfrm>
              <a:custGeom>
                <a:rect b="b" l="l" r="r" t="t"/>
                <a:pathLst>
                  <a:path extrusionOk="0" h="1243" w="2131">
                    <a:moveTo>
                      <a:pt x="0" y="1243"/>
                    </a:moveTo>
                    <a:lnTo>
                      <a:pt x="2130" y="0"/>
                    </a:lnTo>
                    <a:lnTo>
                      <a:pt x="2130" y="0"/>
                    </a:lnTo>
                    <a:lnTo>
                      <a:pt x="0"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0"/>
              <p:cNvSpPr/>
              <p:nvPr/>
            </p:nvSpPr>
            <p:spPr>
              <a:xfrm>
                <a:off x="7089368" y="3674228"/>
                <a:ext cx="13927" cy="8130"/>
              </a:xfrm>
              <a:custGeom>
                <a:rect b="b" l="l" r="r" t="t"/>
                <a:pathLst>
                  <a:path extrusionOk="0" h="1244" w="2132">
                    <a:moveTo>
                      <a:pt x="1" y="1243"/>
                    </a:moveTo>
                    <a:lnTo>
                      <a:pt x="2131" y="1"/>
                    </a:lnTo>
                    <a:lnTo>
                      <a:pt x="2131" y="1"/>
                    </a:lnTo>
                    <a:lnTo>
                      <a:pt x="1"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0"/>
              <p:cNvSpPr/>
              <p:nvPr/>
            </p:nvSpPr>
            <p:spPr>
              <a:xfrm>
                <a:off x="7089368" y="3674228"/>
                <a:ext cx="19722" cy="11025"/>
              </a:xfrm>
              <a:custGeom>
                <a:rect b="b" l="l" r="r" t="t"/>
                <a:pathLst>
                  <a:path extrusionOk="0" h="1687" w="3019">
                    <a:moveTo>
                      <a:pt x="2131" y="1"/>
                    </a:moveTo>
                    <a:lnTo>
                      <a:pt x="1" y="1243"/>
                    </a:lnTo>
                    <a:lnTo>
                      <a:pt x="800" y="1687"/>
                    </a:lnTo>
                    <a:lnTo>
                      <a:pt x="3019" y="444"/>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0"/>
              <p:cNvSpPr/>
              <p:nvPr/>
            </p:nvSpPr>
            <p:spPr>
              <a:xfrm>
                <a:off x="7094589" y="3677129"/>
                <a:ext cx="19722" cy="11025"/>
              </a:xfrm>
              <a:custGeom>
                <a:rect b="b" l="l" r="r" t="t"/>
                <a:pathLst>
                  <a:path extrusionOk="0" h="1687" w="3019">
                    <a:moveTo>
                      <a:pt x="2220" y="0"/>
                    </a:moveTo>
                    <a:lnTo>
                      <a:pt x="1" y="1243"/>
                    </a:lnTo>
                    <a:lnTo>
                      <a:pt x="888" y="1687"/>
                    </a:lnTo>
                    <a:lnTo>
                      <a:pt x="3018" y="444"/>
                    </a:lnTo>
                    <a:lnTo>
                      <a:pt x="222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0"/>
              <p:cNvSpPr/>
              <p:nvPr/>
            </p:nvSpPr>
            <p:spPr>
              <a:xfrm>
                <a:off x="7094589" y="3677129"/>
                <a:ext cx="14502" cy="8123"/>
              </a:xfrm>
              <a:custGeom>
                <a:rect b="b" l="l" r="r" t="t"/>
                <a:pathLst>
                  <a:path extrusionOk="0" h="1243" w="2220">
                    <a:moveTo>
                      <a:pt x="1" y="1243"/>
                    </a:moveTo>
                    <a:lnTo>
                      <a:pt x="2220" y="0"/>
                    </a:lnTo>
                    <a:lnTo>
                      <a:pt x="2220" y="0"/>
                    </a:lnTo>
                    <a:lnTo>
                      <a:pt x="1"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0"/>
              <p:cNvSpPr/>
              <p:nvPr/>
            </p:nvSpPr>
            <p:spPr>
              <a:xfrm>
                <a:off x="7069658" y="3659729"/>
                <a:ext cx="14502" cy="11031"/>
              </a:xfrm>
              <a:custGeom>
                <a:rect b="b" l="l" r="r" t="t"/>
                <a:pathLst>
                  <a:path extrusionOk="0" h="1688" w="2220">
                    <a:moveTo>
                      <a:pt x="1332" y="1"/>
                    </a:moveTo>
                    <a:lnTo>
                      <a:pt x="0" y="711"/>
                    </a:lnTo>
                    <a:lnTo>
                      <a:pt x="0" y="1687"/>
                    </a:lnTo>
                    <a:lnTo>
                      <a:pt x="2219" y="445"/>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0"/>
              <p:cNvSpPr/>
              <p:nvPr/>
            </p:nvSpPr>
            <p:spPr>
              <a:xfrm>
                <a:off x="7069658" y="3662630"/>
                <a:ext cx="19715" cy="11606"/>
              </a:xfrm>
              <a:custGeom>
                <a:rect b="b" l="l" r="r" t="t"/>
                <a:pathLst>
                  <a:path extrusionOk="0" h="1776" w="3018">
                    <a:moveTo>
                      <a:pt x="2219" y="1"/>
                    </a:moveTo>
                    <a:lnTo>
                      <a:pt x="0" y="1243"/>
                    </a:lnTo>
                    <a:lnTo>
                      <a:pt x="888" y="1776"/>
                    </a:lnTo>
                    <a:lnTo>
                      <a:pt x="3018" y="533"/>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0"/>
              <p:cNvSpPr/>
              <p:nvPr/>
            </p:nvSpPr>
            <p:spPr>
              <a:xfrm>
                <a:off x="7132279" y="3624935"/>
                <a:ext cx="2907" cy="2326"/>
              </a:xfrm>
              <a:custGeom>
                <a:rect b="b" l="l" r="r" t="t"/>
                <a:pathLst>
                  <a:path extrusionOk="0" h="356" w="445">
                    <a:moveTo>
                      <a:pt x="1" y="0"/>
                    </a:moveTo>
                    <a:lnTo>
                      <a:pt x="356" y="355"/>
                    </a:lnTo>
                    <a:lnTo>
                      <a:pt x="445" y="267"/>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0"/>
              <p:cNvSpPr/>
              <p:nvPr/>
            </p:nvSpPr>
            <p:spPr>
              <a:xfrm>
                <a:off x="7141556" y="3633057"/>
                <a:ext cx="19140" cy="13926"/>
              </a:xfrm>
              <a:custGeom>
                <a:rect b="b" l="l" r="r" t="t"/>
                <a:pathLst>
                  <a:path extrusionOk="0" h="2131" w="2930">
                    <a:moveTo>
                      <a:pt x="711" y="0"/>
                    </a:moveTo>
                    <a:lnTo>
                      <a:pt x="1" y="444"/>
                    </a:lnTo>
                    <a:lnTo>
                      <a:pt x="1421" y="2130"/>
                    </a:lnTo>
                    <a:lnTo>
                      <a:pt x="2930" y="1243"/>
                    </a:lnTo>
                    <a:lnTo>
                      <a:pt x="71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0"/>
              <p:cNvSpPr/>
              <p:nvPr/>
            </p:nvSpPr>
            <p:spPr>
              <a:xfrm>
                <a:off x="7158372" y="3647550"/>
                <a:ext cx="49288" cy="35387"/>
              </a:xfrm>
              <a:custGeom>
                <a:rect b="b" l="l" r="r" t="t"/>
                <a:pathLst>
                  <a:path extrusionOk="0" h="5415" w="7545">
                    <a:moveTo>
                      <a:pt x="1953" y="1"/>
                    </a:moveTo>
                    <a:lnTo>
                      <a:pt x="1" y="1155"/>
                    </a:lnTo>
                    <a:lnTo>
                      <a:pt x="3728" y="5415"/>
                    </a:lnTo>
                    <a:lnTo>
                      <a:pt x="7545" y="3196"/>
                    </a:lnTo>
                    <a:lnTo>
                      <a:pt x="195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0"/>
              <p:cNvSpPr/>
              <p:nvPr/>
            </p:nvSpPr>
            <p:spPr>
              <a:xfrm>
                <a:off x="7151415" y="3641173"/>
                <a:ext cx="9283" cy="5810"/>
              </a:xfrm>
              <a:custGeom>
                <a:rect b="b" l="l" r="r" t="t"/>
                <a:pathLst>
                  <a:path extrusionOk="0" h="889" w="1421">
                    <a:moveTo>
                      <a:pt x="1421" y="1"/>
                    </a:moveTo>
                    <a:lnTo>
                      <a:pt x="1" y="888"/>
                    </a:lnTo>
                    <a:lnTo>
                      <a:pt x="1" y="888"/>
                    </a:lnTo>
                    <a:lnTo>
                      <a:pt x="142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0"/>
              <p:cNvSpPr/>
              <p:nvPr/>
            </p:nvSpPr>
            <p:spPr>
              <a:xfrm>
                <a:off x="7150833" y="3641173"/>
                <a:ext cx="15084" cy="9868"/>
              </a:xfrm>
              <a:custGeom>
                <a:rect b="b" l="l" r="r" t="t"/>
                <a:pathLst>
                  <a:path extrusionOk="0" h="1510" w="2309">
                    <a:moveTo>
                      <a:pt x="1510" y="1"/>
                    </a:moveTo>
                    <a:lnTo>
                      <a:pt x="1" y="888"/>
                    </a:lnTo>
                    <a:lnTo>
                      <a:pt x="622" y="1509"/>
                    </a:lnTo>
                    <a:lnTo>
                      <a:pt x="2309" y="533"/>
                    </a:lnTo>
                    <a:lnTo>
                      <a:pt x="15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0"/>
              <p:cNvSpPr/>
              <p:nvPr/>
            </p:nvSpPr>
            <p:spPr>
              <a:xfrm>
                <a:off x="7154897" y="3644655"/>
                <a:ext cx="16240" cy="10443"/>
              </a:xfrm>
              <a:custGeom>
                <a:rect b="b" l="l" r="r" t="t"/>
                <a:pathLst>
                  <a:path extrusionOk="0" h="1598" w="2486">
                    <a:moveTo>
                      <a:pt x="1687" y="0"/>
                    </a:moveTo>
                    <a:lnTo>
                      <a:pt x="0" y="976"/>
                    </a:lnTo>
                    <a:lnTo>
                      <a:pt x="533" y="1598"/>
                    </a:lnTo>
                    <a:lnTo>
                      <a:pt x="2485" y="444"/>
                    </a:lnTo>
                    <a:lnTo>
                      <a:pt x="168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0"/>
              <p:cNvSpPr/>
              <p:nvPr/>
            </p:nvSpPr>
            <p:spPr>
              <a:xfrm>
                <a:off x="7134598" y="3626674"/>
                <a:ext cx="6389" cy="5228"/>
              </a:xfrm>
              <a:custGeom>
                <a:rect b="b" l="l" r="r" t="t"/>
                <a:pathLst>
                  <a:path extrusionOk="0" h="800" w="978">
                    <a:moveTo>
                      <a:pt x="90" y="1"/>
                    </a:moveTo>
                    <a:lnTo>
                      <a:pt x="1" y="89"/>
                    </a:lnTo>
                    <a:lnTo>
                      <a:pt x="533" y="800"/>
                    </a:lnTo>
                    <a:lnTo>
                      <a:pt x="977" y="533"/>
                    </a:lnTo>
                    <a:lnTo>
                      <a:pt x="9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0"/>
              <p:cNvSpPr/>
              <p:nvPr/>
            </p:nvSpPr>
            <p:spPr>
              <a:xfrm>
                <a:off x="7138080" y="3630156"/>
                <a:ext cx="8120" cy="5803"/>
              </a:xfrm>
              <a:custGeom>
                <a:rect b="b" l="l" r="r" t="t"/>
                <a:pathLst>
                  <a:path extrusionOk="0" h="888" w="1243">
                    <a:moveTo>
                      <a:pt x="444" y="0"/>
                    </a:moveTo>
                    <a:lnTo>
                      <a:pt x="0" y="267"/>
                    </a:lnTo>
                    <a:lnTo>
                      <a:pt x="533" y="888"/>
                    </a:lnTo>
                    <a:lnTo>
                      <a:pt x="1243" y="444"/>
                    </a:lnTo>
                    <a:lnTo>
                      <a:pt x="444"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0"/>
              <p:cNvSpPr/>
              <p:nvPr/>
            </p:nvSpPr>
            <p:spPr>
              <a:xfrm>
                <a:off x="7167075" y="3739758"/>
                <a:ext cx="8701" cy="9868"/>
              </a:xfrm>
              <a:custGeom>
                <a:rect b="b" l="l" r="r" t="t"/>
                <a:pathLst>
                  <a:path extrusionOk="0" h="1510" w="1332">
                    <a:moveTo>
                      <a:pt x="0" y="1"/>
                    </a:moveTo>
                    <a:lnTo>
                      <a:pt x="0" y="1510"/>
                    </a:lnTo>
                    <a:lnTo>
                      <a:pt x="1331" y="711"/>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0"/>
              <p:cNvSpPr/>
              <p:nvPr/>
            </p:nvSpPr>
            <p:spPr>
              <a:xfrm>
                <a:off x="7172870" y="3750781"/>
                <a:ext cx="80598" cy="55103"/>
              </a:xfrm>
              <a:custGeom>
                <a:rect b="b" l="l" r="r" t="t"/>
                <a:pathLst>
                  <a:path extrusionOk="0" h="8432" w="12338">
                    <a:moveTo>
                      <a:pt x="2131" y="0"/>
                    </a:moveTo>
                    <a:lnTo>
                      <a:pt x="1" y="1243"/>
                    </a:lnTo>
                    <a:lnTo>
                      <a:pt x="12337" y="8432"/>
                    </a:lnTo>
                    <a:lnTo>
                      <a:pt x="12337" y="5947"/>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0"/>
              <p:cNvSpPr/>
              <p:nvPr/>
            </p:nvSpPr>
            <p:spPr>
              <a:xfrm>
                <a:off x="7167075" y="3744397"/>
                <a:ext cx="14496" cy="11613"/>
              </a:xfrm>
              <a:custGeom>
                <a:rect b="b" l="l" r="r" t="t"/>
                <a:pathLst>
                  <a:path extrusionOk="0" h="1777" w="2219">
                    <a:moveTo>
                      <a:pt x="1331" y="1"/>
                    </a:moveTo>
                    <a:lnTo>
                      <a:pt x="0" y="800"/>
                    </a:lnTo>
                    <a:lnTo>
                      <a:pt x="0" y="1776"/>
                    </a:lnTo>
                    <a:lnTo>
                      <a:pt x="2219" y="533"/>
                    </a:lnTo>
                    <a:lnTo>
                      <a:pt x="13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0"/>
              <p:cNvSpPr/>
              <p:nvPr/>
            </p:nvSpPr>
            <p:spPr>
              <a:xfrm>
                <a:off x="7167075" y="3747880"/>
                <a:ext cx="19715" cy="11025"/>
              </a:xfrm>
              <a:custGeom>
                <a:rect b="b" l="l" r="r" t="t"/>
                <a:pathLst>
                  <a:path extrusionOk="0" h="1687" w="3018">
                    <a:moveTo>
                      <a:pt x="2219" y="0"/>
                    </a:moveTo>
                    <a:lnTo>
                      <a:pt x="0" y="1243"/>
                    </a:lnTo>
                    <a:lnTo>
                      <a:pt x="888" y="1687"/>
                    </a:lnTo>
                    <a:lnTo>
                      <a:pt x="3018" y="444"/>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0"/>
              <p:cNvSpPr/>
              <p:nvPr/>
            </p:nvSpPr>
            <p:spPr>
              <a:xfrm>
                <a:off x="7280720" y="3645230"/>
                <a:ext cx="81179" cy="55110"/>
              </a:xfrm>
              <a:custGeom>
                <a:rect b="b" l="l" r="r" t="t"/>
                <a:pathLst>
                  <a:path extrusionOk="0" h="8433" w="12427">
                    <a:moveTo>
                      <a:pt x="1" y="1"/>
                    </a:moveTo>
                    <a:lnTo>
                      <a:pt x="1" y="2575"/>
                    </a:lnTo>
                    <a:lnTo>
                      <a:pt x="10297" y="8433"/>
                    </a:lnTo>
                    <a:lnTo>
                      <a:pt x="12427" y="7190"/>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0"/>
              <p:cNvSpPr/>
              <p:nvPr/>
            </p:nvSpPr>
            <p:spPr>
              <a:xfrm>
                <a:off x="7261009" y="3645230"/>
                <a:ext cx="8701" cy="10449"/>
              </a:xfrm>
              <a:custGeom>
                <a:rect b="b" l="l" r="r" t="t"/>
                <a:pathLst>
                  <a:path extrusionOk="0" h="1599" w="1332">
                    <a:moveTo>
                      <a:pt x="1332" y="1"/>
                    </a:moveTo>
                    <a:lnTo>
                      <a:pt x="0" y="800"/>
                    </a:lnTo>
                    <a:lnTo>
                      <a:pt x="1332" y="1598"/>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0"/>
              <p:cNvSpPr/>
              <p:nvPr/>
            </p:nvSpPr>
            <p:spPr>
              <a:xfrm>
                <a:off x="7236072" y="3656828"/>
                <a:ext cx="28416" cy="16253"/>
              </a:xfrm>
              <a:custGeom>
                <a:rect b="b" l="l" r="r" t="t"/>
                <a:pathLst>
                  <a:path extrusionOk="0" h="2487" w="4350">
                    <a:moveTo>
                      <a:pt x="2220" y="1"/>
                    </a:moveTo>
                    <a:lnTo>
                      <a:pt x="1" y="1244"/>
                    </a:lnTo>
                    <a:lnTo>
                      <a:pt x="2220" y="2486"/>
                    </a:lnTo>
                    <a:lnTo>
                      <a:pt x="4350" y="1244"/>
                    </a:lnTo>
                    <a:lnTo>
                      <a:pt x="22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0"/>
              <p:cNvSpPr/>
              <p:nvPr/>
            </p:nvSpPr>
            <p:spPr>
              <a:xfrm>
                <a:off x="7223894" y="3678286"/>
                <a:ext cx="7545" cy="9868"/>
              </a:xfrm>
              <a:custGeom>
                <a:rect b="b" l="l" r="r" t="t"/>
                <a:pathLst>
                  <a:path extrusionOk="0" h="1510" w="1155">
                    <a:moveTo>
                      <a:pt x="1" y="1"/>
                    </a:moveTo>
                    <a:lnTo>
                      <a:pt x="1" y="1510"/>
                    </a:lnTo>
                    <a:lnTo>
                      <a:pt x="1155" y="800"/>
                    </a:lnTo>
                    <a:lnTo>
                      <a:pt x="889" y="445"/>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0"/>
              <p:cNvSpPr/>
              <p:nvPr/>
            </p:nvSpPr>
            <p:spPr>
              <a:xfrm>
                <a:off x="7172870" y="3691047"/>
                <a:ext cx="26679" cy="18566"/>
              </a:xfrm>
              <a:custGeom>
                <a:rect b="b" l="l" r="r" t="t"/>
                <a:pathLst>
                  <a:path extrusionOk="0" h="2841" w="4084">
                    <a:moveTo>
                      <a:pt x="2663" y="0"/>
                    </a:moveTo>
                    <a:lnTo>
                      <a:pt x="1" y="1598"/>
                    </a:lnTo>
                    <a:lnTo>
                      <a:pt x="2131" y="2841"/>
                    </a:lnTo>
                    <a:lnTo>
                      <a:pt x="4083" y="1687"/>
                    </a:lnTo>
                    <a:lnTo>
                      <a:pt x="266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0"/>
              <p:cNvSpPr/>
              <p:nvPr/>
            </p:nvSpPr>
            <p:spPr>
              <a:xfrm>
                <a:off x="7230859" y="3664950"/>
                <a:ext cx="19715" cy="11025"/>
              </a:xfrm>
              <a:custGeom>
                <a:rect b="b" l="l" r="r" t="t"/>
                <a:pathLst>
                  <a:path extrusionOk="0" h="1687" w="3018">
                    <a:moveTo>
                      <a:pt x="799" y="1"/>
                    </a:moveTo>
                    <a:lnTo>
                      <a:pt x="0" y="444"/>
                    </a:lnTo>
                    <a:lnTo>
                      <a:pt x="2130" y="1687"/>
                    </a:lnTo>
                    <a:lnTo>
                      <a:pt x="3018" y="1243"/>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0"/>
              <p:cNvSpPr/>
              <p:nvPr/>
            </p:nvSpPr>
            <p:spPr>
              <a:xfrm>
                <a:off x="7229696" y="3667851"/>
                <a:ext cx="15084" cy="9286"/>
              </a:xfrm>
              <a:custGeom>
                <a:rect b="b" l="l" r="r" t="t"/>
                <a:pathLst>
                  <a:path extrusionOk="0" h="1421" w="2309">
                    <a:moveTo>
                      <a:pt x="178" y="0"/>
                    </a:moveTo>
                    <a:lnTo>
                      <a:pt x="1" y="178"/>
                    </a:lnTo>
                    <a:lnTo>
                      <a:pt x="2131" y="1420"/>
                    </a:lnTo>
                    <a:lnTo>
                      <a:pt x="2308" y="1243"/>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0"/>
              <p:cNvSpPr/>
              <p:nvPr/>
            </p:nvSpPr>
            <p:spPr>
              <a:xfrm>
                <a:off x="7255789" y="3650451"/>
                <a:ext cx="13921" cy="11606"/>
              </a:xfrm>
              <a:custGeom>
                <a:rect b="b" l="l" r="r" t="t"/>
                <a:pathLst>
                  <a:path extrusionOk="0" h="1776" w="2131">
                    <a:moveTo>
                      <a:pt x="799" y="1"/>
                    </a:moveTo>
                    <a:lnTo>
                      <a:pt x="1" y="444"/>
                    </a:lnTo>
                    <a:lnTo>
                      <a:pt x="2131" y="1776"/>
                    </a:lnTo>
                    <a:lnTo>
                      <a:pt x="2131" y="799"/>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0"/>
              <p:cNvSpPr/>
              <p:nvPr/>
            </p:nvSpPr>
            <p:spPr>
              <a:xfrm>
                <a:off x="7250569" y="3653352"/>
                <a:ext cx="19140" cy="11606"/>
              </a:xfrm>
              <a:custGeom>
                <a:rect b="b" l="l" r="r" t="t"/>
                <a:pathLst>
                  <a:path extrusionOk="0" h="1776" w="2930">
                    <a:moveTo>
                      <a:pt x="800" y="0"/>
                    </a:moveTo>
                    <a:lnTo>
                      <a:pt x="1" y="533"/>
                    </a:lnTo>
                    <a:lnTo>
                      <a:pt x="2131" y="1776"/>
                    </a:lnTo>
                    <a:lnTo>
                      <a:pt x="2930" y="1332"/>
                    </a:lnTo>
                    <a:lnTo>
                      <a:pt x="80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0"/>
              <p:cNvSpPr/>
              <p:nvPr/>
            </p:nvSpPr>
            <p:spPr>
              <a:xfrm>
                <a:off x="7275507" y="3642336"/>
                <a:ext cx="5219" cy="19723"/>
              </a:xfrm>
              <a:custGeom>
                <a:rect b="b" l="l" r="r" t="t"/>
                <a:pathLst>
                  <a:path extrusionOk="0" h="3018" w="799">
                    <a:moveTo>
                      <a:pt x="0" y="0"/>
                    </a:moveTo>
                    <a:lnTo>
                      <a:pt x="0" y="2485"/>
                    </a:lnTo>
                    <a:lnTo>
                      <a:pt x="444" y="2751"/>
                    </a:lnTo>
                    <a:lnTo>
                      <a:pt x="799" y="3018"/>
                    </a:lnTo>
                    <a:lnTo>
                      <a:pt x="799" y="444"/>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0"/>
              <p:cNvSpPr/>
              <p:nvPr/>
            </p:nvSpPr>
            <p:spPr>
              <a:xfrm>
                <a:off x="7278401" y="3660311"/>
                <a:ext cx="7" cy="7"/>
              </a:xfrm>
              <a:custGeom>
                <a:rect b="b" l="l" r="r" t="t"/>
                <a:pathLst>
                  <a:path extrusionOk="0" h="1" w="1">
                    <a:moveTo>
                      <a:pt x="1" y="0"/>
                    </a:move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0"/>
              <p:cNvSpPr/>
              <p:nvPr/>
            </p:nvSpPr>
            <p:spPr>
              <a:xfrm>
                <a:off x="7275507" y="3658573"/>
                <a:ext cx="2900" cy="1745"/>
              </a:xfrm>
              <a:custGeom>
                <a:rect b="b" l="l" r="r" t="t"/>
                <a:pathLst>
                  <a:path extrusionOk="0" h="267" w="444">
                    <a:moveTo>
                      <a:pt x="0" y="0"/>
                    </a:moveTo>
                    <a:lnTo>
                      <a:pt x="0" y="178"/>
                    </a:lnTo>
                    <a:lnTo>
                      <a:pt x="266" y="178"/>
                    </a:lnTo>
                    <a:cubicBezTo>
                      <a:pt x="266" y="266"/>
                      <a:pt x="355" y="266"/>
                      <a:pt x="444" y="266"/>
                    </a:cubicBez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0"/>
              <p:cNvSpPr/>
              <p:nvPr/>
            </p:nvSpPr>
            <p:spPr>
              <a:xfrm>
                <a:off x="7275507" y="3659729"/>
                <a:ext cx="1744" cy="7"/>
              </a:xfrm>
              <a:custGeom>
                <a:rect b="b" l="l" r="r" t="t"/>
                <a:pathLst>
                  <a:path extrusionOk="0" h="1" w="267">
                    <a:moveTo>
                      <a:pt x="266" y="1"/>
                    </a:moveTo>
                    <a:cubicBezTo>
                      <a:pt x="178" y="1"/>
                      <a:pt x="89" y="1"/>
                      <a:pt x="0" y="1"/>
                    </a:cubicBezTo>
                    <a:lnTo>
                      <a:pt x="0" y="1"/>
                    </a:lnTo>
                    <a:cubicBezTo>
                      <a:pt x="89" y="1"/>
                      <a:pt x="178" y="1"/>
                      <a:pt x="266"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0"/>
              <p:cNvSpPr/>
              <p:nvPr/>
            </p:nvSpPr>
            <p:spPr>
              <a:xfrm>
                <a:off x="7269705" y="3642336"/>
                <a:ext cx="5807" cy="16246"/>
              </a:xfrm>
              <a:custGeom>
                <a:rect b="b" l="l" r="r" t="t"/>
                <a:pathLst>
                  <a:path extrusionOk="0" h="2486" w="889">
                    <a:moveTo>
                      <a:pt x="888" y="0"/>
                    </a:moveTo>
                    <a:lnTo>
                      <a:pt x="1" y="444"/>
                    </a:lnTo>
                    <a:lnTo>
                      <a:pt x="1" y="2041"/>
                    </a:lnTo>
                    <a:lnTo>
                      <a:pt x="888" y="248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0"/>
              <p:cNvSpPr/>
              <p:nvPr/>
            </p:nvSpPr>
            <p:spPr>
              <a:xfrm>
                <a:off x="7269705" y="3655672"/>
                <a:ext cx="5807" cy="6385"/>
              </a:xfrm>
              <a:custGeom>
                <a:rect b="b" l="l" r="r" t="t"/>
                <a:pathLst>
                  <a:path extrusionOk="0" h="977" w="889">
                    <a:moveTo>
                      <a:pt x="1" y="0"/>
                    </a:moveTo>
                    <a:lnTo>
                      <a:pt x="1" y="977"/>
                    </a:lnTo>
                    <a:lnTo>
                      <a:pt x="444" y="710"/>
                    </a:lnTo>
                    <a:cubicBezTo>
                      <a:pt x="622" y="622"/>
                      <a:pt x="711" y="622"/>
                      <a:pt x="888" y="622"/>
                    </a:cubicBezTo>
                    <a:lnTo>
                      <a:pt x="888"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0"/>
              <p:cNvSpPr/>
              <p:nvPr/>
            </p:nvSpPr>
            <p:spPr>
              <a:xfrm>
                <a:off x="7272606" y="3659729"/>
                <a:ext cx="2907" cy="588"/>
              </a:xfrm>
              <a:custGeom>
                <a:rect b="b" l="l" r="r" t="t"/>
                <a:pathLst>
                  <a:path extrusionOk="0" h="90" w="445">
                    <a:moveTo>
                      <a:pt x="444" y="1"/>
                    </a:moveTo>
                    <a:cubicBezTo>
                      <a:pt x="267" y="1"/>
                      <a:pt x="178" y="1"/>
                      <a:pt x="0" y="89"/>
                    </a:cubicBezTo>
                    <a:cubicBezTo>
                      <a:pt x="178" y="1"/>
                      <a:pt x="267" y="1"/>
                      <a:pt x="444"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0"/>
              <p:cNvSpPr/>
              <p:nvPr/>
            </p:nvSpPr>
            <p:spPr>
              <a:xfrm>
                <a:off x="7261009" y="3642336"/>
                <a:ext cx="14502" cy="8123"/>
              </a:xfrm>
              <a:custGeom>
                <a:rect b="b" l="l" r="r" t="t"/>
                <a:pathLst>
                  <a:path extrusionOk="0" h="1243" w="2220">
                    <a:moveTo>
                      <a:pt x="2219" y="0"/>
                    </a:moveTo>
                    <a:lnTo>
                      <a:pt x="1332" y="444"/>
                    </a:lnTo>
                    <a:lnTo>
                      <a:pt x="0" y="1243"/>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0"/>
              <p:cNvSpPr/>
              <p:nvPr/>
            </p:nvSpPr>
            <p:spPr>
              <a:xfrm>
                <a:off x="7190268" y="3678286"/>
                <a:ext cx="22616" cy="23787"/>
              </a:xfrm>
              <a:custGeom>
                <a:rect b="b" l="l" r="r" t="t"/>
                <a:pathLst>
                  <a:path extrusionOk="0" h="3640" w="3462">
                    <a:moveTo>
                      <a:pt x="3462" y="1"/>
                    </a:moveTo>
                    <a:lnTo>
                      <a:pt x="0" y="1953"/>
                    </a:lnTo>
                    <a:lnTo>
                      <a:pt x="1420" y="3640"/>
                    </a:lnTo>
                    <a:lnTo>
                      <a:pt x="3462" y="2486"/>
                    </a:lnTo>
                    <a:lnTo>
                      <a:pt x="346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0"/>
              <p:cNvSpPr/>
              <p:nvPr/>
            </p:nvSpPr>
            <p:spPr>
              <a:xfrm>
                <a:off x="7218681" y="3674810"/>
                <a:ext cx="5219" cy="16246"/>
              </a:xfrm>
              <a:custGeom>
                <a:rect b="b" l="l" r="r" t="t"/>
                <a:pathLst>
                  <a:path extrusionOk="0" h="2486" w="799">
                    <a:moveTo>
                      <a:pt x="0" y="0"/>
                    </a:moveTo>
                    <a:lnTo>
                      <a:pt x="0" y="2485"/>
                    </a:lnTo>
                    <a:lnTo>
                      <a:pt x="799" y="2042"/>
                    </a:lnTo>
                    <a:lnTo>
                      <a:pt x="799" y="533"/>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0"/>
              <p:cNvSpPr/>
              <p:nvPr/>
            </p:nvSpPr>
            <p:spPr>
              <a:xfrm>
                <a:off x="7212879" y="3674810"/>
                <a:ext cx="5807" cy="19729"/>
              </a:xfrm>
              <a:custGeom>
                <a:rect b="b" l="l" r="r" t="t"/>
                <a:pathLst>
                  <a:path extrusionOk="0" h="3019" w="889">
                    <a:moveTo>
                      <a:pt x="888" y="0"/>
                    </a:moveTo>
                    <a:lnTo>
                      <a:pt x="1" y="533"/>
                    </a:lnTo>
                    <a:lnTo>
                      <a:pt x="1" y="3018"/>
                    </a:lnTo>
                    <a:lnTo>
                      <a:pt x="888" y="248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0"/>
              <p:cNvSpPr/>
              <p:nvPr/>
            </p:nvSpPr>
            <p:spPr>
              <a:xfrm>
                <a:off x="7280720" y="3674228"/>
                <a:ext cx="56251" cy="40608"/>
              </a:xfrm>
              <a:custGeom>
                <a:rect b="b" l="l" r="r" t="t"/>
                <a:pathLst>
                  <a:path extrusionOk="0" h="6214" w="8611">
                    <a:moveTo>
                      <a:pt x="1" y="1"/>
                    </a:moveTo>
                    <a:lnTo>
                      <a:pt x="1" y="2486"/>
                    </a:lnTo>
                    <a:lnTo>
                      <a:pt x="6391" y="6213"/>
                    </a:lnTo>
                    <a:lnTo>
                      <a:pt x="8610" y="497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0"/>
              <p:cNvSpPr/>
              <p:nvPr/>
            </p:nvSpPr>
            <p:spPr>
              <a:xfrm>
                <a:off x="7261009" y="3674228"/>
                <a:ext cx="8701" cy="9868"/>
              </a:xfrm>
              <a:custGeom>
                <a:rect b="b" l="l" r="r" t="t"/>
                <a:pathLst>
                  <a:path extrusionOk="0" h="1510" w="1332">
                    <a:moveTo>
                      <a:pt x="1332" y="1"/>
                    </a:moveTo>
                    <a:lnTo>
                      <a:pt x="0" y="799"/>
                    </a:lnTo>
                    <a:lnTo>
                      <a:pt x="1332" y="1509"/>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0"/>
              <p:cNvSpPr/>
              <p:nvPr/>
            </p:nvSpPr>
            <p:spPr>
              <a:xfrm>
                <a:off x="7223894" y="3692203"/>
                <a:ext cx="24360" cy="24951"/>
              </a:xfrm>
              <a:custGeom>
                <a:rect b="b" l="l" r="r" t="t"/>
                <a:pathLst>
                  <a:path extrusionOk="0" h="3818" w="3729">
                    <a:moveTo>
                      <a:pt x="2309" y="1"/>
                    </a:moveTo>
                    <a:lnTo>
                      <a:pt x="1" y="1332"/>
                    </a:lnTo>
                    <a:lnTo>
                      <a:pt x="1" y="3817"/>
                    </a:lnTo>
                    <a:lnTo>
                      <a:pt x="3729" y="1687"/>
                    </a:lnTo>
                    <a:lnTo>
                      <a:pt x="230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0"/>
              <p:cNvSpPr/>
              <p:nvPr/>
            </p:nvSpPr>
            <p:spPr>
              <a:xfrm>
                <a:off x="7197807" y="3710766"/>
                <a:ext cx="15077" cy="13344"/>
              </a:xfrm>
              <a:custGeom>
                <a:rect b="b" l="l" r="r" t="t"/>
                <a:pathLst>
                  <a:path extrusionOk="0" h="2042" w="2308">
                    <a:moveTo>
                      <a:pt x="1420" y="0"/>
                    </a:moveTo>
                    <a:lnTo>
                      <a:pt x="0" y="799"/>
                    </a:lnTo>
                    <a:lnTo>
                      <a:pt x="2130" y="2042"/>
                    </a:lnTo>
                    <a:lnTo>
                      <a:pt x="2308" y="1864"/>
                    </a:lnTo>
                    <a:lnTo>
                      <a:pt x="2308" y="1065"/>
                    </a:lnTo>
                    <a:lnTo>
                      <a:pt x="142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0"/>
              <p:cNvSpPr/>
              <p:nvPr/>
            </p:nvSpPr>
            <p:spPr>
              <a:xfrm>
                <a:off x="7255789" y="3679449"/>
                <a:ext cx="13921" cy="11025"/>
              </a:xfrm>
              <a:custGeom>
                <a:rect b="b" l="l" r="r" t="t"/>
                <a:pathLst>
                  <a:path extrusionOk="0" h="1687" w="2131">
                    <a:moveTo>
                      <a:pt x="799" y="0"/>
                    </a:moveTo>
                    <a:lnTo>
                      <a:pt x="1" y="444"/>
                    </a:lnTo>
                    <a:lnTo>
                      <a:pt x="2131" y="1687"/>
                    </a:lnTo>
                    <a:lnTo>
                      <a:pt x="2131" y="710"/>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0"/>
              <p:cNvSpPr/>
              <p:nvPr/>
            </p:nvSpPr>
            <p:spPr>
              <a:xfrm>
                <a:off x="7254626" y="3682350"/>
                <a:ext cx="15084" cy="9286"/>
              </a:xfrm>
              <a:custGeom>
                <a:rect b="b" l="l" r="r" t="t"/>
                <a:pathLst>
                  <a:path extrusionOk="0" h="1421" w="2309">
                    <a:moveTo>
                      <a:pt x="179" y="0"/>
                    </a:moveTo>
                    <a:lnTo>
                      <a:pt x="1" y="89"/>
                    </a:lnTo>
                    <a:lnTo>
                      <a:pt x="2131" y="1420"/>
                    </a:lnTo>
                    <a:lnTo>
                      <a:pt x="2309" y="1243"/>
                    </a:lnTo>
                    <a:lnTo>
                      <a:pt x="17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0"/>
              <p:cNvSpPr/>
              <p:nvPr/>
            </p:nvSpPr>
            <p:spPr>
              <a:xfrm>
                <a:off x="7275507" y="3671327"/>
                <a:ext cx="5219" cy="19148"/>
              </a:xfrm>
              <a:custGeom>
                <a:rect b="b" l="l" r="r" t="t"/>
                <a:pathLst>
                  <a:path extrusionOk="0" h="2930" w="799">
                    <a:moveTo>
                      <a:pt x="0" y="1"/>
                    </a:moveTo>
                    <a:lnTo>
                      <a:pt x="0" y="2486"/>
                    </a:lnTo>
                    <a:lnTo>
                      <a:pt x="444" y="2752"/>
                    </a:lnTo>
                    <a:lnTo>
                      <a:pt x="799" y="2930"/>
                    </a:lnTo>
                    <a:lnTo>
                      <a:pt x="799" y="445"/>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0"/>
              <p:cNvSpPr/>
              <p:nvPr/>
            </p:nvSpPr>
            <p:spPr>
              <a:xfrm>
                <a:off x="7275507" y="3687564"/>
                <a:ext cx="2900" cy="1751"/>
              </a:xfrm>
              <a:custGeom>
                <a:rect b="b" l="l" r="r" t="t"/>
                <a:pathLst>
                  <a:path extrusionOk="0" h="268" w="444">
                    <a:moveTo>
                      <a:pt x="0" y="1"/>
                    </a:moveTo>
                    <a:lnTo>
                      <a:pt x="0" y="90"/>
                    </a:lnTo>
                    <a:cubicBezTo>
                      <a:pt x="89" y="90"/>
                      <a:pt x="266" y="178"/>
                      <a:pt x="444" y="267"/>
                    </a:cubicBez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0"/>
              <p:cNvSpPr/>
              <p:nvPr/>
            </p:nvSpPr>
            <p:spPr>
              <a:xfrm>
                <a:off x="7269705" y="3671327"/>
                <a:ext cx="5807" cy="16246"/>
              </a:xfrm>
              <a:custGeom>
                <a:rect b="b" l="l" r="r" t="t"/>
                <a:pathLst>
                  <a:path extrusionOk="0" h="2486" w="889">
                    <a:moveTo>
                      <a:pt x="888" y="1"/>
                    </a:moveTo>
                    <a:lnTo>
                      <a:pt x="1" y="445"/>
                    </a:lnTo>
                    <a:lnTo>
                      <a:pt x="1" y="1953"/>
                    </a:lnTo>
                    <a:lnTo>
                      <a:pt x="888" y="248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0"/>
              <p:cNvSpPr/>
              <p:nvPr/>
            </p:nvSpPr>
            <p:spPr>
              <a:xfrm>
                <a:off x="7269705" y="3684088"/>
                <a:ext cx="5807" cy="6385"/>
              </a:xfrm>
              <a:custGeom>
                <a:rect b="b" l="l" r="r" t="t"/>
                <a:pathLst>
                  <a:path extrusionOk="0" h="977" w="889">
                    <a:moveTo>
                      <a:pt x="1" y="0"/>
                    </a:moveTo>
                    <a:lnTo>
                      <a:pt x="1" y="977"/>
                    </a:lnTo>
                    <a:lnTo>
                      <a:pt x="444" y="799"/>
                    </a:lnTo>
                    <a:cubicBezTo>
                      <a:pt x="622" y="710"/>
                      <a:pt x="711" y="622"/>
                      <a:pt x="888" y="622"/>
                    </a:cubicBezTo>
                    <a:lnTo>
                      <a:pt x="888" y="533"/>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0"/>
              <p:cNvSpPr/>
              <p:nvPr/>
            </p:nvSpPr>
            <p:spPr>
              <a:xfrm>
                <a:off x="7261009" y="3671327"/>
                <a:ext cx="14502" cy="8130"/>
              </a:xfrm>
              <a:custGeom>
                <a:rect b="b" l="l" r="r" t="t"/>
                <a:pathLst>
                  <a:path extrusionOk="0" h="1244" w="2220">
                    <a:moveTo>
                      <a:pt x="2219" y="1"/>
                    </a:moveTo>
                    <a:lnTo>
                      <a:pt x="1332" y="445"/>
                    </a:lnTo>
                    <a:lnTo>
                      <a:pt x="0" y="1243"/>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0"/>
              <p:cNvSpPr/>
              <p:nvPr/>
            </p:nvSpPr>
            <p:spPr>
              <a:xfrm>
                <a:off x="7207084" y="3706702"/>
                <a:ext cx="5801" cy="11031"/>
              </a:xfrm>
              <a:custGeom>
                <a:rect b="b" l="l" r="r" t="t"/>
                <a:pathLst>
                  <a:path extrusionOk="0" h="1688" w="888">
                    <a:moveTo>
                      <a:pt x="888" y="1"/>
                    </a:moveTo>
                    <a:lnTo>
                      <a:pt x="0" y="622"/>
                    </a:lnTo>
                    <a:lnTo>
                      <a:pt x="888" y="1687"/>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0"/>
              <p:cNvSpPr/>
              <p:nvPr/>
            </p:nvSpPr>
            <p:spPr>
              <a:xfrm>
                <a:off x="7212879" y="3717725"/>
                <a:ext cx="3488" cy="5221"/>
              </a:xfrm>
              <a:custGeom>
                <a:rect b="b" l="l" r="r" t="t"/>
                <a:pathLst>
                  <a:path extrusionOk="0" h="799" w="534">
                    <a:moveTo>
                      <a:pt x="1" y="0"/>
                    </a:moveTo>
                    <a:lnTo>
                      <a:pt x="1" y="799"/>
                    </a:lnTo>
                    <a:lnTo>
                      <a:pt x="533" y="533"/>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0"/>
              <p:cNvSpPr/>
              <p:nvPr/>
            </p:nvSpPr>
            <p:spPr>
              <a:xfrm>
                <a:off x="7218681" y="3700907"/>
                <a:ext cx="5219" cy="19148"/>
              </a:xfrm>
              <a:custGeom>
                <a:rect b="b" l="l" r="r" t="t"/>
                <a:pathLst>
                  <a:path extrusionOk="0" h="2930" w="799">
                    <a:moveTo>
                      <a:pt x="799" y="0"/>
                    </a:moveTo>
                    <a:lnTo>
                      <a:pt x="0" y="444"/>
                    </a:lnTo>
                    <a:lnTo>
                      <a:pt x="0" y="2929"/>
                    </a:lnTo>
                    <a:lnTo>
                      <a:pt x="799" y="2485"/>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0"/>
              <p:cNvSpPr/>
              <p:nvPr/>
            </p:nvSpPr>
            <p:spPr>
              <a:xfrm>
                <a:off x="7212879" y="3703808"/>
                <a:ext cx="5807" cy="17403"/>
              </a:xfrm>
              <a:custGeom>
                <a:rect b="b" l="l" r="r" t="t"/>
                <a:pathLst>
                  <a:path extrusionOk="0" h="2663" w="889">
                    <a:moveTo>
                      <a:pt x="888" y="0"/>
                    </a:moveTo>
                    <a:lnTo>
                      <a:pt x="1" y="444"/>
                    </a:lnTo>
                    <a:lnTo>
                      <a:pt x="1" y="2130"/>
                    </a:lnTo>
                    <a:lnTo>
                      <a:pt x="533" y="2663"/>
                    </a:lnTo>
                    <a:lnTo>
                      <a:pt x="888" y="248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0"/>
              <p:cNvSpPr/>
              <p:nvPr/>
            </p:nvSpPr>
            <p:spPr>
              <a:xfrm>
                <a:off x="7222738" y="3711341"/>
                <a:ext cx="57408" cy="40027"/>
              </a:xfrm>
              <a:custGeom>
                <a:rect b="b" l="l" r="r" t="t"/>
                <a:pathLst>
                  <a:path extrusionOk="0" h="6125" w="8788">
                    <a:moveTo>
                      <a:pt x="5060" y="1"/>
                    </a:moveTo>
                    <a:lnTo>
                      <a:pt x="0" y="2930"/>
                    </a:lnTo>
                    <a:lnTo>
                      <a:pt x="5592" y="6125"/>
                    </a:lnTo>
                    <a:lnTo>
                      <a:pt x="8787" y="4261"/>
                    </a:lnTo>
                    <a:lnTo>
                      <a:pt x="506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0"/>
              <p:cNvSpPr/>
              <p:nvPr/>
            </p:nvSpPr>
            <p:spPr>
              <a:xfrm>
                <a:off x="7280145" y="3690465"/>
                <a:ext cx="42331" cy="27271"/>
              </a:xfrm>
              <a:custGeom>
                <a:rect b="b" l="l" r="r" t="t"/>
                <a:pathLst>
                  <a:path extrusionOk="0" h="4173" w="6480">
                    <a:moveTo>
                      <a:pt x="89" y="1"/>
                    </a:moveTo>
                    <a:lnTo>
                      <a:pt x="89" y="533"/>
                    </a:lnTo>
                    <a:cubicBezTo>
                      <a:pt x="89" y="622"/>
                      <a:pt x="89" y="711"/>
                      <a:pt x="0" y="888"/>
                    </a:cubicBezTo>
                    <a:lnTo>
                      <a:pt x="5681" y="4172"/>
                    </a:lnTo>
                    <a:lnTo>
                      <a:pt x="6479" y="3728"/>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0"/>
              <p:cNvSpPr/>
              <p:nvPr/>
            </p:nvSpPr>
            <p:spPr>
              <a:xfrm>
                <a:off x="7280145" y="3693948"/>
                <a:ext cx="581" cy="2326"/>
              </a:xfrm>
              <a:custGeom>
                <a:rect b="b" l="l" r="r" t="t"/>
                <a:pathLst>
                  <a:path extrusionOk="0" h="356" w="89">
                    <a:moveTo>
                      <a:pt x="89" y="0"/>
                    </a:moveTo>
                    <a:cubicBezTo>
                      <a:pt x="89" y="89"/>
                      <a:pt x="89" y="178"/>
                      <a:pt x="0" y="355"/>
                    </a:cubicBezTo>
                    <a:cubicBezTo>
                      <a:pt x="89" y="178"/>
                      <a:pt x="89" y="89"/>
                      <a:pt x="89"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0"/>
              <p:cNvSpPr/>
              <p:nvPr/>
            </p:nvSpPr>
            <p:spPr>
              <a:xfrm>
                <a:off x="7280145" y="3696267"/>
                <a:ext cx="7" cy="7"/>
              </a:xfrm>
              <a:custGeom>
                <a:rect b="b" l="l" r="r" t="t"/>
                <a:pathLst>
                  <a:path extrusionOk="0" h="1" w="1">
                    <a:moveTo>
                      <a:pt x="0" y="0"/>
                    </a:moveTo>
                    <a:cubicBezTo>
                      <a:pt x="0" y="0"/>
                      <a:pt x="0" y="0"/>
                      <a:pt x="0" y="0"/>
                    </a:cubicBezTo>
                    <a:lnTo>
                      <a:pt x="0" y="0"/>
                    </a:lnTo>
                    <a:cubicBezTo>
                      <a:pt x="0" y="0"/>
                      <a:pt x="0"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0"/>
              <p:cNvSpPr/>
              <p:nvPr/>
            </p:nvSpPr>
            <p:spPr>
              <a:xfrm>
                <a:off x="7278407" y="3689309"/>
                <a:ext cx="2319" cy="4646"/>
              </a:xfrm>
              <a:custGeom>
                <a:rect b="b" l="l" r="r" t="t"/>
                <a:pathLst>
                  <a:path extrusionOk="0" h="711" w="355">
                    <a:moveTo>
                      <a:pt x="0" y="0"/>
                    </a:moveTo>
                    <a:lnTo>
                      <a:pt x="0" y="0"/>
                    </a:lnTo>
                    <a:cubicBezTo>
                      <a:pt x="177" y="89"/>
                      <a:pt x="355" y="355"/>
                      <a:pt x="355" y="710"/>
                    </a:cubicBezTo>
                    <a:lnTo>
                      <a:pt x="355" y="178"/>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0"/>
              <p:cNvSpPr/>
              <p:nvPr/>
            </p:nvSpPr>
            <p:spPr>
              <a:xfrm>
                <a:off x="7275507" y="3688146"/>
                <a:ext cx="5219" cy="8130"/>
              </a:xfrm>
              <a:custGeom>
                <a:rect b="b" l="l" r="r" t="t"/>
                <a:pathLst>
                  <a:path extrusionOk="0" h="1244" w="799">
                    <a:moveTo>
                      <a:pt x="0" y="1"/>
                    </a:moveTo>
                    <a:lnTo>
                      <a:pt x="0" y="888"/>
                    </a:lnTo>
                    <a:lnTo>
                      <a:pt x="710" y="1243"/>
                    </a:lnTo>
                    <a:cubicBezTo>
                      <a:pt x="799" y="1066"/>
                      <a:pt x="799" y="977"/>
                      <a:pt x="799" y="888"/>
                    </a:cubicBezTo>
                    <a:cubicBezTo>
                      <a:pt x="799" y="533"/>
                      <a:pt x="621" y="267"/>
                      <a:pt x="444" y="178"/>
                    </a:cubicBezTo>
                    <a:cubicBezTo>
                      <a:pt x="266" y="89"/>
                      <a:pt x="89"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0"/>
              <p:cNvSpPr/>
              <p:nvPr/>
            </p:nvSpPr>
            <p:spPr>
              <a:xfrm>
                <a:off x="7269705" y="3688146"/>
                <a:ext cx="5807" cy="5810"/>
              </a:xfrm>
              <a:custGeom>
                <a:rect b="b" l="l" r="r" t="t"/>
                <a:pathLst>
                  <a:path extrusionOk="0" h="889" w="889">
                    <a:moveTo>
                      <a:pt x="888" y="1"/>
                    </a:moveTo>
                    <a:cubicBezTo>
                      <a:pt x="711" y="1"/>
                      <a:pt x="622" y="89"/>
                      <a:pt x="444" y="178"/>
                    </a:cubicBezTo>
                    <a:lnTo>
                      <a:pt x="1" y="356"/>
                    </a:lnTo>
                    <a:lnTo>
                      <a:pt x="888" y="888"/>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0"/>
              <p:cNvSpPr/>
              <p:nvPr/>
            </p:nvSpPr>
            <p:spPr>
              <a:xfrm>
                <a:off x="7223894" y="3703226"/>
                <a:ext cx="28416" cy="20304"/>
              </a:xfrm>
              <a:custGeom>
                <a:rect b="b" l="l" r="r" t="t"/>
                <a:pathLst>
                  <a:path extrusionOk="0" h="3107" w="4350">
                    <a:moveTo>
                      <a:pt x="3729" y="0"/>
                    </a:moveTo>
                    <a:lnTo>
                      <a:pt x="1" y="2130"/>
                    </a:lnTo>
                    <a:lnTo>
                      <a:pt x="1" y="3107"/>
                    </a:lnTo>
                    <a:lnTo>
                      <a:pt x="4350" y="622"/>
                    </a:lnTo>
                    <a:lnTo>
                      <a:pt x="372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0"/>
              <p:cNvSpPr/>
              <p:nvPr/>
            </p:nvSpPr>
            <p:spPr>
              <a:xfrm>
                <a:off x="7268549" y="3690465"/>
                <a:ext cx="6964" cy="4071"/>
              </a:xfrm>
              <a:custGeom>
                <a:rect b="b" l="l" r="r" t="t"/>
                <a:pathLst>
                  <a:path extrusionOk="0" h="623" w="1066">
                    <a:moveTo>
                      <a:pt x="178" y="1"/>
                    </a:moveTo>
                    <a:lnTo>
                      <a:pt x="0" y="178"/>
                    </a:lnTo>
                    <a:lnTo>
                      <a:pt x="888" y="622"/>
                    </a:lnTo>
                    <a:lnTo>
                      <a:pt x="1065" y="53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0"/>
              <p:cNvSpPr/>
              <p:nvPr/>
            </p:nvSpPr>
            <p:spPr>
              <a:xfrm>
                <a:off x="7211723" y="3722946"/>
                <a:ext cx="1744" cy="1745"/>
              </a:xfrm>
              <a:custGeom>
                <a:rect b="b" l="l" r="r" t="t"/>
                <a:pathLst>
                  <a:path extrusionOk="0" h="267" w="267">
                    <a:moveTo>
                      <a:pt x="178" y="0"/>
                    </a:moveTo>
                    <a:lnTo>
                      <a:pt x="0" y="178"/>
                    </a:lnTo>
                    <a:lnTo>
                      <a:pt x="266" y="266"/>
                    </a:lnTo>
                    <a:cubicBezTo>
                      <a:pt x="266" y="266"/>
                      <a:pt x="178" y="178"/>
                      <a:pt x="178" y="178"/>
                    </a:cubicBez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0"/>
              <p:cNvSpPr/>
              <p:nvPr/>
            </p:nvSpPr>
            <p:spPr>
              <a:xfrm>
                <a:off x="7212879" y="3717144"/>
                <a:ext cx="11020" cy="9868"/>
              </a:xfrm>
              <a:custGeom>
                <a:rect b="b" l="l" r="r" t="t"/>
                <a:pathLst>
                  <a:path extrusionOk="0" h="1510" w="1687">
                    <a:moveTo>
                      <a:pt x="1687" y="0"/>
                    </a:moveTo>
                    <a:lnTo>
                      <a:pt x="888" y="444"/>
                    </a:lnTo>
                    <a:lnTo>
                      <a:pt x="888" y="1066"/>
                    </a:lnTo>
                    <a:lnTo>
                      <a:pt x="533" y="622"/>
                    </a:lnTo>
                    <a:lnTo>
                      <a:pt x="1" y="888"/>
                    </a:lnTo>
                    <a:lnTo>
                      <a:pt x="1" y="1066"/>
                    </a:lnTo>
                    <a:cubicBezTo>
                      <a:pt x="1" y="1066"/>
                      <a:pt x="89" y="1154"/>
                      <a:pt x="89" y="1154"/>
                    </a:cubicBezTo>
                    <a:lnTo>
                      <a:pt x="711" y="1509"/>
                    </a:lnTo>
                    <a:lnTo>
                      <a:pt x="1687" y="977"/>
                    </a:lnTo>
                    <a:lnTo>
                      <a:pt x="168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0"/>
              <p:cNvSpPr/>
              <p:nvPr/>
            </p:nvSpPr>
            <p:spPr>
              <a:xfrm>
                <a:off x="7216361" y="3720045"/>
                <a:ext cx="2326" cy="4065"/>
              </a:xfrm>
              <a:custGeom>
                <a:rect b="b" l="l" r="r" t="t"/>
                <a:pathLst>
                  <a:path extrusionOk="0" h="622" w="356">
                    <a:moveTo>
                      <a:pt x="355" y="0"/>
                    </a:moveTo>
                    <a:lnTo>
                      <a:pt x="0" y="178"/>
                    </a:lnTo>
                    <a:lnTo>
                      <a:pt x="355" y="622"/>
                    </a:lnTo>
                    <a:lnTo>
                      <a:pt x="355"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0"/>
              <p:cNvSpPr/>
              <p:nvPr/>
            </p:nvSpPr>
            <p:spPr>
              <a:xfrm>
                <a:off x="7278982" y="3696267"/>
                <a:ext cx="38274" cy="22624"/>
              </a:xfrm>
              <a:custGeom>
                <a:rect b="b" l="l" r="r" t="t"/>
                <a:pathLst>
                  <a:path extrusionOk="0" h="3462" w="5859">
                    <a:moveTo>
                      <a:pt x="178" y="0"/>
                    </a:moveTo>
                    <a:cubicBezTo>
                      <a:pt x="178" y="89"/>
                      <a:pt x="89" y="89"/>
                      <a:pt x="1" y="178"/>
                    </a:cubicBezTo>
                    <a:lnTo>
                      <a:pt x="5681" y="3462"/>
                    </a:lnTo>
                    <a:lnTo>
                      <a:pt x="5859" y="3284"/>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0"/>
              <p:cNvSpPr/>
              <p:nvPr/>
            </p:nvSpPr>
            <p:spPr>
              <a:xfrm>
                <a:off x="7278982" y="3696267"/>
                <a:ext cx="1169" cy="1163"/>
              </a:xfrm>
              <a:custGeom>
                <a:rect b="b" l="l" r="r" t="t"/>
                <a:pathLst>
                  <a:path extrusionOk="0" h="178" w="179">
                    <a:moveTo>
                      <a:pt x="178" y="0"/>
                    </a:moveTo>
                    <a:cubicBezTo>
                      <a:pt x="178" y="89"/>
                      <a:pt x="89" y="89"/>
                      <a:pt x="1" y="178"/>
                    </a:cubicBezTo>
                    <a:lnTo>
                      <a:pt x="1" y="178"/>
                    </a:lnTo>
                    <a:cubicBezTo>
                      <a:pt x="89" y="89"/>
                      <a:pt x="178" y="89"/>
                      <a:pt x="178"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0"/>
              <p:cNvSpPr/>
              <p:nvPr/>
            </p:nvSpPr>
            <p:spPr>
              <a:xfrm>
                <a:off x="7280145" y="3696267"/>
                <a:ext cx="7" cy="7"/>
              </a:xfrm>
              <a:custGeom>
                <a:rect b="b" l="l" r="r" t="t"/>
                <a:pathLst>
                  <a:path extrusionOk="0" h="1" w="1">
                    <a:moveTo>
                      <a:pt x="0" y="0"/>
                    </a:move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0"/>
              <p:cNvSpPr/>
              <p:nvPr/>
            </p:nvSpPr>
            <p:spPr>
              <a:xfrm>
                <a:off x="7220418" y="3707284"/>
                <a:ext cx="35373" cy="23206"/>
              </a:xfrm>
              <a:custGeom>
                <a:rect b="b" l="l" r="r" t="t"/>
                <a:pathLst>
                  <a:path extrusionOk="0" h="3551" w="5415">
                    <a:moveTo>
                      <a:pt x="4882" y="1"/>
                    </a:moveTo>
                    <a:lnTo>
                      <a:pt x="533" y="2397"/>
                    </a:lnTo>
                    <a:lnTo>
                      <a:pt x="533" y="2575"/>
                    </a:lnTo>
                    <a:cubicBezTo>
                      <a:pt x="533" y="2930"/>
                      <a:pt x="355" y="3196"/>
                      <a:pt x="0" y="3373"/>
                    </a:cubicBezTo>
                    <a:lnTo>
                      <a:pt x="355" y="3551"/>
                    </a:lnTo>
                    <a:lnTo>
                      <a:pt x="5415" y="622"/>
                    </a:lnTo>
                    <a:lnTo>
                      <a:pt x="488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0"/>
              <p:cNvSpPr/>
              <p:nvPr/>
            </p:nvSpPr>
            <p:spPr>
              <a:xfrm>
                <a:off x="7274344" y="3693948"/>
                <a:ext cx="5807" cy="3483"/>
              </a:xfrm>
              <a:custGeom>
                <a:rect b="b" l="l" r="r" t="t"/>
                <a:pathLst>
                  <a:path extrusionOk="0" h="533" w="889">
                    <a:moveTo>
                      <a:pt x="178" y="0"/>
                    </a:moveTo>
                    <a:lnTo>
                      <a:pt x="1" y="89"/>
                    </a:lnTo>
                    <a:lnTo>
                      <a:pt x="711" y="533"/>
                    </a:lnTo>
                    <a:cubicBezTo>
                      <a:pt x="799" y="444"/>
                      <a:pt x="888" y="444"/>
                      <a:pt x="888" y="355"/>
                    </a:cubicBez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0"/>
              <p:cNvSpPr/>
              <p:nvPr/>
            </p:nvSpPr>
            <p:spPr>
              <a:xfrm>
                <a:off x="7217518" y="3723521"/>
                <a:ext cx="6382" cy="5810"/>
              </a:xfrm>
              <a:custGeom>
                <a:rect b="b" l="l" r="r" t="t"/>
                <a:pathLst>
                  <a:path extrusionOk="0" h="889" w="977">
                    <a:moveTo>
                      <a:pt x="977" y="1"/>
                    </a:moveTo>
                    <a:lnTo>
                      <a:pt x="1" y="533"/>
                    </a:lnTo>
                    <a:lnTo>
                      <a:pt x="444" y="888"/>
                    </a:lnTo>
                    <a:cubicBezTo>
                      <a:pt x="799" y="711"/>
                      <a:pt x="977" y="445"/>
                      <a:pt x="977" y="90"/>
                    </a:cubicBezTo>
                    <a:lnTo>
                      <a:pt x="97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0"/>
              <p:cNvSpPr/>
              <p:nvPr/>
            </p:nvSpPr>
            <p:spPr>
              <a:xfrm>
                <a:off x="7280720" y="3662049"/>
                <a:ext cx="67265" cy="41772"/>
              </a:xfrm>
              <a:custGeom>
                <a:rect b="b" l="l" r="r" t="t"/>
                <a:pathLst>
                  <a:path extrusionOk="0" h="6392" w="10297">
                    <a:moveTo>
                      <a:pt x="1" y="1"/>
                    </a:moveTo>
                    <a:lnTo>
                      <a:pt x="1" y="445"/>
                    </a:lnTo>
                    <a:lnTo>
                      <a:pt x="1" y="888"/>
                    </a:lnTo>
                    <a:lnTo>
                      <a:pt x="9409" y="6391"/>
                    </a:lnTo>
                    <a:lnTo>
                      <a:pt x="10297" y="5859"/>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0"/>
              <p:cNvSpPr/>
              <p:nvPr/>
            </p:nvSpPr>
            <p:spPr>
              <a:xfrm>
                <a:off x="7280720" y="3664950"/>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0"/>
              <p:cNvSpPr/>
              <p:nvPr/>
            </p:nvSpPr>
            <p:spPr>
              <a:xfrm>
                <a:off x="7280145" y="3664950"/>
                <a:ext cx="581" cy="2908"/>
              </a:xfrm>
              <a:custGeom>
                <a:rect b="b" l="l" r="r" t="t"/>
                <a:pathLst>
                  <a:path extrusionOk="0" h="445" w="89">
                    <a:moveTo>
                      <a:pt x="89" y="1"/>
                    </a:moveTo>
                    <a:cubicBezTo>
                      <a:pt x="89" y="89"/>
                      <a:pt x="89" y="267"/>
                      <a:pt x="0" y="356"/>
                    </a:cubicBezTo>
                    <a:cubicBezTo>
                      <a:pt x="0" y="356"/>
                      <a:pt x="0" y="356"/>
                      <a:pt x="0" y="444"/>
                    </a:cubicBezTo>
                    <a:lnTo>
                      <a:pt x="89" y="444"/>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0"/>
              <p:cNvSpPr/>
              <p:nvPr/>
            </p:nvSpPr>
            <p:spPr>
              <a:xfrm>
                <a:off x="7280145" y="3664950"/>
                <a:ext cx="581" cy="2326"/>
              </a:xfrm>
              <a:custGeom>
                <a:rect b="b" l="l" r="r" t="t"/>
                <a:pathLst>
                  <a:path extrusionOk="0" h="356" w="89">
                    <a:moveTo>
                      <a:pt x="0" y="356"/>
                    </a:moveTo>
                    <a:cubicBezTo>
                      <a:pt x="89" y="267"/>
                      <a:pt x="89" y="89"/>
                      <a:pt x="89" y="1"/>
                    </a:cubicBezTo>
                    <a:lnTo>
                      <a:pt x="89" y="1"/>
                    </a:lnTo>
                    <a:cubicBezTo>
                      <a:pt x="89" y="89"/>
                      <a:pt x="89" y="267"/>
                      <a:pt x="0" y="356"/>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0"/>
              <p:cNvSpPr/>
              <p:nvPr/>
            </p:nvSpPr>
            <p:spPr>
              <a:xfrm>
                <a:off x="7250569" y="3662049"/>
                <a:ext cx="19140" cy="11031"/>
              </a:xfrm>
              <a:custGeom>
                <a:rect b="b" l="l" r="r" t="t"/>
                <a:pathLst>
                  <a:path extrusionOk="0" h="1688" w="2930">
                    <a:moveTo>
                      <a:pt x="2930" y="1"/>
                    </a:moveTo>
                    <a:lnTo>
                      <a:pt x="2131" y="445"/>
                    </a:lnTo>
                    <a:lnTo>
                      <a:pt x="1" y="1687"/>
                    </a:lnTo>
                    <a:lnTo>
                      <a:pt x="29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0"/>
              <p:cNvSpPr/>
              <p:nvPr/>
            </p:nvSpPr>
            <p:spPr>
              <a:xfrm>
                <a:off x="7278401" y="3660311"/>
                <a:ext cx="7" cy="7"/>
              </a:xfrm>
              <a:custGeom>
                <a:rect b="b" l="l" r="r" t="t"/>
                <a:pathLst>
                  <a:path extrusionOk="0" h="1" w="1">
                    <a:moveTo>
                      <a:pt x="1" y="0"/>
                    </a:moveTo>
                    <a:lnTo>
                      <a:pt x="1" y="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0"/>
              <p:cNvSpPr/>
              <p:nvPr/>
            </p:nvSpPr>
            <p:spPr>
              <a:xfrm>
                <a:off x="7278401" y="3660311"/>
                <a:ext cx="2326" cy="4646"/>
              </a:xfrm>
              <a:custGeom>
                <a:rect b="b" l="l" r="r" t="t"/>
                <a:pathLst>
                  <a:path extrusionOk="0" h="711" w="356">
                    <a:moveTo>
                      <a:pt x="1" y="0"/>
                    </a:moveTo>
                    <a:lnTo>
                      <a:pt x="1" y="0"/>
                    </a:lnTo>
                    <a:cubicBezTo>
                      <a:pt x="90" y="89"/>
                      <a:pt x="178" y="178"/>
                      <a:pt x="267" y="267"/>
                    </a:cubicBezTo>
                    <a:cubicBezTo>
                      <a:pt x="267" y="267"/>
                      <a:pt x="267" y="356"/>
                      <a:pt x="267" y="356"/>
                    </a:cubicBezTo>
                    <a:cubicBezTo>
                      <a:pt x="356" y="444"/>
                      <a:pt x="356" y="622"/>
                      <a:pt x="356" y="711"/>
                    </a:cubicBezTo>
                    <a:lnTo>
                      <a:pt x="356" y="267"/>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0"/>
              <p:cNvSpPr/>
              <p:nvPr/>
            </p:nvSpPr>
            <p:spPr>
              <a:xfrm>
                <a:off x="7280145" y="3667269"/>
                <a:ext cx="7" cy="588"/>
              </a:xfrm>
              <a:custGeom>
                <a:rect b="b" l="l" r="r" t="t"/>
                <a:pathLst>
                  <a:path extrusionOk="0" h="90" w="1">
                    <a:moveTo>
                      <a:pt x="0" y="1"/>
                    </a:moveTo>
                    <a:cubicBezTo>
                      <a:pt x="0" y="1"/>
                      <a:pt x="0" y="1"/>
                      <a:pt x="0" y="89"/>
                    </a:cubicBezTo>
                    <a:lnTo>
                      <a:pt x="0" y="89"/>
                    </a:lnTo>
                    <a:cubicBezTo>
                      <a:pt x="0" y="1"/>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0"/>
              <p:cNvSpPr/>
              <p:nvPr/>
            </p:nvSpPr>
            <p:spPr>
              <a:xfrm>
                <a:off x="7278401" y="3660311"/>
                <a:ext cx="1751" cy="1745"/>
              </a:xfrm>
              <a:custGeom>
                <a:rect b="b" l="l" r="r" t="t"/>
                <a:pathLst>
                  <a:path extrusionOk="0" h="267" w="268">
                    <a:moveTo>
                      <a:pt x="267" y="267"/>
                    </a:moveTo>
                    <a:cubicBezTo>
                      <a:pt x="178" y="178"/>
                      <a:pt x="90" y="89"/>
                      <a:pt x="1" y="0"/>
                    </a:cubicBezTo>
                    <a:lnTo>
                      <a:pt x="1" y="0"/>
                    </a:lnTo>
                    <a:lnTo>
                      <a:pt x="1" y="0"/>
                    </a:lnTo>
                    <a:cubicBezTo>
                      <a:pt x="90" y="89"/>
                      <a:pt x="178" y="178"/>
                      <a:pt x="267" y="267"/>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0"/>
              <p:cNvSpPr/>
              <p:nvPr/>
            </p:nvSpPr>
            <p:spPr>
              <a:xfrm>
                <a:off x="7280145" y="3662630"/>
                <a:ext cx="581" cy="2326"/>
              </a:xfrm>
              <a:custGeom>
                <a:rect b="b" l="l" r="r" t="t"/>
                <a:pathLst>
                  <a:path extrusionOk="0" h="356" w="89">
                    <a:moveTo>
                      <a:pt x="89" y="356"/>
                    </a:moveTo>
                    <a:cubicBezTo>
                      <a:pt x="89" y="267"/>
                      <a:pt x="89" y="89"/>
                      <a:pt x="0" y="1"/>
                    </a:cubicBezTo>
                    <a:cubicBezTo>
                      <a:pt x="89" y="89"/>
                      <a:pt x="89" y="267"/>
                      <a:pt x="89" y="356"/>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0"/>
              <p:cNvSpPr/>
              <p:nvPr/>
            </p:nvSpPr>
            <p:spPr>
              <a:xfrm>
                <a:off x="7277244" y="3659729"/>
                <a:ext cx="1163" cy="588"/>
              </a:xfrm>
              <a:custGeom>
                <a:rect b="b" l="l" r="r" t="t"/>
                <a:pathLst>
                  <a:path extrusionOk="0" h="90" w="178">
                    <a:moveTo>
                      <a:pt x="178" y="89"/>
                    </a:moveTo>
                    <a:cubicBezTo>
                      <a:pt x="178" y="89"/>
                      <a:pt x="178" y="89"/>
                      <a:pt x="178" y="89"/>
                    </a:cubicBezTo>
                    <a:cubicBezTo>
                      <a:pt x="89" y="89"/>
                      <a:pt x="0" y="89"/>
                      <a:pt x="0" y="1"/>
                    </a:cubicBezTo>
                    <a:cubicBezTo>
                      <a:pt x="0" y="89"/>
                      <a:pt x="89" y="89"/>
                      <a:pt x="178"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0"/>
              <p:cNvSpPr/>
              <p:nvPr/>
            </p:nvSpPr>
            <p:spPr>
              <a:xfrm>
                <a:off x="7280145" y="3662049"/>
                <a:ext cx="7" cy="588"/>
              </a:xfrm>
              <a:custGeom>
                <a:rect b="b" l="l" r="r" t="t"/>
                <a:pathLst>
                  <a:path extrusionOk="0" h="90" w="1">
                    <a:moveTo>
                      <a:pt x="0" y="1"/>
                    </a:moveTo>
                    <a:cubicBezTo>
                      <a:pt x="0" y="1"/>
                      <a:pt x="0" y="90"/>
                      <a:pt x="0" y="90"/>
                    </a:cubicBezTo>
                    <a:cubicBezTo>
                      <a:pt x="0" y="90"/>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0"/>
              <p:cNvSpPr/>
              <p:nvPr/>
            </p:nvSpPr>
            <p:spPr>
              <a:xfrm>
                <a:off x="7275507" y="3659729"/>
                <a:ext cx="5219" cy="8130"/>
              </a:xfrm>
              <a:custGeom>
                <a:rect b="b" l="l" r="r" t="t"/>
                <a:pathLst>
                  <a:path extrusionOk="0" h="1244" w="799">
                    <a:moveTo>
                      <a:pt x="0" y="1"/>
                    </a:moveTo>
                    <a:lnTo>
                      <a:pt x="0" y="800"/>
                    </a:lnTo>
                    <a:lnTo>
                      <a:pt x="710" y="1243"/>
                    </a:lnTo>
                    <a:cubicBezTo>
                      <a:pt x="710" y="1155"/>
                      <a:pt x="710" y="1155"/>
                      <a:pt x="710" y="1155"/>
                    </a:cubicBezTo>
                    <a:cubicBezTo>
                      <a:pt x="799" y="1066"/>
                      <a:pt x="799" y="888"/>
                      <a:pt x="799" y="800"/>
                    </a:cubicBezTo>
                    <a:cubicBezTo>
                      <a:pt x="799" y="711"/>
                      <a:pt x="799" y="533"/>
                      <a:pt x="710" y="445"/>
                    </a:cubicBezTo>
                    <a:cubicBezTo>
                      <a:pt x="710" y="445"/>
                      <a:pt x="710" y="356"/>
                      <a:pt x="710" y="356"/>
                    </a:cubicBezTo>
                    <a:cubicBezTo>
                      <a:pt x="621" y="267"/>
                      <a:pt x="533" y="178"/>
                      <a:pt x="444" y="89"/>
                    </a:cubicBezTo>
                    <a:cubicBezTo>
                      <a:pt x="355" y="89"/>
                      <a:pt x="266" y="89"/>
                      <a:pt x="266"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0"/>
              <p:cNvSpPr/>
              <p:nvPr/>
            </p:nvSpPr>
            <p:spPr>
              <a:xfrm>
                <a:off x="7269705" y="3660311"/>
                <a:ext cx="2907" cy="1745"/>
              </a:xfrm>
              <a:custGeom>
                <a:rect b="b" l="l" r="r" t="t"/>
                <a:pathLst>
                  <a:path extrusionOk="0" h="267" w="445">
                    <a:moveTo>
                      <a:pt x="444" y="0"/>
                    </a:moveTo>
                    <a:lnTo>
                      <a:pt x="1" y="267"/>
                    </a:lnTo>
                    <a:lnTo>
                      <a:pt x="1" y="26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0"/>
              <p:cNvSpPr/>
              <p:nvPr/>
            </p:nvSpPr>
            <p:spPr>
              <a:xfrm>
                <a:off x="7269705" y="3659729"/>
                <a:ext cx="5807" cy="5228"/>
              </a:xfrm>
              <a:custGeom>
                <a:rect b="b" l="l" r="r" t="t"/>
                <a:pathLst>
                  <a:path extrusionOk="0" h="800" w="889">
                    <a:moveTo>
                      <a:pt x="888" y="1"/>
                    </a:moveTo>
                    <a:cubicBezTo>
                      <a:pt x="711" y="1"/>
                      <a:pt x="622" y="1"/>
                      <a:pt x="444" y="89"/>
                    </a:cubicBezTo>
                    <a:lnTo>
                      <a:pt x="1" y="356"/>
                    </a:lnTo>
                    <a:lnTo>
                      <a:pt x="888" y="800"/>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0"/>
              <p:cNvSpPr/>
              <p:nvPr/>
            </p:nvSpPr>
            <p:spPr>
              <a:xfrm>
                <a:off x="7250569" y="3662049"/>
                <a:ext cx="24941" cy="13926"/>
              </a:xfrm>
              <a:custGeom>
                <a:rect b="b" l="l" r="r" t="t"/>
                <a:pathLst>
                  <a:path extrusionOk="0" h="2131" w="3818">
                    <a:moveTo>
                      <a:pt x="2930" y="1"/>
                    </a:moveTo>
                    <a:lnTo>
                      <a:pt x="1" y="1687"/>
                    </a:lnTo>
                    <a:lnTo>
                      <a:pt x="800" y="2131"/>
                    </a:lnTo>
                    <a:lnTo>
                      <a:pt x="3817" y="445"/>
                    </a:lnTo>
                    <a:lnTo>
                      <a:pt x="29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0"/>
              <p:cNvSpPr/>
              <p:nvPr/>
            </p:nvSpPr>
            <p:spPr>
              <a:xfrm>
                <a:off x="7186785" y="3702063"/>
                <a:ext cx="16240" cy="10449"/>
              </a:xfrm>
              <a:custGeom>
                <a:rect b="b" l="l" r="r" t="t"/>
                <a:pathLst>
                  <a:path extrusionOk="0" h="1599" w="2486">
                    <a:moveTo>
                      <a:pt x="1953" y="1"/>
                    </a:moveTo>
                    <a:lnTo>
                      <a:pt x="1" y="1155"/>
                    </a:lnTo>
                    <a:lnTo>
                      <a:pt x="799" y="1598"/>
                    </a:lnTo>
                    <a:lnTo>
                      <a:pt x="2486" y="622"/>
                    </a:lnTo>
                    <a:lnTo>
                      <a:pt x="195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0"/>
              <p:cNvSpPr/>
              <p:nvPr/>
            </p:nvSpPr>
            <p:spPr>
              <a:xfrm>
                <a:off x="7223894" y="3683506"/>
                <a:ext cx="11608" cy="11031"/>
              </a:xfrm>
              <a:custGeom>
                <a:rect b="b" l="l" r="r" t="t"/>
                <a:pathLst>
                  <a:path extrusionOk="0" h="1688" w="1777">
                    <a:moveTo>
                      <a:pt x="1155" y="1"/>
                    </a:moveTo>
                    <a:lnTo>
                      <a:pt x="1" y="711"/>
                    </a:lnTo>
                    <a:lnTo>
                      <a:pt x="1" y="1687"/>
                    </a:lnTo>
                    <a:lnTo>
                      <a:pt x="1776" y="711"/>
                    </a:lnTo>
                    <a:lnTo>
                      <a:pt x="1155"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0"/>
              <p:cNvSpPr/>
              <p:nvPr/>
            </p:nvSpPr>
            <p:spPr>
              <a:xfrm>
                <a:off x="7244774" y="3673072"/>
                <a:ext cx="11020" cy="6385"/>
              </a:xfrm>
              <a:custGeom>
                <a:rect b="b" l="l" r="r" t="t"/>
                <a:pathLst>
                  <a:path extrusionOk="0" h="977" w="1687">
                    <a:moveTo>
                      <a:pt x="888" y="0"/>
                    </a:moveTo>
                    <a:lnTo>
                      <a:pt x="0" y="444"/>
                    </a:lnTo>
                    <a:lnTo>
                      <a:pt x="888" y="976"/>
                    </a:lnTo>
                    <a:lnTo>
                      <a:pt x="1687" y="444"/>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0"/>
              <p:cNvSpPr/>
              <p:nvPr/>
            </p:nvSpPr>
            <p:spPr>
              <a:xfrm>
                <a:off x="7243611" y="3675966"/>
                <a:ext cx="6964" cy="4071"/>
              </a:xfrm>
              <a:custGeom>
                <a:rect b="b" l="l" r="r" t="t"/>
                <a:pathLst>
                  <a:path extrusionOk="0" h="623" w="1066">
                    <a:moveTo>
                      <a:pt x="178" y="1"/>
                    </a:moveTo>
                    <a:lnTo>
                      <a:pt x="1" y="178"/>
                    </a:lnTo>
                    <a:lnTo>
                      <a:pt x="799" y="622"/>
                    </a:lnTo>
                    <a:lnTo>
                      <a:pt x="1066" y="53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0"/>
              <p:cNvSpPr/>
              <p:nvPr/>
            </p:nvSpPr>
            <p:spPr>
              <a:xfrm>
                <a:off x="7199545" y="3694529"/>
                <a:ext cx="13339" cy="11606"/>
              </a:xfrm>
              <a:custGeom>
                <a:rect b="b" l="l" r="r" t="t"/>
                <a:pathLst>
                  <a:path extrusionOk="0" h="1776" w="2042">
                    <a:moveTo>
                      <a:pt x="2042" y="0"/>
                    </a:moveTo>
                    <a:lnTo>
                      <a:pt x="0" y="1154"/>
                    </a:lnTo>
                    <a:lnTo>
                      <a:pt x="533" y="1775"/>
                    </a:lnTo>
                    <a:lnTo>
                      <a:pt x="2042" y="976"/>
                    </a:lnTo>
                    <a:lnTo>
                      <a:pt x="204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0"/>
              <p:cNvSpPr/>
              <p:nvPr/>
            </p:nvSpPr>
            <p:spPr>
              <a:xfrm>
                <a:off x="7218681" y="3688146"/>
                <a:ext cx="5219" cy="9286"/>
              </a:xfrm>
              <a:custGeom>
                <a:rect b="b" l="l" r="r" t="t"/>
                <a:pathLst>
                  <a:path extrusionOk="0" h="1421" w="799">
                    <a:moveTo>
                      <a:pt x="799" y="1"/>
                    </a:moveTo>
                    <a:lnTo>
                      <a:pt x="0" y="444"/>
                    </a:lnTo>
                    <a:lnTo>
                      <a:pt x="0" y="1421"/>
                    </a:lnTo>
                    <a:lnTo>
                      <a:pt x="799" y="977"/>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0"/>
              <p:cNvSpPr/>
              <p:nvPr/>
            </p:nvSpPr>
            <p:spPr>
              <a:xfrm>
                <a:off x="7212879" y="3691047"/>
                <a:ext cx="5807" cy="9868"/>
              </a:xfrm>
              <a:custGeom>
                <a:rect b="b" l="l" r="r" t="t"/>
                <a:pathLst>
                  <a:path extrusionOk="0" h="1510" w="889">
                    <a:moveTo>
                      <a:pt x="888" y="0"/>
                    </a:moveTo>
                    <a:lnTo>
                      <a:pt x="1" y="533"/>
                    </a:lnTo>
                    <a:lnTo>
                      <a:pt x="1" y="1509"/>
                    </a:lnTo>
                    <a:lnTo>
                      <a:pt x="888" y="977"/>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0"/>
              <p:cNvSpPr/>
              <p:nvPr/>
            </p:nvSpPr>
            <p:spPr>
              <a:xfrm>
                <a:off x="7280720" y="3667851"/>
                <a:ext cx="61464" cy="38864"/>
              </a:xfrm>
              <a:custGeom>
                <a:rect b="b" l="l" r="r" t="t"/>
                <a:pathLst>
                  <a:path extrusionOk="0" h="5947" w="9409">
                    <a:moveTo>
                      <a:pt x="1" y="0"/>
                    </a:moveTo>
                    <a:lnTo>
                      <a:pt x="1" y="977"/>
                    </a:lnTo>
                    <a:lnTo>
                      <a:pt x="8610" y="5947"/>
                    </a:lnTo>
                    <a:lnTo>
                      <a:pt x="9409" y="5503"/>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0"/>
              <p:cNvSpPr/>
              <p:nvPr/>
            </p:nvSpPr>
            <p:spPr>
              <a:xfrm>
                <a:off x="7275507" y="3667851"/>
                <a:ext cx="5219" cy="6385"/>
              </a:xfrm>
              <a:custGeom>
                <a:rect b="b" l="l" r="r" t="t"/>
                <a:pathLst>
                  <a:path extrusionOk="0" h="977" w="799">
                    <a:moveTo>
                      <a:pt x="710" y="0"/>
                    </a:moveTo>
                    <a:cubicBezTo>
                      <a:pt x="621" y="89"/>
                      <a:pt x="533" y="178"/>
                      <a:pt x="444" y="267"/>
                    </a:cubicBezTo>
                    <a:lnTo>
                      <a:pt x="0" y="533"/>
                    </a:lnTo>
                    <a:lnTo>
                      <a:pt x="799" y="977"/>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0"/>
              <p:cNvSpPr/>
              <p:nvPr/>
            </p:nvSpPr>
            <p:spPr>
              <a:xfrm>
                <a:off x="7275507" y="3671327"/>
                <a:ext cx="7" cy="7"/>
              </a:xfrm>
              <a:custGeom>
                <a:rect b="b" l="l" r="r" t="t"/>
                <a:pathLst>
                  <a:path extrusionOk="0" h="1" w="1">
                    <a:moveTo>
                      <a:pt x="0" y="1"/>
                    </a:moveTo>
                    <a:lnTo>
                      <a:pt x="0" y="1"/>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0"/>
              <p:cNvSpPr/>
              <p:nvPr/>
            </p:nvSpPr>
            <p:spPr>
              <a:xfrm>
                <a:off x="7278401" y="3667851"/>
                <a:ext cx="1751" cy="1745"/>
              </a:xfrm>
              <a:custGeom>
                <a:rect b="b" l="l" r="r" t="t"/>
                <a:pathLst>
                  <a:path extrusionOk="0" h="267" w="268">
                    <a:moveTo>
                      <a:pt x="267" y="0"/>
                    </a:moveTo>
                    <a:cubicBezTo>
                      <a:pt x="178" y="89"/>
                      <a:pt x="90" y="178"/>
                      <a:pt x="1" y="267"/>
                    </a:cubicBezTo>
                    <a:cubicBezTo>
                      <a:pt x="90" y="178"/>
                      <a:pt x="178" y="89"/>
                      <a:pt x="267"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0"/>
              <p:cNvSpPr/>
              <p:nvPr/>
            </p:nvSpPr>
            <p:spPr>
              <a:xfrm>
                <a:off x="7280145" y="3667851"/>
                <a:ext cx="7" cy="7"/>
              </a:xfrm>
              <a:custGeom>
                <a:rect b="b" l="l" r="r" t="t"/>
                <a:pathLst>
                  <a:path extrusionOk="0" h="1" w="1">
                    <a:moveTo>
                      <a:pt x="0" y="0"/>
                    </a:move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0"/>
              <p:cNvSpPr/>
              <p:nvPr/>
            </p:nvSpPr>
            <p:spPr>
              <a:xfrm>
                <a:off x="7275507" y="3664950"/>
                <a:ext cx="4645" cy="6385"/>
              </a:xfrm>
              <a:custGeom>
                <a:rect b="b" l="l" r="r" t="t"/>
                <a:pathLst>
                  <a:path extrusionOk="0" h="977" w="711">
                    <a:moveTo>
                      <a:pt x="0" y="1"/>
                    </a:moveTo>
                    <a:lnTo>
                      <a:pt x="0" y="977"/>
                    </a:lnTo>
                    <a:lnTo>
                      <a:pt x="444" y="711"/>
                    </a:lnTo>
                    <a:cubicBezTo>
                      <a:pt x="533" y="622"/>
                      <a:pt x="621" y="533"/>
                      <a:pt x="710" y="444"/>
                    </a:cubicBez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0"/>
              <p:cNvSpPr/>
              <p:nvPr/>
            </p:nvSpPr>
            <p:spPr>
              <a:xfrm>
                <a:off x="7255789" y="3664950"/>
                <a:ext cx="19722" cy="14508"/>
              </a:xfrm>
              <a:custGeom>
                <a:rect b="b" l="l" r="r" t="t"/>
                <a:pathLst>
                  <a:path extrusionOk="0" h="2220" w="3019">
                    <a:moveTo>
                      <a:pt x="3018" y="1"/>
                    </a:moveTo>
                    <a:lnTo>
                      <a:pt x="1" y="1687"/>
                    </a:lnTo>
                    <a:lnTo>
                      <a:pt x="799" y="2219"/>
                    </a:lnTo>
                    <a:lnTo>
                      <a:pt x="3018" y="977"/>
                    </a:lnTo>
                    <a:lnTo>
                      <a:pt x="301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0"/>
              <p:cNvSpPr/>
              <p:nvPr/>
            </p:nvSpPr>
            <p:spPr>
              <a:xfrm>
                <a:off x="7223894" y="3688146"/>
                <a:ext cx="15084" cy="12769"/>
              </a:xfrm>
              <a:custGeom>
                <a:rect b="b" l="l" r="r" t="t"/>
                <a:pathLst>
                  <a:path extrusionOk="0" h="1954" w="2309">
                    <a:moveTo>
                      <a:pt x="1776" y="1"/>
                    </a:moveTo>
                    <a:lnTo>
                      <a:pt x="1" y="977"/>
                    </a:lnTo>
                    <a:lnTo>
                      <a:pt x="1" y="1953"/>
                    </a:lnTo>
                    <a:lnTo>
                      <a:pt x="2309" y="622"/>
                    </a:lnTo>
                    <a:lnTo>
                      <a:pt x="1776"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0"/>
              <p:cNvSpPr/>
              <p:nvPr/>
            </p:nvSpPr>
            <p:spPr>
              <a:xfrm>
                <a:off x="7192005" y="3706127"/>
                <a:ext cx="15084" cy="9861"/>
              </a:xfrm>
              <a:custGeom>
                <a:rect b="b" l="l" r="r" t="t"/>
                <a:pathLst>
                  <a:path extrusionOk="0" h="1509" w="2309">
                    <a:moveTo>
                      <a:pt x="1687" y="0"/>
                    </a:moveTo>
                    <a:lnTo>
                      <a:pt x="0" y="976"/>
                    </a:lnTo>
                    <a:lnTo>
                      <a:pt x="888" y="1509"/>
                    </a:lnTo>
                    <a:lnTo>
                      <a:pt x="2308" y="710"/>
                    </a:lnTo>
                    <a:lnTo>
                      <a:pt x="168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0"/>
              <p:cNvSpPr/>
              <p:nvPr/>
            </p:nvSpPr>
            <p:spPr>
              <a:xfrm>
                <a:off x="7250569" y="3675966"/>
                <a:ext cx="10445" cy="6391"/>
              </a:xfrm>
              <a:custGeom>
                <a:rect b="b" l="l" r="r" t="t"/>
                <a:pathLst>
                  <a:path extrusionOk="0" h="978" w="1599">
                    <a:moveTo>
                      <a:pt x="800" y="1"/>
                    </a:moveTo>
                    <a:lnTo>
                      <a:pt x="1" y="533"/>
                    </a:lnTo>
                    <a:lnTo>
                      <a:pt x="800" y="977"/>
                    </a:lnTo>
                    <a:lnTo>
                      <a:pt x="1598" y="533"/>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0"/>
              <p:cNvSpPr/>
              <p:nvPr/>
            </p:nvSpPr>
            <p:spPr>
              <a:xfrm>
                <a:off x="7248831" y="3679449"/>
                <a:ext cx="6964" cy="3483"/>
              </a:xfrm>
              <a:custGeom>
                <a:rect b="b" l="l" r="r" t="t"/>
                <a:pathLst>
                  <a:path extrusionOk="0" h="533" w="1066">
                    <a:moveTo>
                      <a:pt x="267" y="0"/>
                    </a:moveTo>
                    <a:lnTo>
                      <a:pt x="0" y="89"/>
                    </a:lnTo>
                    <a:lnTo>
                      <a:pt x="888" y="533"/>
                    </a:lnTo>
                    <a:lnTo>
                      <a:pt x="1066" y="444"/>
                    </a:lnTo>
                    <a:lnTo>
                      <a:pt x="26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0"/>
              <p:cNvSpPr/>
              <p:nvPr/>
            </p:nvSpPr>
            <p:spPr>
              <a:xfrm>
                <a:off x="7203020" y="3700907"/>
                <a:ext cx="9864" cy="9868"/>
              </a:xfrm>
              <a:custGeom>
                <a:rect b="b" l="l" r="r" t="t"/>
                <a:pathLst>
                  <a:path extrusionOk="0" h="1510" w="1510">
                    <a:moveTo>
                      <a:pt x="1510" y="0"/>
                    </a:moveTo>
                    <a:lnTo>
                      <a:pt x="1" y="799"/>
                    </a:lnTo>
                    <a:lnTo>
                      <a:pt x="622" y="1509"/>
                    </a:lnTo>
                    <a:lnTo>
                      <a:pt x="1510" y="888"/>
                    </a:lnTo>
                    <a:lnTo>
                      <a:pt x="151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0"/>
              <p:cNvSpPr/>
              <p:nvPr/>
            </p:nvSpPr>
            <p:spPr>
              <a:xfrm>
                <a:off x="7218681" y="3694529"/>
                <a:ext cx="5219" cy="9286"/>
              </a:xfrm>
              <a:custGeom>
                <a:rect b="b" l="l" r="r" t="t"/>
                <a:pathLst>
                  <a:path extrusionOk="0" h="1421" w="799">
                    <a:moveTo>
                      <a:pt x="799" y="0"/>
                    </a:moveTo>
                    <a:lnTo>
                      <a:pt x="0" y="444"/>
                    </a:lnTo>
                    <a:lnTo>
                      <a:pt x="0" y="1420"/>
                    </a:lnTo>
                    <a:lnTo>
                      <a:pt x="799" y="976"/>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0"/>
              <p:cNvSpPr/>
              <p:nvPr/>
            </p:nvSpPr>
            <p:spPr>
              <a:xfrm>
                <a:off x="7212879" y="3697424"/>
                <a:ext cx="5807" cy="9286"/>
              </a:xfrm>
              <a:custGeom>
                <a:rect b="b" l="l" r="r" t="t"/>
                <a:pathLst>
                  <a:path extrusionOk="0" h="1421" w="889">
                    <a:moveTo>
                      <a:pt x="888" y="1"/>
                    </a:moveTo>
                    <a:lnTo>
                      <a:pt x="1" y="533"/>
                    </a:lnTo>
                    <a:lnTo>
                      <a:pt x="1" y="1421"/>
                    </a:lnTo>
                    <a:lnTo>
                      <a:pt x="888" y="977"/>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0"/>
              <p:cNvSpPr/>
              <p:nvPr/>
            </p:nvSpPr>
            <p:spPr>
              <a:xfrm>
                <a:off x="7167075" y="3710766"/>
                <a:ext cx="8701" cy="9861"/>
              </a:xfrm>
              <a:custGeom>
                <a:rect b="b" l="l" r="r" t="t"/>
                <a:pathLst>
                  <a:path extrusionOk="0" h="1509" w="1332">
                    <a:moveTo>
                      <a:pt x="0" y="0"/>
                    </a:moveTo>
                    <a:lnTo>
                      <a:pt x="0" y="1509"/>
                    </a:lnTo>
                    <a:lnTo>
                      <a:pt x="1331" y="799"/>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0"/>
              <p:cNvSpPr/>
              <p:nvPr/>
            </p:nvSpPr>
            <p:spPr>
              <a:xfrm>
                <a:off x="7172870" y="3721783"/>
                <a:ext cx="27835" cy="16828"/>
              </a:xfrm>
              <a:custGeom>
                <a:rect b="b" l="l" r="r" t="t"/>
                <a:pathLst>
                  <a:path extrusionOk="0" h="2575" w="4261">
                    <a:moveTo>
                      <a:pt x="2131" y="0"/>
                    </a:moveTo>
                    <a:lnTo>
                      <a:pt x="1" y="1243"/>
                    </a:lnTo>
                    <a:lnTo>
                      <a:pt x="2131" y="2574"/>
                    </a:lnTo>
                    <a:lnTo>
                      <a:pt x="4261" y="1332"/>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0"/>
              <p:cNvSpPr/>
              <p:nvPr/>
            </p:nvSpPr>
            <p:spPr>
              <a:xfrm>
                <a:off x="7197807" y="3736282"/>
                <a:ext cx="55663" cy="40608"/>
              </a:xfrm>
              <a:custGeom>
                <a:rect b="b" l="l" r="r" t="t"/>
                <a:pathLst>
                  <a:path extrusionOk="0" h="6214" w="8521">
                    <a:moveTo>
                      <a:pt x="2130" y="0"/>
                    </a:moveTo>
                    <a:lnTo>
                      <a:pt x="0" y="1243"/>
                    </a:lnTo>
                    <a:lnTo>
                      <a:pt x="8520" y="6213"/>
                    </a:lnTo>
                    <a:lnTo>
                      <a:pt x="8520" y="3728"/>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0"/>
              <p:cNvSpPr/>
              <p:nvPr/>
            </p:nvSpPr>
            <p:spPr>
              <a:xfrm>
                <a:off x="7186785" y="3730480"/>
                <a:ext cx="19722" cy="11031"/>
              </a:xfrm>
              <a:custGeom>
                <a:rect b="b" l="l" r="r" t="t"/>
                <a:pathLst>
                  <a:path extrusionOk="0" h="1688" w="3019">
                    <a:moveTo>
                      <a:pt x="2131" y="1"/>
                    </a:moveTo>
                    <a:lnTo>
                      <a:pt x="1" y="1243"/>
                    </a:lnTo>
                    <a:lnTo>
                      <a:pt x="799" y="1687"/>
                    </a:lnTo>
                    <a:lnTo>
                      <a:pt x="3018" y="445"/>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0"/>
              <p:cNvSpPr/>
              <p:nvPr/>
            </p:nvSpPr>
            <p:spPr>
              <a:xfrm>
                <a:off x="7192005" y="3733381"/>
                <a:ext cx="19722" cy="11025"/>
              </a:xfrm>
              <a:custGeom>
                <a:rect b="b" l="l" r="r" t="t"/>
                <a:pathLst>
                  <a:path extrusionOk="0" h="1687" w="3019">
                    <a:moveTo>
                      <a:pt x="2219" y="1"/>
                    </a:moveTo>
                    <a:lnTo>
                      <a:pt x="0" y="1243"/>
                    </a:lnTo>
                    <a:lnTo>
                      <a:pt x="888" y="1687"/>
                    </a:lnTo>
                    <a:lnTo>
                      <a:pt x="3018" y="444"/>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0"/>
              <p:cNvSpPr/>
              <p:nvPr/>
            </p:nvSpPr>
            <p:spPr>
              <a:xfrm>
                <a:off x="7167075" y="3715981"/>
                <a:ext cx="14496" cy="11031"/>
              </a:xfrm>
              <a:custGeom>
                <a:rect b="b" l="l" r="r" t="t"/>
                <a:pathLst>
                  <a:path extrusionOk="0" h="1688" w="2219">
                    <a:moveTo>
                      <a:pt x="1331" y="1"/>
                    </a:moveTo>
                    <a:lnTo>
                      <a:pt x="0" y="711"/>
                    </a:lnTo>
                    <a:lnTo>
                      <a:pt x="0" y="1687"/>
                    </a:lnTo>
                    <a:lnTo>
                      <a:pt x="2219" y="445"/>
                    </a:lnTo>
                    <a:lnTo>
                      <a:pt x="13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0"/>
              <p:cNvSpPr/>
              <p:nvPr/>
            </p:nvSpPr>
            <p:spPr>
              <a:xfrm>
                <a:off x="7167075" y="3718882"/>
                <a:ext cx="19715" cy="11031"/>
              </a:xfrm>
              <a:custGeom>
                <a:rect b="b" l="l" r="r" t="t"/>
                <a:pathLst>
                  <a:path extrusionOk="0" h="1688" w="3018">
                    <a:moveTo>
                      <a:pt x="2219" y="1"/>
                    </a:moveTo>
                    <a:lnTo>
                      <a:pt x="0" y="1243"/>
                    </a:lnTo>
                    <a:lnTo>
                      <a:pt x="888" y="1687"/>
                    </a:lnTo>
                    <a:lnTo>
                      <a:pt x="3018" y="444"/>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0"/>
              <p:cNvSpPr/>
              <p:nvPr/>
            </p:nvSpPr>
            <p:spPr>
              <a:xfrm>
                <a:off x="7229696" y="3681187"/>
                <a:ext cx="2907" cy="2326"/>
              </a:xfrm>
              <a:custGeom>
                <a:rect b="b" l="l" r="r" t="t"/>
                <a:pathLst>
                  <a:path extrusionOk="0" h="356" w="445">
                    <a:moveTo>
                      <a:pt x="1" y="1"/>
                    </a:moveTo>
                    <a:lnTo>
                      <a:pt x="267" y="356"/>
                    </a:lnTo>
                    <a:lnTo>
                      <a:pt x="444" y="267"/>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0"/>
              <p:cNvSpPr/>
              <p:nvPr/>
            </p:nvSpPr>
            <p:spPr>
              <a:xfrm>
                <a:off x="7238973" y="3689309"/>
                <a:ext cx="18559" cy="13926"/>
              </a:xfrm>
              <a:custGeom>
                <a:rect b="b" l="l" r="r" t="t"/>
                <a:pathLst>
                  <a:path extrusionOk="0" h="2131" w="2841">
                    <a:moveTo>
                      <a:pt x="711" y="0"/>
                    </a:moveTo>
                    <a:lnTo>
                      <a:pt x="1" y="444"/>
                    </a:lnTo>
                    <a:lnTo>
                      <a:pt x="1421" y="2130"/>
                    </a:lnTo>
                    <a:lnTo>
                      <a:pt x="2841" y="1243"/>
                    </a:lnTo>
                    <a:lnTo>
                      <a:pt x="71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0"/>
              <p:cNvSpPr/>
              <p:nvPr/>
            </p:nvSpPr>
            <p:spPr>
              <a:xfrm>
                <a:off x="7255789" y="3703808"/>
                <a:ext cx="49288" cy="35387"/>
              </a:xfrm>
              <a:custGeom>
                <a:rect b="b" l="l" r="r" t="t"/>
                <a:pathLst>
                  <a:path extrusionOk="0" h="5415" w="7545">
                    <a:moveTo>
                      <a:pt x="1953" y="0"/>
                    </a:moveTo>
                    <a:lnTo>
                      <a:pt x="1" y="1154"/>
                    </a:lnTo>
                    <a:lnTo>
                      <a:pt x="3728" y="5414"/>
                    </a:lnTo>
                    <a:lnTo>
                      <a:pt x="7545" y="3195"/>
                    </a:lnTo>
                    <a:lnTo>
                      <a:pt x="195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0"/>
              <p:cNvSpPr/>
              <p:nvPr/>
            </p:nvSpPr>
            <p:spPr>
              <a:xfrm>
                <a:off x="7248250" y="3697424"/>
                <a:ext cx="15084" cy="9868"/>
              </a:xfrm>
              <a:custGeom>
                <a:rect b="b" l="l" r="r" t="t"/>
                <a:pathLst>
                  <a:path extrusionOk="0" h="1510" w="2309">
                    <a:moveTo>
                      <a:pt x="1421" y="1"/>
                    </a:moveTo>
                    <a:lnTo>
                      <a:pt x="1" y="888"/>
                    </a:lnTo>
                    <a:lnTo>
                      <a:pt x="622" y="1510"/>
                    </a:lnTo>
                    <a:lnTo>
                      <a:pt x="2308" y="533"/>
                    </a:lnTo>
                    <a:lnTo>
                      <a:pt x="142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0"/>
              <p:cNvSpPr/>
              <p:nvPr/>
            </p:nvSpPr>
            <p:spPr>
              <a:xfrm>
                <a:off x="7252307" y="3700907"/>
                <a:ext cx="16246" cy="10443"/>
              </a:xfrm>
              <a:custGeom>
                <a:rect b="b" l="l" r="r" t="t"/>
                <a:pathLst>
                  <a:path extrusionOk="0" h="1598" w="2487">
                    <a:moveTo>
                      <a:pt x="1687" y="0"/>
                    </a:moveTo>
                    <a:lnTo>
                      <a:pt x="1" y="977"/>
                    </a:lnTo>
                    <a:lnTo>
                      <a:pt x="534" y="1598"/>
                    </a:lnTo>
                    <a:lnTo>
                      <a:pt x="2486" y="444"/>
                    </a:lnTo>
                    <a:lnTo>
                      <a:pt x="168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0"/>
              <p:cNvSpPr/>
              <p:nvPr/>
            </p:nvSpPr>
            <p:spPr>
              <a:xfrm>
                <a:off x="7231433" y="3682925"/>
                <a:ext cx="1169" cy="588"/>
              </a:xfrm>
              <a:custGeom>
                <a:rect b="b" l="l" r="r" t="t"/>
                <a:pathLst>
                  <a:path extrusionOk="0" h="90" w="179">
                    <a:moveTo>
                      <a:pt x="178" y="1"/>
                    </a:moveTo>
                    <a:lnTo>
                      <a:pt x="1" y="90"/>
                    </a:lnTo>
                    <a:lnTo>
                      <a:pt x="1" y="90"/>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0"/>
              <p:cNvSpPr/>
              <p:nvPr/>
            </p:nvSpPr>
            <p:spPr>
              <a:xfrm>
                <a:off x="7231433" y="3682925"/>
                <a:ext cx="6964" cy="5228"/>
              </a:xfrm>
              <a:custGeom>
                <a:rect b="b" l="l" r="r" t="t"/>
                <a:pathLst>
                  <a:path extrusionOk="0" h="800" w="1066">
                    <a:moveTo>
                      <a:pt x="178" y="1"/>
                    </a:moveTo>
                    <a:lnTo>
                      <a:pt x="1" y="90"/>
                    </a:lnTo>
                    <a:lnTo>
                      <a:pt x="622" y="800"/>
                    </a:lnTo>
                    <a:lnTo>
                      <a:pt x="1066" y="53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0"/>
              <p:cNvSpPr/>
              <p:nvPr/>
            </p:nvSpPr>
            <p:spPr>
              <a:xfrm>
                <a:off x="7235497" y="3686408"/>
                <a:ext cx="8120" cy="5803"/>
              </a:xfrm>
              <a:custGeom>
                <a:rect b="b" l="l" r="r" t="t"/>
                <a:pathLst>
                  <a:path extrusionOk="0" h="888" w="1243">
                    <a:moveTo>
                      <a:pt x="444" y="0"/>
                    </a:moveTo>
                    <a:lnTo>
                      <a:pt x="0" y="267"/>
                    </a:lnTo>
                    <a:lnTo>
                      <a:pt x="533" y="888"/>
                    </a:lnTo>
                    <a:lnTo>
                      <a:pt x="1243" y="444"/>
                    </a:lnTo>
                    <a:lnTo>
                      <a:pt x="444"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0"/>
              <p:cNvSpPr/>
              <p:nvPr/>
            </p:nvSpPr>
            <p:spPr>
              <a:xfrm>
                <a:off x="7264485" y="3796016"/>
                <a:ext cx="8708" cy="9861"/>
              </a:xfrm>
              <a:custGeom>
                <a:rect b="b" l="l" r="r" t="t"/>
                <a:pathLst>
                  <a:path extrusionOk="0" h="1509" w="1333">
                    <a:moveTo>
                      <a:pt x="1" y="0"/>
                    </a:moveTo>
                    <a:lnTo>
                      <a:pt x="1" y="1509"/>
                    </a:lnTo>
                    <a:lnTo>
                      <a:pt x="1332" y="71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0"/>
              <p:cNvSpPr/>
              <p:nvPr/>
            </p:nvSpPr>
            <p:spPr>
              <a:xfrm>
                <a:off x="7269705" y="3807032"/>
                <a:ext cx="81179" cy="55110"/>
              </a:xfrm>
              <a:custGeom>
                <a:rect b="b" l="l" r="r" t="t"/>
                <a:pathLst>
                  <a:path extrusionOk="0" h="8433" w="12427">
                    <a:moveTo>
                      <a:pt x="2219" y="0"/>
                    </a:moveTo>
                    <a:lnTo>
                      <a:pt x="1" y="1243"/>
                    </a:lnTo>
                    <a:lnTo>
                      <a:pt x="12426" y="8432"/>
                    </a:lnTo>
                    <a:lnTo>
                      <a:pt x="12426" y="5947"/>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0"/>
              <p:cNvSpPr/>
              <p:nvPr/>
            </p:nvSpPr>
            <p:spPr>
              <a:xfrm>
                <a:off x="7264485" y="3800655"/>
                <a:ext cx="13921" cy="11606"/>
              </a:xfrm>
              <a:custGeom>
                <a:rect b="b" l="l" r="r" t="t"/>
                <a:pathLst>
                  <a:path extrusionOk="0" h="1776" w="2131">
                    <a:moveTo>
                      <a:pt x="1332" y="0"/>
                    </a:moveTo>
                    <a:lnTo>
                      <a:pt x="1" y="799"/>
                    </a:lnTo>
                    <a:lnTo>
                      <a:pt x="1" y="1775"/>
                    </a:lnTo>
                    <a:lnTo>
                      <a:pt x="2131" y="533"/>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0"/>
              <p:cNvSpPr/>
              <p:nvPr/>
            </p:nvSpPr>
            <p:spPr>
              <a:xfrm>
                <a:off x="7264485" y="3804131"/>
                <a:ext cx="19722" cy="11025"/>
              </a:xfrm>
              <a:custGeom>
                <a:rect b="b" l="l" r="r" t="t"/>
                <a:pathLst>
                  <a:path extrusionOk="0" h="1687" w="3019">
                    <a:moveTo>
                      <a:pt x="2131" y="1"/>
                    </a:moveTo>
                    <a:lnTo>
                      <a:pt x="1" y="1243"/>
                    </a:lnTo>
                    <a:lnTo>
                      <a:pt x="800" y="1687"/>
                    </a:lnTo>
                    <a:lnTo>
                      <a:pt x="3018" y="444"/>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0"/>
              <p:cNvSpPr/>
              <p:nvPr/>
            </p:nvSpPr>
            <p:spPr>
              <a:xfrm>
                <a:off x="7378137" y="3701488"/>
                <a:ext cx="81179" cy="55103"/>
              </a:xfrm>
              <a:custGeom>
                <a:rect b="b" l="l" r="r" t="t"/>
                <a:pathLst>
                  <a:path extrusionOk="0" h="8432" w="12427">
                    <a:moveTo>
                      <a:pt x="1" y="0"/>
                    </a:moveTo>
                    <a:lnTo>
                      <a:pt x="1" y="2485"/>
                    </a:lnTo>
                    <a:lnTo>
                      <a:pt x="10208" y="8432"/>
                    </a:lnTo>
                    <a:lnTo>
                      <a:pt x="12426" y="718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0"/>
              <p:cNvSpPr/>
              <p:nvPr/>
            </p:nvSpPr>
            <p:spPr>
              <a:xfrm>
                <a:off x="7358426" y="3701488"/>
                <a:ext cx="8701" cy="10443"/>
              </a:xfrm>
              <a:custGeom>
                <a:rect b="b" l="l" r="r" t="t"/>
                <a:pathLst>
                  <a:path extrusionOk="0" h="1598" w="1332">
                    <a:moveTo>
                      <a:pt x="1331" y="0"/>
                    </a:moveTo>
                    <a:lnTo>
                      <a:pt x="0" y="799"/>
                    </a:lnTo>
                    <a:lnTo>
                      <a:pt x="1331" y="1598"/>
                    </a:lnTo>
                    <a:lnTo>
                      <a:pt x="13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0"/>
              <p:cNvSpPr/>
              <p:nvPr/>
            </p:nvSpPr>
            <p:spPr>
              <a:xfrm>
                <a:off x="7333489" y="3713086"/>
                <a:ext cx="28416" cy="16246"/>
              </a:xfrm>
              <a:custGeom>
                <a:rect b="b" l="l" r="r" t="t"/>
                <a:pathLst>
                  <a:path extrusionOk="0" h="2486" w="4350">
                    <a:moveTo>
                      <a:pt x="2220" y="0"/>
                    </a:moveTo>
                    <a:lnTo>
                      <a:pt x="1" y="1243"/>
                    </a:lnTo>
                    <a:lnTo>
                      <a:pt x="2220" y="2485"/>
                    </a:lnTo>
                    <a:lnTo>
                      <a:pt x="4350" y="1243"/>
                    </a:lnTo>
                    <a:lnTo>
                      <a:pt x="222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0"/>
              <p:cNvSpPr/>
              <p:nvPr/>
            </p:nvSpPr>
            <p:spPr>
              <a:xfrm>
                <a:off x="7269705" y="3747298"/>
                <a:ext cx="27260" cy="18566"/>
              </a:xfrm>
              <a:custGeom>
                <a:rect b="b" l="l" r="r" t="t"/>
                <a:pathLst>
                  <a:path extrusionOk="0" h="2841" w="4173">
                    <a:moveTo>
                      <a:pt x="2663" y="1"/>
                    </a:moveTo>
                    <a:lnTo>
                      <a:pt x="1" y="1598"/>
                    </a:lnTo>
                    <a:lnTo>
                      <a:pt x="2219" y="2841"/>
                    </a:lnTo>
                    <a:lnTo>
                      <a:pt x="4172" y="1687"/>
                    </a:lnTo>
                    <a:lnTo>
                      <a:pt x="266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0"/>
              <p:cNvSpPr/>
              <p:nvPr/>
            </p:nvSpPr>
            <p:spPr>
              <a:xfrm>
                <a:off x="7321311" y="3734544"/>
                <a:ext cx="7545" cy="9861"/>
              </a:xfrm>
              <a:custGeom>
                <a:rect b="b" l="l" r="r" t="t"/>
                <a:pathLst>
                  <a:path extrusionOk="0" h="1509" w="1155">
                    <a:moveTo>
                      <a:pt x="1" y="0"/>
                    </a:moveTo>
                    <a:lnTo>
                      <a:pt x="1" y="1509"/>
                    </a:lnTo>
                    <a:lnTo>
                      <a:pt x="1155" y="799"/>
                    </a:lnTo>
                    <a:lnTo>
                      <a:pt x="888"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0"/>
              <p:cNvSpPr/>
              <p:nvPr/>
            </p:nvSpPr>
            <p:spPr>
              <a:xfrm>
                <a:off x="7328269" y="3721201"/>
                <a:ext cx="19722" cy="11031"/>
              </a:xfrm>
              <a:custGeom>
                <a:rect b="b" l="l" r="r" t="t"/>
                <a:pathLst>
                  <a:path extrusionOk="0" h="1688" w="3019">
                    <a:moveTo>
                      <a:pt x="800" y="1"/>
                    </a:moveTo>
                    <a:lnTo>
                      <a:pt x="1" y="445"/>
                    </a:lnTo>
                    <a:lnTo>
                      <a:pt x="2131" y="1687"/>
                    </a:lnTo>
                    <a:lnTo>
                      <a:pt x="3019" y="1243"/>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0"/>
              <p:cNvSpPr/>
              <p:nvPr/>
            </p:nvSpPr>
            <p:spPr>
              <a:xfrm>
                <a:off x="7326531" y="3724102"/>
                <a:ext cx="15658" cy="9286"/>
              </a:xfrm>
              <a:custGeom>
                <a:rect b="b" l="l" r="r" t="t"/>
                <a:pathLst>
                  <a:path extrusionOk="0" h="1421" w="2397">
                    <a:moveTo>
                      <a:pt x="267" y="1"/>
                    </a:moveTo>
                    <a:lnTo>
                      <a:pt x="1" y="89"/>
                    </a:lnTo>
                    <a:lnTo>
                      <a:pt x="2219" y="1421"/>
                    </a:lnTo>
                    <a:lnTo>
                      <a:pt x="2397" y="1243"/>
                    </a:ln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0"/>
              <p:cNvSpPr/>
              <p:nvPr/>
            </p:nvSpPr>
            <p:spPr>
              <a:xfrm>
                <a:off x="7353206" y="3706702"/>
                <a:ext cx="13921" cy="11031"/>
              </a:xfrm>
              <a:custGeom>
                <a:rect b="b" l="l" r="r" t="t"/>
                <a:pathLst>
                  <a:path extrusionOk="0" h="1688" w="2131">
                    <a:moveTo>
                      <a:pt x="799" y="1"/>
                    </a:moveTo>
                    <a:lnTo>
                      <a:pt x="0" y="445"/>
                    </a:lnTo>
                    <a:lnTo>
                      <a:pt x="2130" y="1687"/>
                    </a:lnTo>
                    <a:lnTo>
                      <a:pt x="2130" y="800"/>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0"/>
              <p:cNvSpPr/>
              <p:nvPr/>
            </p:nvSpPr>
            <p:spPr>
              <a:xfrm>
                <a:off x="7347986" y="3709603"/>
                <a:ext cx="19140" cy="11606"/>
              </a:xfrm>
              <a:custGeom>
                <a:rect b="b" l="l" r="r" t="t"/>
                <a:pathLst>
                  <a:path extrusionOk="0" h="1776" w="2930">
                    <a:moveTo>
                      <a:pt x="799" y="1"/>
                    </a:moveTo>
                    <a:lnTo>
                      <a:pt x="1" y="533"/>
                    </a:lnTo>
                    <a:lnTo>
                      <a:pt x="2131" y="1776"/>
                    </a:lnTo>
                    <a:lnTo>
                      <a:pt x="2929" y="1243"/>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0"/>
              <p:cNvSpPr/>
              <p:nvPr/>
            </p:nvSpPr>
            <p:spPr>
              <a:xfrm>
                <a:off x="7372917" y="3698587"/>
                <a:ext cx="5226" cy="19148"/>
              </a:xfrm>
              <a:custGeom>
                <a:rect b="b" l="l" r="r" t="t"/>
                <a:pathLst>
                  <a:path extrusionOk="0" h="2930" w="800">
                    <a:moveTo>
                      <a:pt x="1" y="0"/>
                    </a:moveTo>
                    <a:lnTo>
                      <a:pt x="1" y="2485"/>
                    </a:lnTo>
                    <a:lnTo>
                      <a:pt x="356" y="2752"/>
                    </a:lnTo>
                    <a:lnTo>
                      <a:pt x="800" y="2929"/>
                    </a:lnTo>
                    <a:lnTo>
                      <a:pt x="800"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0"/>
              <p:cNvSpPr/>
              <p:nvPr/>
            </p:nvSpPr>
            <p:spPr>
              <a:xfrm>
                <a:off x="7375236" y="3716562"/>
                <a:ext cx="7" cy="7"/>
              </a:xfrm>
              <a:custGeom>
                <a:rect b="b" l="l" r="r" t="t"/>
                <a:pathLst>
                  <a:path extrusionOk="0" h="1" w="1">
                    <a:moveTo>
                      <a:pt x="1" y="1"/>
                    </a:move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0"/>
              <p:cNvSpPr/>
              <p:nvPr/>
            </p:nvSpPr>
            <p:spPr>
              <a:xfrm>
                <a:off x="7372917" y="3714824"/>
                <a:ext cx="2326" cy="1745"/>
              </a:xfrm>
              <a:custGeom>
                <a:rect b="b" l="l" r="r" t="t"/>
                <a:pathLst>
                  <a:path extrusionOk="0" h="267" w="356">
                    <a:moveTo>
                      <a:pt x="1" y="0"/>
                    </a:moveTo>
                    <a:lnTo>
                      <a:pt x="1" y="178"/>
                    </a:lnTo>
                    <a:lnTo>
                      <a:pt x="178" y="178"/>
                    </a:lnTo>
                    <a:cubicBezTo>
                      <a:pt x="199" y="178"/>
                      <a:pt x="220" y="178"/>
                      <a:pt x="239" y="179"/>
                    </a:cubicBezTo>
                    <a:lnTo>
                      <a:pt x="239" y="179"/>
                    </a:lnTo>
                    <a:lnTo>
                      <a:pt x="1" y="0"/>
                    </a:lnTo>
                    <a:close/>
                    <a:moveTo>
                      <a:pt x="239" y="179"/>
                    </a:moveTo>
                    <a:lnTo>
                      <a:pt x="356" y="267"/>
                    </a:lnTo>
                    <a:cubicBezTo>
                      <a:pt x="356" y="199"/>
                      <a:pt x="304" y="183"/>
                      <a:pt x="239" y="17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0"/>
              <p:cNvSpPr/>
              <p:nvPr/>
            </p:nvSpPr>
            <p:spPr>
              <a:xfrm>
                <a:off x="7372917" y="3715981"/>
                <a:ext cx="1169" cy="7"/>
              </a:xfrm>
              <a:custGeom>
                <a:rect b="b" l="l" r="r" t="t"/>
                <a:pathLst>
                  <a:path extrusionOk="0" h="1" w="179">
                    <a:moveTo>
                      <a:pt x="178" y="1"/>
                    </a:moveTo>
                    <a:cubicBezTo>
                      <a:pt x="90" y="1"/>
                      <a:pt x="1" y="1"/>
                      <a:pt x="1" y="1"/>
                    </a:cubicBezTo>
                    <a:lnTo>
                      <a:pt x="1" y="1"/>
                    </a:lnTo>
                    <a:cubicBezTo>
                      <a:pt x="1" y="1"/>
                      <a:pt x="90" y="1"/>
                      <a:pt x="178"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0"/>
              <p:cNvSpPr/>
              <p:nvPr/>
            </p:nvSpPr>
            <p:spPr>
              <a:xfrm>
                <a:off x="7367122" y="3698587"/>
                <a:ext cx="5801" cy="16246"/>
              </a:xfrm>
              <a:custGeom>
                <a:rect b="b" l="l" r="r" t="t"/>
                <a:pathLst>
                  <a:path extrusionOk="0" h="2486" w="888">
                    <a:moveTo>
                      <a:pt x="888" y="0"/>
                    </a:moveTo>
                    <a:lnTo>
                      <a:pt x="0" y="444"/>
                    </a:lnTo>
                    <a:lnTo>
                      <a:pt x="0" y="2042"/>
                    </a:lnTo>
                    <a:lnTo>
                      <a:pt x="888" y="248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0"/>
              <p:cNvSpPr/>
              <p:nvPr/>
            </p:nvSpPr>
            <p:spPr>
              <a:xfrm>
                <a:off x="7367122" y="3711923"/>
                <a:ext cx="5801" cy="5810"/>
              </a:xfrm>
              <a:custGeom>
                <a:rect b="b" l="l" r="r" t="t"/>
                <a:pathLst>
                  <a:path extrusionOk="0" h="889" w="888">
                    <a:moveTo>
                      <a:pt x="0" y="1"/>
                    </a:moveTo>
                    <a:lnTo>
                      <a:pt x="0" y="888"/>
                    </a:lnTo>
                    <a:lnTo>
                      <a:pt x="444" y="711"/>
                    </a:lnTo>
                    <a:cubicBezTo>
                      <a:pt x="622" y="622"/>
                      <a:pt x="710" y="622"/>
                      <a:pt x="888" y="622"/>
                    </a:cubicBezTo>
                    <a:lnTo>
                      <a:pt x="888" y="444"/>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0"/>
              <p:cNvSpPr/>
              <p:nvPr/>
            </p:nvSpPr>
            <p:spPr>
              <a:xfrm>
                <a:off x="7370023" y="3715981"/>
                <a:ext cx="2900" cy="588"/>
              </a:xfrm>
              <a:custGeom>
                <a:rect b="b" l="l" r="r" t="t"/>
                <a:pathLst>
                  <a:path extrusionOk="0" h="90" w="444">
                    <a:moveTo>
                      <a:pt x="444" y="1"/>
                    </a:moveTo>
                    <a:cubicBezTo>
                      <a:pt x="266" y="1"/>
                      <a:pt x="178" y="1"/>
                      <a:pt x="0" y="90"/>
                    </a:cubicBezTo>
                    <a:cubicBezTo>
                      <a:pt x="178" y="1"/>
                      <a:pt x="266" y="1"/>
                      <a:pt x="444"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0"/>
              <p:cNvSpPr/>
              <p:nvPr/>
            </p:nvSpPr>
            <p:spPr>
              <a:xfrm>
                <a:off x="7358426" y="3698587"/>
                <a:ext cx="14496" cy="8123"/>
              </a:xfrm>
              <a:custGeom>
                <a:rect b="b" l="l" r="r" t="t"/>
                <a:pathLst>
                  <a:path extrusionOk="0" h="1243" w="2219">
                    <a:moveTo>
                      <a:pt x="2219" y="0"/>
                    </a:moveTo>
                    <a:lnTo>
                      <a:pt x="1331" y="444"/>
                    </a:lnTo>
                    <a:lnTo>
                      <a:pt x="0" y="1243"/>
                    </a:lnTo>
                    <a:lnTo>
                      <a:pt x="0" y="1243"/>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0"/>
              <p:cNvSpPr/>
              <p:nvPr/>
            </p:nvSpPr>
            <p:spPr>
              <a:xfrm>
                <a:off x="7287103" y="3734544"/>
                <a:ext cx="23197" cy="23787"/>
              </a:xfrm>
              <a:custGeom>
                <a:rect b="b" l="l" r="r" t="t"/>
                <a:pathLst>
                  <a:path extrusionOk="0" h="3640" w="3551">
                    <a:moveTo>
                      <a:pt x="3550" y="0"/>
                    </a:moveTo>
                    <a:lnTo>
                      <a:pt x="0" y="1953"/>
                    </a:lnTo>
                    <a:lnTo>
                      <a:pt x="1509" y="3639"/>
                    </a:lnTo>
                    <a:lnTo>
                      <a:pt x="3550" y="2485"/>
                    </a:lnTo>
                    <a:lnTo>
                      <a:pt x="355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0"/>
              <p:cNvSpPr/>
              <p:nvPr/>
            </p:nvSpPr>
            <p:spPr>
              <a:xfrm>
                <a:off x="7316091" y="3731061"/>
                <a:ext cx="5226" cy="16246"/>
              </a:xfrm>
              <a:custGeom>
                <a:rect b="b" l="l" r="r" t="t"/>
                <a:pathLst>
                  <a:path extrusionOk="0" h="2486" w="800">
                    <a:moveTo>
                      <a:pt x="1" y="1"/>
                    </a:moveTo>
                    <a:lnTo>
                      <a:pt x="1" y="2486"/>
                    </a:lnTo>
                    <a:lnTo>
                      <a:pt x="800" y="2042"/>
                    </a:lnTo>
                    <a:lnTo>
                      <a:pt x="800" y="533"/>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0"/>
              <p:cNvSpPr/>
              <p:nvPr/>
            </p:nvSpPr>
            <p:spPr>
              <a:xfrm>
                <a:off x="7310296" y="3731061"/>
                <a:ext cx="5801" cy="19729"/>
              </a:xfrm>
              <a:custGeom>
                <a:rect b="b" l="l" r="r" t="t"/>
                <a:pathLst>
                  <a:path extrusionOk="0" h="3019" w="888">
                    <a:moveTo>
                      <a:pt x="888" y="1"/>
                    </a:moveTo>
                    <a:lnTo>
                      <a:pt x="0" y="533"/>
                    </a:lnTo>
                    <a:lnTo>
                      <a:pt x="0" y="3018"/>
                    </a:lnTo>
                    <a:lnTo>
                      <a:pt x="888" y="248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0"/>
              <p:cNvSpPr/>
              <p:nvPr/>
            </p:nvSpPr>
            <p:spPr>
              <a:xfrm>
                <a:off x="7378137" y="3730480"/>
                <a:ext cx="56245" cy="40608"/>
              </a:xfrm>
              <a:custGeom>
                <a:rect b="b" l="l" r="r" t="t"/>
                <a:pathLst>
                  <a:path extrusionOk="0" h="6214" w="8610">
                    <a:moveTo>
                      <a:pt x="1" y="1"/>
                    </a:moveTo>
                    <a:lnTo>
                      <a:pt x="1" y="2486"/>
                    </a:lnTo>
                    <a:lnTo>
                      <a:pt x="6391" y="6214"/>
                    </a:lnTo>
                    <a:lnTo>
                      <a:pt x="8610" y="497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0"/>
              <p:cNvSpPr/>
              <p:nvPr/>
            </p:nvSpPr>
            <p:spPr>
              <a:xfrm>
                <a:off x="7358426" y="3730480"/>
                <a:ext cx="8701" cy="9868"/>
              </a:xfrm>
              <a:custGeom>
                <a:rect b="b" l="l" r="r" t="t"/>
                <a:pathLst>
                  <a:path extrusionOk="0" h="1510" w="1332">
                    <a:moveTo>
                      <a:pt x="1331" y="1"/>
                    </a:moveTo>
                    <a:lnTo>
                      <a:pt x="0" y="800"/>
                    </a:lnTo>
                    <a:lnTo>
                      <a:pt x="1331" y="1510"/>
                    </a:lnTo>
                    <a:lnTo>
                      <a:pt x="13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0"/>
              <p:cNvSpPr/>
              <p:nvPr/>
            </p:nvSpPr>
            <p:spPr>
              <a:xfrm>
                <a:off x="7321311" y="3748461"/>
                <a:ext cx="24360" cy="24944"/>
              </a:xfrm>
              <a:custGeom>
                <a:rect b="b" l="l" r="r" t="t"/>
                <a:pathLst>
                  <a:path extrusionOk="0" h="3817" w="3729">
                    <a:moveTo>
                      <a:pt x="2308" y="0"/>
                    </a:moveTo>
                    <a:lnTo>
                      <a:pt x="1" y="1332"/>
                    </a:lnTo>
                    <a:lnTo>
                      <a:pt x="1" y="3817"/>
                    </a:lnTo>
                    <a:lnTo>
                      <a:pt x="3728" y="1598"/>
                    </a:lnTo>
                    <a:lnTo>
                      <a:pt x="230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0"/>
              <p:cNvSpPr/>
              <p:nvPr/>
            </p:nvSpPr>
            <p:spPr>
              <a:xfrm>
                <a:off x="7295217" y="3767018"/>
                <a:ext cx="15084" cy="13344"/>
              </a:xfrm>
              <a:custGeom>
                <a:rect b="b" l="l" r="r" t="t"/>
                <a:pathLst>
                  <a:path extrusionOk="0" h="2042" w="2309">
                    <a:moveTo>
                      <a:pt x="1332" y="0"/>
                    </a:moveTo>
                    <a:lnTo>
                      <a:pt x="1" y="799"/>
                    </a:lnTo>
                    <a:lnTo>
                      <a:pt x="2131" y="2042"/>
                    </a:lnTo>
                    <a:lnTo>
                      <a:pt x="2308" y="1864"/>
                    </a:lnTo>
                    <a:lnTo>
                      <a:pt x="2308" y="1065"/>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0"/>
              <p:cNvSpPr/>
              <p:nvPr/>
            </p:nvSpPr>
            <p:spPr>
              <a:xfrm>
                <a:off x="7353206" y="3735700"/>
                <a:ext cx="13921" cy="11025"/>
              </a:xfrm>
              <a:custGeom>
                <a:rect b="b" l="l" r="r" t="t"/>
                <a:pathLst>
                  <a:path extrusionOk="0" h="1687" w="2131">
                    <a:moveTo>
                      <a:pt x="799" y="1"/>
                    </a:moveTo>
                    <a:lnTo>
                      <a:pt x="0" y="444"/>
                    </a:lnTo>
                    <a:lnTo>
                      <a:pt x="2130" y="1687"/>
                    </a:lnTo>
                    <a:lnTo>
                      <a:pt x="2130" y="711"/>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0"/>
              <p:cNvSpPr/>
              <p:nvPr/>
            </p:nvSpPr>
            <p:spPr>
              <a:xfrm>
                <a:off x="7352043" y="3738601"/>
                <a:ext cx="15084" cy="8705"/>
              </a:xfrm>
              <a:custGeom>
                <a:rect b="b" l="l" r="r" t="t"/>
                <a:pathLst>
                  <a:path extrusionOk="0" h="1332" w="2309">
                    <a:moveTo>
                      <a:pt x="178" y="0"/>
                    </a:moveTo>
                    <a:lnTo>
                      <a:pt x="1" y="89"/>
                    </a:lnTo>
                    <a:lnTo>
                      <a:pt x="2131" y="1332"/>
                    </a:lnTo>
                    <a:lnTo>
                      <a:pt x="2308" y="1243"/>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0"/>
              <p:cNvSpPr/>
              <p:nvPr/>
            </p:nvSpPr>
            <p:spPr>
              <a:xfrm>
                <a:off x="7372917" y="3727585"/>
                <a:ext cx="5226" cy="19141"/>
              </a:xfrm>
              <a:custGeom>
                <a:rect b="b" l="l" r="r" t="t"/>
                <a:pathLst>
                  <a:path extrusionOk="0" h="2929" w="800">
                    <a:moveTo>
                      <a:pt x="1" y="0"/>
                    </a:moveTo>
                    <a:lnTo>
                      <a:pt x="1" y="2485"/>
                    </a:lnTo>
                    <a:lnTo>
                      <a:pt x="356" y="2663"/>
                    </a:lnTo>
                    <a:lnTo>
                      <a:pt x="800" y="2929"/>
                    </a:lnTo>
                    <a:lnTo>
                      <a:pt x="800"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0"/>
              <p:cNvSpPr/>
              <p:nvPr/>
            </p:nvSpPr>
            <p:spPr>
              <a:xfrm>
                <a:off x="7372917" y="3743822"/>
                <a:ext cx="2326" cy="1163"/>
              </a:xfrm>
              <a:custGeom>
                <a:rect b="b" l="l" r="r" t="t"/>
                <a:pathLst>
                  <a:path extrusionOk="0" h="178" w="356">
                    <a:moveTo>
                      <a:pt x="1" y="0"/>
                    </a:moveTo>
                    <a:lnTo>
                      <a:pt x="1" y="89"/>
                    </a:lnTo>
                    <a:cubicBezTo>
                      <a:pt x="90" y="89"/>
                      <a:pt x="267" y="178"/>
                      <a:pt x="356" y="178"/>
                    </a:cubicBez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0"/>
              <p:cNvSpPr/>
              <p:nvPr/>
            </p:nvSpPr>
            <p:spPr>
              <a:xfrm>
                <a:off x="7367122" y="3727585"/>
                <a:ext cx="5801" cy="16246"/>
              </a:xfrm>
              <a:custGeom>
                <a:rect b="b" l="l" r="r" t="t"/>
                <a:pathLst>
                  <a:path extrusionOk="0" h="2486" w="888">
                    <a:moveTo>
                      <a:pt x="888" y="0"/>
                    </a:moveTo>
                    <a:lnTo>
                      <a:pt x="0" y="444"/>
                    </a:lnTo>
                    <a:lnTo>
                      <a:pt x="0" y="1953"/>
                    </a:lnTo>
                    <a:lnTo>
                      <a:pt x="888" y="248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0"/>
              <p:cNvSpPr/>
              <p:nvPr/>
            </p:nvSpPr>
            <p:spPr>
              <a:xfrm>
                <a:off x="7367122" y="3740339"/>
                <a:ext cx="5801" cy="6385"/>
              </a:xfrm>
              <a:custGeom>
                <a:rect b="b" l="l" r="r" t="t"/>
                <a:pathLst>
                  <a:path extrusionOk="0" h="977" w="888">
                    <a:moveTo>
                      <a:pt x="0" y="1"/>
                    </a:moveTo>
                    <a:lnTo>
                      <a:pt x="0" y="977"/>
                    </a:lnTo>
                    <a:lnTo>
                      <a:pt x="444" y="711"/>
                    </a:lnTo>
                    <a:cubicBezTo>
                      <a:pt x="622" y="711"/>
                      <a:pt x="710" y="622"/>
                      <a:pt x="888" y="622"/>
                    </a:cubicBezTo>
                    <a:lnTo>
                      <a:pt x="888" y="533"/>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0"/>
              <p:cNvSpPr/>
              <p:nvPr/>
            </p:nvSpPr>
            <p:spPr>
              <a:xfrm>
                <a:off x="7352043" y="3738601"/>
                <a:ext cx="1169" cy="588"/>
              </a:xfrm>
              <a:custGeom>
                <a:rect b="b" l="l" r="r" t="t"/>
                <a:pathLst>
                  <a:path extrusionOk="0" h="90" w="179">
                    <a:moveTo>
                      <a:pt x="178" y="0"/>
                    </a:moveTo>
                    <a:lnTo>
                      <a:pt x="1" y="89"/>
                    </a:lnTo>
                    <a:lnTo>
                      <a:pt x="1" y="89"/>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0"/>
              <p:cNvSpPr/>
              <p:nvPr/>
            </p:nvSpPr>
            <p:spPr>
              <a:xfrm>
                <a:off x="7358426" y="3727585"/>
                <a:ext cx="14496" cy="8123"/>
              </a:xfrm>
              <a:custGeom>
                <a:rect b="b" l="l" r="r" t="t"/>
                <a:pathLst>
                  <a:path extrusionOk="0" h="1243" w="2219">
                    <a:moveTo>
                      <a:pt x="2219" y="0"/>
                    </a:moveTo>
                    <a:lnTo>
                      <a:pt x="1331" y="444"/>
                    </a:lnTo>
                    <a:lnTo>
                      <a:pt x="0" y="1243"/>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0"/>
              <p:cNvSpPr/>
              <p:nvPr/>
            </p:nvSpPr>
            <p:spPr>
              <a:xfrm>
                <a:off x="7303920" y="3762960"/>
                <a:ext cx="6382" cy="11025"/>
              </a:xfrm>
              <a:custGeom>
                <a:rect b="b" l="l" r="r" t="t"/>
                <a:pathLst>
                  <a:path extrusionOk="0" h="1687" w="977">
                    <a:moveTo>
                      <a:pt x="976" y="0"/>
                    </a:moveTo>
                    <a:lnTo>
                      <a:pt x="0" y="621"/>
                    </a:lnTo>
                    <a:lnTo>
                      <a:pt x="976" y="1686"/>
                    </a:lnTo>
                    <a:lnTo>
                      <a:pt x="976"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0"/>
              <p:cNvSpPr/>
              <p:nvPr/>
            </p:nvSpPr>
            <p:spPr>
              <a:xfrm>
                <a:off x="7310296" y="3773977"/>
                <a:ext cx="3482" cy="5228"/>
              </a:xfrm>
              <a:custGeom>
                <a:rect b="b" l="l" r="r" t="t"/>
                <a:pathLst>
                  <a:path extrusionOk="0" h="800" w="533">
                    <a:moveTo>
                      <a:pt x="0" y="0"/>
                    </a:moveTo>
                    <a:lnTo>
                      <a:pt x="0" y="799"/>
                    </a:lnTo>
                    <a:lnTo>
                      <a:pt x="533" y="533"/>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0"/>
              <p:cNvSpPr/>
              <p:nvPr/>
            </p:nvSpPr>
            <p:spPr>
              <a:xfrm>
                <a:off x="7316091" y="3757158"/>
                <a:ext cx="5226" cy="19148"/>
              </a:xfrm>
              <a:custGeom>
                <a:rect b="b" l="l" r="r" t="t"/>
                <a:pathLst>
                  <a:path extrusionOk="0" h="2930" w="800">
                    <a:moveTo>
                      <a:pt x="800" y="1"/>
                    </a:moveTo>
                    <a:lnTo>
                      <a:pt x="1" y="444"/>
                    </a:lnTo>
                    <a:lnTo>
                      <a:pt x="1" y="2929"/>
                    </a:lnTo>
                    <a:lnTo>
                      <a:pt x="800" y="2486"/>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0"/>
              <p:cNvSpPr/>
              <p:nvPr/>
            </p:nvSpPr>
            <p:spPr>
              <a:xfrm>
                <a:off x="7310296" y="3760059"/>
                <a:ext cx="5801" cy="17403"/>
              </a:xfrm>
              <a:custGeom>
                <a:rect b="b" l="l" r="r" t="t"/>
                <a:pathLst>
                  <a:path extrusionOk="0" h="2663" w="888">
                    <a:moveTo>
                      <a:pt x="888" y="0"/>
                    </a:moveTo>
                    <a:lnTo>
                      <a:pt x="0" y="444"/>
                    </a:lnTo>
                    <a:lnTo>
                      <a:pt x="0" y="2130"/>
                    </a:lnTo>
                    <a:lnTo>
                      <a:pt x="533" y="2663"/>
                    </a:lnTo>
                    <a:lnTo>
                      <a:pt x="888" y="248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0"/>
              <p:cNvSpPr/>
              <p:nvPr/>
            </p:nvSpPr>
            <p:spPr>
              <a:xfrm>
                <a:off x="7320155" y="3767599"/>
                <a:ext cx="57401" cy="40027"/>
              </a:xfrm>
              <a:custGeom>
                <a:rect b="b" l="l" r="r" t="t"/>
                <a:pathLst>
                  <a:path extrusionOk="0" h="6125" w="8787">
                    <a:moveTo>
                      <a:pt x="5059" y="0"/>
                    </a:moveTo>
                    <a:lnTo>
                      <a:pt x="0" y="2929"/>
                    </a:lnTo>
                    <a:lnTo>
                      <a:pt x="5503" y="6124"/>
                    </a:lnTo>
                    <a:lnTo>
                      <a:pt x="8787" y="4260"/>
                    </a:lnTo>
                    <a:lnTo>
                      <a:pt x="505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0"/>
              <p:cNvSpPr/>
              <p:nvPr/>
            </p:nvSpPr>
            <p:spPr>
              <a:xfrm>
                <a:off x="7377556" y="3746717"/>
                <a:ext cx="42337" cy="27271"/>
              </a:xfrm>
              <a:custGeom>
                <a:rect b="b" l="l" r="r" t="t"/>
                <a:pathLst>
                  <a:path extrusionOk="0" h="4173" w="6481">
                    <a:moveTo>
                      <a:pt x="90" y="1"/>
                    </a:moveTo>
                    <a:lnTo>
                      <a:pt x="90" y="533"/>
                    </a:lnTo>
                    <a:cubicBezTo>
                      <a:pt x="90" y="622"/>
                      <a:pt x="90" y="711"/>
                      <a:pt x="1" y="888"/>
                    </a:cubicBezTo>
                    <a:lnTo>
                      <a:pt x="5681" y="4172"/>
                    </a:lnTo>
                    <a:lnTo>
                      <a:pt x="6480" y="3729"/>
                    </a:lnTo>
                    <a:lnTo>
                      <a:pt x="9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0"/>
              <p:cNvSpPr/>
              <p:nvPr/>
            </p:nvSpPr>
            <p:spPr>
              <a:xfrm>
                <a:off x="7377556" y="3750199"/>
                <a:ext cx="588" cy="2326"/>
              </a:xfrm>
              <a:custGeom>
                <a:rect b="b" l="l" r="r" t="t"/>
                <a:pathLst>
                  <a:path extrusionOk="0" h="356" w="90">
                    <a:moveTo>
                      <a:pt x="90" y="0"/>
                    </a:moveTo>
                    <a:cubicBezTo>
                      <a:pt x="90" y="89"/>
                      <a:pt x="90" y="178"/>
                      <a:pt x="1" y="355"/>
                    </a:cubicBezTo>
                    <a:cubicBezTo>
                      <a:pt x="90" y="178"/>
                      <a:pt x="90" y="89"/>
                      <a:pt x="9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0"/>
              <p:cNvSpPr/>
              <p:nvPr/>
            </p:nvSpPr>
            <p:spPr>
              <a:xfrm>
                <a:off x="7375236" y="3744979"/>
                <a:ext cx="2907" cy="5228"/>
              </a:xfrm>
              <a:custGeom>
                <a:rect b="b" l="l" r="r" t="t"/>
                <a:pathLst>
                  <a:path extrusionOk="0" h="800" w="445">
                    <a:moveTo>
                      <a:pt x="1" y="1"/>
                    </a:moveTo>
                    <a:lnTo>
                      <a:pt x="1" y="1"/>
                    </a:lnTo>
                    <a:cubicBezTo>
                      <a:pt x="267" y="178"/>
                      <a:pt x="445" y="444"/>
                      <a:pt x="445" y="799"/>
                    </a:cubicBezTo>
                    <a:lnTo>
                      <a:pt x="445" y="267"/>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0"/>
              <p:cNvSpPr/>
              <p:nvPr/>
            </p:nvSpPr>
            <p:spPr>
              <a:xfrm>
                <a:off x="7377556" y="3752519"/>
                <a:ext cx="7" cy="7"/>
              </a:xfrm>
              <a:custGeom>
                <a:rect b="b" l="l" r="r" t="t"/>
                <a:pathLst>
                  <a:path extrusionOk="0" h="1" w="1">
                    <a:moveTo>
                      <a:pt x="1" y="0"/>
                    </a:moveTo>
                    <a:cubicBezTo>
                      <a:pt x="1" y="0"/>
                      <a:pt x="1" y="0"/>
                      <a:pt x="1" y="0"/>
                    </a:cubicBezTo>
                    <a:lnTo>
                      <a:pt x="1" y="0"/>
                    </a:lnTo>
                    <a:cubicBezTo>
                      <a:pt x="1" y="0"/>
                      <a:pt x="1" y="0"/>
                      <a:pt x="1"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0"/>
              <p:cNvSpPr/>
              <p:nvPr/>
            </p:nvSpPr>
            <p:spPr>
              <a:xfrm>
                <a:off x="7372917" y="3744397"/>
                <a:ext cx="5226" cy="8130"/>
              </a:xfrm>
              <a:custGeom>
                <a:rect b="b" l="l" r="r" t="t"/>
                <a:pathLst>
                  <a:path extrusionOk="0" h="1244" w="800">
                    <a:moveTo>
                      <a:pt x="1" y="1"/>
                    </a:moveTo>
                    <a:lnTo>
                      <a:pt x="1" y="888"/>
                    </a:lnTo>
                    <a:lnTo>
                      <a:pt x="711" y="1243"/>
                    </a:lnTo>
                    <a:cubicBezTo>
                      <a:pt x="800" y="1066"/>
                      <a:pt x="800" y="977"/>
                      <a:pt x="800" y="888"/>
                    </a:cubicBezTo>
                    <a:cubicBezTo>
                      <a:pt x="800" y="533"/>
                      <a:pt x="622" y="267"/>
                      <a:pt x="356" y="90"/>
                    </a:cubicBezTo>
                    <a:cubicBezTo>
                      <a:pt x="267" y="90"/>
                      <a:pt x="90" y="1"/>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0"/>
              <p:cNvSpPr/>
              <p:nvPr/>
            </p:nvSpPr>
            <p:spPr>
              <a:xfrm>
                <a:off x="7367122" y="3744397"/>
                <a:ext cx="5801" cy="5810"/>
              </a:xfrm>
              <a:custGeom>
                <a:rect b="b" l="l" r="r" t="t"/>
                <a:pathLst>
                  <a:path extrusionOk="0" h="889" w="888">
                    <a:moveTo>
                      <a:pt x="888" y="1"/>
                    </a:moveTo>
                    <a:cubicBezTo>
                      <a:pt x="710" y="1"/>
                      <a:pt x="622" y="90"/>
                      <a:pt x="444" y="90"/>
                    </a:cubicBezTo>
                    <a:lnTo>
                      <a:pt x="0" y="356"/>
                    </a:lnTo>
                    <a:lnTo>
                      <a:pt x="888" y="888"/>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0"/>
              <p:cNvSpPr/>
              <p:nvPr/>
            </p:nvSpPr>
            <p:spPr>
              <a:xfrm>
                <a:off x="7321311" y="3758896"/>
                <a:ext cx="28416" cy="20311"/>
              </a:xfrm>
              <a:custGeom>
                <a:rect b="b" l="l" r="r" t="t"/>
                <a:pathLst>
                  <a:path extrusionOk="0" h="3108" w="4350">
                    <a:moveTo>
                      <a:pt x="3728" y="1"/>
                    </a:moveTo>
                    <a:lnTo>
                      <a:pt x="1" y="2220"/>
                    </a:lnTo>
                    <a:lnTo>
                      <a:pt x="1" y="3107"/>
                    </a:lnTo>
                    <a:lnTo>
                      <a:pt x="4350" y="711"/>
                    </a:lnTo>
                    <a:lnTo>
                      <a:pt x="372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0"/>
              <p:cNvSpPr/>
              <p:nvPr/>
            </p:nvSpPr>
            <p:spPr>
              <a:xfrm>
                <a:off x="7309133" y="3779197"/>
                <a:ext cx="1751" cy="1745"/>
              </a:xfrm>
              <a:custGeom>
                <a:rect b="b" l="l" r="r" t="t"/>
                <a:pathLst>
                  <a:path extrusionOk="0" h="267" w="268">
                    <a:moveTo>
                      <a:pt x="178" y="0"/>
                    </a:moveTo>
                    <a:lnTo>
                      <a:pt x="1" y="178"/>
                    </a:lnTo>
                    <a:lnTo>
                      <a:pt x="208" y="247"/>
                    </a:lnTo>
                    <a:lnTo>
                      <a:pt x="208" y="247"/>
                    </a:lnTo>
                    <a:cubicBezTo>
                      <a:pt x="178" y="221"/>
                      <a:pt x="178" y="178"/>
                      <a:pt x="178" y="178"/>
                    </a:cubicBezTo>
                    <a:lnTo>
                      <a:pt x="178" y="0"/>
                    </a:lnTo>
                    <a:close/>
                    <a:moveTo>
                      <a:pt x="208" y="247"/>
                    </a:moveTo>
                    <a:cubicBezTo>
                      <a:pt x="221" y="258"/>
                      <a:pt x="240" y="266"/>
                      <a:pt x="267" y="266"/>
                    </a:cubicBezTo>
                    <a:lnTo>
                      <a:pt x="208" y="24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0"/>
              <p:cNvSpPr/>
              <p:nvPr/>
            </p:nvSpPr>
            <p:spPr>
              <a:xfrm>
                <a:off x="7365959" y="3746717"/>
                <a:ext cx="6964" cy="4071"/>
              </a:xfrm>
              <a:custGeom>
                <a:rect b="b" l="l" r="r" t="t"/>
                <a:pathLst>
                  <a:path extrusionOk="0" h="623" w="1066">
                    <a:moveTo>
                      <a:pt x="178" y="1"/>
                    </a:moveTo>
                    <a:lnTo>
                      <a:pt x="1" y="90"/>
                    </a:lnTo>
                    <a:lnTo>
                      <a:pt x="800" y="622"/>
                    </a:lnTo>
                    <a:lnTo>
                      <a:pt x="1066" y="53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0"/>
              <p:cNvSpPr/>
              <p:nvPr/>
            </p:nvSpPr>
            <p:spPr>
              <a:xfrm>
                <a:off x="7310296" y="3773395"/>
                <a:ext cx="11020" cy="9868"/>
              </a:xfrm>
              <a:custGeom>
                <a:rect b="b" l="l" r="r" t="t"/>
                <a:pathLst>
                  <a:path extrusionOk="0" h="1510" w="1687">
                    <a:moveTo>
                      <a:pt x="1687" y="1"/>
                    </a:moveTo>
                    <a:lnTo>
                      <a:pt x="888" y="444"/>
                    </a:lnTo>
                    <a:lnTo>
                      <a:pt x="888" y="1066"/>
                    </a:lnTo>
                    <a:lnTo>
                      <a:pt x="533" y="622"/>
                    </a:lnTo>
                    <a:lnTo>
                      <a:pt x="0" y="888"/>
                    </a:lnTo>
                    <a:lnTo>
                      <a:pt x="0" y="1066"/>
                    </a:lnTo>
                    <a:cubicBezTo>
                      <a:pt x="0" y="1066"/>
                      <a:pt x="0" y="1154"/>
                      <a:pt x="89" y="1154"/>
                    </a:cubicBezTo>
                    <a:lnTo>
                      <a:pt x="622" y="1509"/>
                    </a:lnTo>
                    <a:lnTo>
                      <a:pt x="1687" y="888"/>
                    </a:lnTo>
                    <a:lnTo>
                      <a:pt x="168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0"/>
              <p:cNvSpPr/>
              <p:nvPr/>
            </p:nvSpPr>
            <p:spPr>
              <a:xfrm>
                <a:off x="7313772" y="3776296"/>
                <a:ext cx="2326" cy="4065"/>
              </a:xfrm>
              <a:custGeom>
                <a:rect b="b" l="l" r="r" t="t"/>
                <a:pathLst>
                  <a:path extrusionOk="0" h="622" w="356">
                    <a:moveTo>
                      <a:pt x="356" y="0"/>
                    </a:moveTo>
                    <a:lnTo>
                      <a:pt x="1" y="178"/>
                    </a:lnTo>
                    <a:lnTo>
                      <a:pt x="356" y="622"/>
                    </a:lnTo>
                    <a:lnTo>
                      <a:pt x="356"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0"/>
              <p:cNvSpPr/>
              <p:nvPr/>
            </p:nvSpPr>
            <p:spPr>
              <a:xfrm>
                <a:off x="7376399" y="3752519"/>
                <a:ext cx="38274" cy="22049"/>
              </a:xfrm>
              <a:custGeom>
                <a:rect b="b" l="l" r="r" t="t"/>
                <a:pathLst>
                  <a:path extrusionOk="0" h="3374" w="5859">
                    <a:moveTo>
                      <a:pt x="178" y="0"/>
                    </a:moveTo>
                    <a:cubicBezTo>
                      <a:pt x="89" y="89"/>
                      <a:pt x="89" y="89"/>
                      <a:pt x="0" y="178"/>
                    </a:cubicBezTo>
                    <a:lnTo>
                      <a:pt x="5681" y="3373"/>
                    </a:lnTo>
                    <a:lnTo>
                      <a:pt x="5858" y="3284"/>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0"/>
              <p:cNvSpPr/>
              <p:nvPr/>
            </p:nvSpPr>
            <p:spPr>
              <a:xfrm>
                <a:off x="7376399" y="3752519"/>
                <a:ext cx="1163" cy="1163"/>
              </a:xfrm>
              <a:custGeom>
                <a:rect b="b" l="l" r="r" t="t"/>
                <a:pathLst>
                  <a:path extrusionOk="0" h="178" w="178">
                    <a:moveTo>
                      <a:pt x="178" y="0"/>
                    </a:moveTo>
                    <a:cubicBezTo>
                      <a:pt x="89" y="89"/>
                      <a:pt x="89" y="89"/>
                      <a:pt x="0" y="178"/>
                    </a:cubicBezTo>
                    <a:lnTo>
                      <a:pt x="0" y="178"/>
                    </a:lnTo>
                    <a:cubicBezTo>
                      <a:pt x="89" y="89"/>
                      <a:pt x="89" y="89"/>
                      <a:pt x="178"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0"/>
              <p:cNvSpPr/>
              <p:nvPr/>
            </p:nvSpPr>
            <p:spPr>
              <a:xfrm>
                <a:off x="7377556" y="3752519"/>
                <a:ext cx="7" cy="7"/>
              </a:xfrm>
              <a:custGeom>
                <a:rect b="b" l="l" r="r" t="t"/>
                <a:pathLst>
                  <a:path extrusionOk="0" h="1" w="1">
                    <a:moveTo>
                      <a:pt x="1" y="0"/>
                    </a:moveTo>
                    <a:lnTo>
                      <a:pt x="1" y="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0"/>
              <p:cNvSpPr/>
              <p:nvPr/>
            </p:nvSpPr>
            <p:spPr>
              <a:xfrm>
                <a:off x="7317835" y="3763535"/>
                <a:ext cx="35373" cy="23212"/>
              </a:xfrm>
              <a:custGeom>
                <a:rect b="b" l="l" r="r" t="t"/>
                <a:pathLst>
                  <a:path extrusionOk="0" h="3552" w="5415">
                    <a:moveTo>
                      <a:pt x="4882" y="1"/>
                    </a:moveTo>
                    <a:lnTo>
                      <a:pt x="533" y="2397"/>
                    </a:lnTo>
                    <a:lnTo>
                      <a:pt x="533" y="2575"/>
                    </a:lnTo>
                    <a:cubicBezTo>
                      <a:pt x="533" y="2930"/>
                      <a:pt x="355" y="3196"/>
                      <a:pt x="0" y="3285"/>
                    </a:cubicBezTo>
                    <a:lnTo>
                      <a:pt x="355" y="3551"/>
                    </a:lnTo>
                    <a:lnTo>
                      <a:pt x="5414" y="622"/>
                    </a:lnTo>
                    <a:lnTo>
                      <a:pt x="488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0"/>
              <p:cNvSpPr/>
              <p:nvPr/>
            </p:nvSpPr>
            <p:spPr>
              <a:xfrm>
                <a:off x="7371179" y="3750199"/>
                <a:ext cx="6382" cy="3483"/>
              </a:xfrm>
              <a:custGeom>
                <a:rect b="b" l="l" r="r" t="t"/>
                <a:pathLst>
                  <a:path extrusionOk="0" h="533" w="977">
                    <a:moveTo>
                      <a:pt x="267" y="0"/>
                    </a:moveTo>
                    <a:lnTo>
                      <a:pt x="1" y="89"/>
                    </a:lnTo>
                    <a:lnTo>
                      <a:pt x="799" y="533"/>
                    </a:lnTo>
                    <a:cubicBezTo>
                      <a:pt x="888" y="444"/>
                      <a:pt x="888" y="444"/>
                      <a:pt x="977" y="355"/>
                    </a:cubicBezTo>
                    <a:lnTo>
                      <a:pt x="26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0"/>
              <p:cNvSpPr/>
              <p:nvPr/>
            </p:nvSpPr>
            <p:spPr>
              <a:xfrm>
                <a:off x="7314353" y="3779197"/>
                <a:ext cx="6964" cy="5803"/>
              </a:xfrm>
              <a:custGeom>
                <a:rect b="b" l="l" r="r" t="t"/>
                <a:pathLst>
                  <a:path extrusionOk="0" h="888" w="1066">
                    <a:moveTo>
                      <a:pt x="1066" y="0"/>
                    </a:moveTo>
                    <a:lnTo>
                      <a:pt x="1" y="621"/>
                    </a:lnTo>
                    <a:lnTo>
                      <a:pt x="533" y="888"/>
                    </a:lnTo>
                    <a:cubicBezTo>
                      <a:pt x="888" y="799"/>
                      <a:pt x="1066" y="533"/>
                      <a:pt x="1066" y="178"/>
                    </a:cubicBezTo>
                    <a:lnTo>
                      <a:pt x="1066"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0"/>
              <p:cNvSpPr/>
              <p:nvPr/>
            </p:nvSpPr>
            <p:spPr>
              <a:xfrm>
                <a:off x="7378137" y="3717725"/>
                <a:ext cx="66684" cy="41765"/>
              </a:xfrm>
              <a:custGeom>
                <a:rect b="b" l="l" r="r" t="t"/>
                <a:pathLst>
                  <a:path extrusionOk="0" h="6391" w="10208">
                    <a:moveTo>
                      <a:pt x="1" y="0"/>
                    </a:moveTo>
                    <a:lnTo>
                      <a:pt x="1" y="533"/>
                    </a:lnTo>
                    <a:lnTo>
                      <a:pt x="1" y="977"/>
                    </a:lnTo>
                    <a:lnTo>
                      <a:pt x="9409" y="6391"/>
                    </a:lnTo>
                    <a:lnTo>
                      <a:pt x="10208" y="5947"/>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0"/>
              <p:cNvSpPr/>
              <p:nvPr/>
            </p:nvSpPr>
            <p:spPr>
              <a:xfrm>
                <a:off x="7377556" y="3721201"/>
                <a:ext cx="588" cy="2908"/>
              </a:xfrm>
              <a:custGeom>
                <a:rect b="b" l="l" r="r" t="t"/>
                <a:pathLst>
                  <a:path extrusionOk="0" h="445" w="90">
                    <a:moveTo>
                      <a:pt x="90" y="1"/>
                    </a:moveTo>
                    <a:cubicBezTo>
                      <a:pt x="90" y="89"/>
                      <a:pt x="90" y="267"/>
                      <a:pt x="1" y="356"/>
                    </a:cubicBezTo>
                    <a:cubicBezTo>
                      <a:pt x="1" y="356"/>
                      <a:pt x="1" y="356"/>
                      <a:pt x="1" y="445"/>
                    </a:cubicBezTo>
                    <a:lnTo>
                      <a:pt x="90" y="445"/>
                    </a:lnTo>
                    <a:lnTo>
                      <a:pt x="9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0"/>
              <p:cNvSpPr/>
              <p:nvPr/>
            </p:nvSpPr>
            <p:spPr>
              <a:xfrm>
                <a:off x="7378137" y="3721201"/>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0"/>
              <p:cNvSpPr/>
              <p:nvPr/>
            </p:nvSpPr>
            <p:spPr>
              <a:xfrm>
                <a:off x="7377556" y="3721201"/>
                <a:ext cx="588" cy="2326"/>
              </a:xfrm>
              <a:custGeom>
                <a:rect b="b" l="l" r="r" t="t"/>
                <a:pathLst>
                  <a:path extrusionOk="0" h="356" w="90">
                    <a:moveTo>
                      <a:pt x="1" y="356"/>
                    </a:moveTo>
                    <a:cubicBezTo>
                      <a:pt x="90" y="267"/>
                      <a:pt x="90" y="89"/>
                      <a:pt x="90" y="1"/>
                    </a:cubicBezTo>
                    <a:lnTo>
                      <a:pt x="90" y="1"/>
                    </a:lnTo>
                    <a:cubicBezTo>
                      <a:pt x="90" y="89"/>
                      <a:pt x="90" y="267"/>
                      <a:pt x="1" y="356"/>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0"/>
              <p:cNvSpPr/>
              <p:nvPr/>
            </p:nvSpPr>
            <p:spPr>
              <a:xfrm>
                <a:off x="7347986" y="3717725"/>
                <a:ext cx="19140" cy="11606"/>
              </a:xfrm>
              <a:custGeom>
                <a:rect b="b" l="l" r="r" t="t"/>
                <a:pathLst>
                  <a:path extrusionOk="0" h="1776" w="2930">
                    <a:moveTo>
                      <a:pt x="2929" y="0"/>
                    </a:moveTo>
                    <a:lnTo>
                      <a:pt x="1" y="1775"/>
                    </a:lnTo>
                    <a:lnTo>
                      <a:pt x="1" y="1775"/>
                    </a:lnTo>
                    <a:lnTo>
                      <a:pt x="2131" y="533"/>
                    </a:lnTo>
                    <a:lnTo>
                      <a:pt x="292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0"/>
              <p:cNvSpPr/>
              <p:nvPr/>
            </p:nvSpPr>
            <p:spPr>
              <a:xfrm>
                <a:off x="7375236" y="3716562"/>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0"/>
              <p:cNvSpPr/>
              <p:nvPr/>
            </p:nvSpPr>
            <p:spPr>
              <a:xfrm>
                <a:off x="7375236" y="3716562"/>
                <a:ext cx="2907" cy="4646"/>
              </a:xfrm>
              <a:custGeom>
                <a:rect b="b" l="l" r="r" t="t"/>
                <a:pathLst>
                  <a:path extrusionOk="0" h="711" w="445">
                    <a:moveTo>
                      <a:pt x="1" y="1"/>
                    </a:moveTo>
                    <a:lnTo>
                      <a:pt x="1" y="1"/>
                    </a:lnTo>
                    <a:cubicBezTo>
                      <a:pt x="178" y="89"/>
                      <a:pt x="267" y="178"/>
                      <a:pt x="356" y="267"/>
                    </a:cubicBezTo>
                    <a:cubicBezTo>
                      <a:pt x="356" y="267"/>
                      <a:pt x="356" y="356"/>
                      <a:pt x="356" y="356"/>
                    </a:cubicBezTo>
                    <a:cubicBezTo>
                      <a:pt x="445" y="444"/>
                      <a:pt x="445" y="533"/>
                      <a:pt x="445" y="711"/>
                    </a:cubicBezTo>
                    <a:lnTo>
                      <a:pt x="445" y="178"/>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0"/>
              <p:cNvSpPr/>
              <p:nvPr/>
            </p:nvSpPr>
            <p:spPr>
              <a:xfrm>
                <a:off x="7377556" y="3718882"/>
                <a:ext cx="588" cy="2326"/>
              </a:xfrm>
              <a:custGeom>
                <a:rect b="b" l="l" r="r" t="t"/>
                <a:pathLst>
                  <a:path extrusionOk="0" h="356" w="90">
                    <a:moveTo>
                      <a:pt x="90" y="356"/>
                    </a:moveTo>
                    <a:cubicBezTo>
                      <a:pt x="90" y="178"/>
                      <a:pt x="90" y="89"/>
                      <a:pt x="1" y="1"/>
                    </a:cubicBezTo>
                    <a:cubicBezTo>
                      <a:pt x="90" y="89"/>
                      <a:pt x="90" y="178"/>
                      <a:pt x="90" y="356"/>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0"/>
              <p:cNvSpPr/>
              <p:nvPr/>
            </p:nvSpPr>
            <p:spPr>
              <a:xfrm>
                <a:off x="7375236" y="3716562"/>
                <a:ext cx="2326" cy="1745"/>
              </a:xfrm>
              <a:custGeom>
                <a:rect b="b" l="l" r="r" t="t"/>
                <a:pathLst>
                  <a:path extrusionOk="0" h="267" w="356">
                    <a:moveTo>
                      <a:pt x="356" y="267"/>
                    </a:moveTo>
                    <a:cubicBezTo>
                      <a:pt x="267" y="178"/>
                      <a:pt x="178" y="89"/>
                      <a:pt x="1" y="1"/>
                    </a:cubicBezTo>
                    <a:lnTo>
                      <a:pt x="1" y="1"/>
                    </a:lnTo>
                    <a:lnTo>
                      <a:pt x="1" y="1"/>
                    </a:lnTo>
                    <a:cubicBezTo>
                      <a:pt x="178" y="89"/>
                      <a:pt x="267" y="178"/>
                      <a:pt x="356" y="267"/>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0"/>
              <p:cNvSpPr/>
              <p:nvPr/>
            </p:nvSpPr>
            <p:spPr>
              <a:xfrm>
                <a:off x="7377556" y="3723521"/>
                <a:ext cx="7" cy="588"/>
              </a:xfrm>
              <a:custGeom>
                <a:rect b="b" l="l" r="r" t="t"/>
                <a:pathLst>
                  <a:path extrusionOk="0" h="90" w="1">
                    <a:moveTo>
                      <a:pt x="1" y="1"/>
                    </a:moveTo>
                    <a:cubicBezTo>
                      <a:pt x="1" y="1"/>
                      <a:pt x="1" y="1"/>
                      <a:pt x="1" y="90"/>
                    </a:cubicBezTo>
                    <a:lnTo>
                      <a:pt x="1" y="90"/>
                    </a:lnTo>
                    <a:cubicBezTo>
                      <a:pt x="1" y="1"/>
                      <a:pt x="1" y="1"/>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0"/>
              <p:cNvSpPr/>
              <p:nvPr/>
            </p:nvSpPr>
            <p:spPr>
              <a:xfrm>
                <a:off x="7374080" y="3715981"/>
                <a:ext cx="1163" cy="588"/>
              </a:xfrm>
              <a:custGeom>
                <a:rect b="b" l="l" r="r" t="t"/>
                <a:pathLst>
                  <a:path extrusionOk="0" h="90" w="178">
                    <a:moveTo>
                      <a:pt x="178" y="90"/>
                    </a:moveTo>
                    <a:lnTo>
                      <a:pt x="178" y="90"/>
                    </a:lnTo>
                    <a:cubicBezTo>
                      <a:pt x="178" y="1"/>
                      <a:pt x="89" y="1"/>
                      <a:pt x="0" y="1"/>
                    </a:cubicBezTo>
                    <a:cubicBezTo>
                      <a:pt x="89" y="1"/>
                      <a:pt x="178" y="1"/>
                      <a:pt x="178" y="9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0"/>
              <p:cNvSpPr/>
              <p:nvPr/>
            </p:nvSpPr>
            <p:spPr>
              <a:xfrm>
                <a:off x="7377556" y="3718300"/>
                <a:ext cx="7" cy="588"/>
              </a:xfrm>
              <a:custGeom>
                <a:rect b="b" l="l" r="r" t="t"/>
                <a:pathLst>
                  <a:path extrusionOk="0" h="90" w="1">
                    <a:moveTo>
                      <a:pt x="1" y="1"/>
                    </a:moveTo>
                    <a:cubicBezTo>
                      <a:pt x="1" y="1"/>
                      <a:pt x="1" y="90"/>
                      <a:pt x="1" y="90"/>
                    </a:cubicBezTo>
                    <a:cubicBezTo>
                      <a:pt x="1" y="90"/>
                      <a:pt x="1" y="1"/>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0"/>
              <p:cNvSpPr/>
              <p:nvPr/>
            </p:nvSpPr>
            <p:spPr>
              <a:xfrm>
                <a:off x="7372917" y="3715981"/>
                <a:ext cx="5226" cy="8130"/>
              </a:xfrm>
              <a:custGeom>
                <a:rect b="b" l="l" r="r" t="t"/>
                <a:pathLst>
                  <a:path extrusionOk="0" h="1244" w="800">
                    <a:moveTo>
                      <a:pt x="1" y="1"/>
                    </a:moveTo>
                    <a:lnTo>
                      <a:pt x="1" y="800"/>
                    </a:lnTo>
                    <a:lnTo>
                      <a:pt x="711" y="1244"/>
                    </a:lnTo>
                    <a:cubicBezTo>
                      <a:pt x="711" y="1155"/>
                      <a:pt x="711" y="1155"/>
                      <a:pt x="711" y="1155"/>
                    </a:cubicBezTo>
                    <a:cubicBezTo>
                      <a:pt x="800" y="1066"/>
                      <a:pt x="800" y="888"/>
                      <a:pt x="800" y="800"/>
                    </a:cubicBezTo>
                    <a:cubicBezTo>
                      <a:pt x="800" y="622"/>
                      <a:pt x="800" y="533"/>
                      <a:pt x="711" y="445"/>
                    </a:cubicBezTo>
                    <a:cubicBezTo>
                      <a:pt x="711" y="445"/>
                      <a:pt x="711" y="356"/>
                      <a:pt x="711" y="356"/>
                    </a:cubicBezTo>
                    <a:cubicBezTo>
                      <a:pt x="622" y="267"/>
                      <a:pt x="533" y="178"/>
                      <a:pt x="356" y="90"/>
                    </a:cubicBezTo>
                    <a:cubicBezTo>
                      <a:pt x="356" y="1"/>
                      <a:pt x="267" y="1"/>
                      <a:pt x="178"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0"/>
              <p:cNvSpPr/>
              <p:nvPr/>
            </p:nvSpPr>
            <p:spPr>
              <a:xfrm>
                <a:off x="7367122" y="3716562"/>
                <a:ext cx="2907" cy="1170"/>
              </a:xfrm>
              <a:custGeom>
                <a:rect b="b" l="l" r="r" t="t"/>
                <a:pathLst>
                  <a:path extrusionOk="0" h="179" w="445">
                    <a:moveTo>
                      <a:pt x="444" y="1"/>
                    </a:moveTo>
                    <a:lnTo>
                      <a:pt x="0" y="178"/>
                    </a:lnTo>
                    <a:lnTo>
                      <a:pt x="0" y="17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0"/>
              <p:cNvSpPr/>
              <p:nvPr/>
            </p:nvSpPr>
            <p:spPr>
              <a:xfrm>
                <a:off x="7367122" y="3715981"/>
                <a:ext cx="5801" cy="5228"/>
              </a:xfrm>
              <a:custGeom>
                <a:rect b="b" l="l" r="r" t="t"/>
                <a:pathLst>
                  <a:path extrusionOk="0" h="800" w="888">
                    <a:moveTo>
                      <a:pt x="888" y="1"/>
                    </a:moveTo>
                    <a:cubicBezTo>
                      <a:pt x="710" y="1"/>
                      <a:pt x="622" y="1"/>
                      <a:pt x="444" y="90"/>
                    </a:cubicBezTo>
                    <a:lnTo>
                      <a:pt x="0" y="267"/>
                    </a:lnTo>
                    <a:lnTo>
                      <a:pt x="888" y="800"/>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0"/>
              <p:cNvSpPr/>
              <p:nvPr/>
            </p:nvSpPr>
            <p:spPr>
              <a:xfrm>
                <a:off x="7347986" y="3717725"/>
                <a:ext cx="24935" cy="14508"/>
              </a:xfrm>
              <a:custGeom>
                <a:rect b="b" l="l" r="r" t="t"/>
                <a:pathLst>
                  <a:path extrusionOk="0" h="2220" w="3817">
                    <a:moveTo>
                      <a:pt x="2929" y="0"/>
                    </a:moveTo>
                    <a:lnTo>
                      <a:pt x="1" y="1775"/>
                    </a:lnTo>
                    <a:lnTo>
                      <a:pt x="799" y="2219"/>
                    </a:lnTo>
                    <a:lnTo>
                      <a:pt x="3817" y="533"/>
                    </a:lnTo>
                    <a:lnTo>
                      <a:pt x="292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0"/>
              <p:cNvSpPr/>
              <p:nvPr/>
            </p:nvSpPr>
            <p:spPr>
              <a:xfrm>
                <a:off x="7284202" y="3758321"/>
                <a:ext cx="16240" cy="10443"/>
              </a:xfrm>
              <a:custGeom>
                <a:rect b="b" l="l" r="r" t="t"/>
                <a:pathLst>
                  <a:path extrusionOk="0" h="1598" w="2486">
                    <a:moveTo>
                      <a:pt x="1953" y="0"/>
                    </a:moveTo>
                    <a:lnTo>
                      <a:pt x="0" y="1154"/>
                    </a:lnTo>
                    <a:lnTo>
                      <a:pt x="799" y="1598"/>
                    </a:lnTo>
                    <a:lnTo>
                      <a:pt x="2486" y="621"/>
                    </a:lnTo>
                    <a:lnTo>
                      <a:pt x="195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0"/>
              <p:cNvSpPr/>
              <p:nvPr/>
            </p:nvSpPr>
            <p:spPr>
              <a:xfrm>
                <a:off x="7321311" y="3739758"/>
                <a:ext cx="11602" cy="11031"/>
              </a:xfrm>
              <a:custGeom>
                <a:rect b="b" l="l" r="r" t="t"/>
                <a:pathLst>
                  <a:path extrusionOk="0" h="1688" w="1776">
                    <a:moveTo>
                      <a:pt x="1155" y="1"/>
                    </a:moveTo>
                    <a:lnTo>
                      <a:pt x="1" y="711"/>
                    </a:lnTo>
                    <a:lnTo>
                      <a:pt x="1" y="1687"/>
                    </a:lnTo>
                    <a:lnTo>
                      <a:pt x="1776" y="711"/>
                    </a:lnTo>
                    <a:lnTo>
                      <a:pt x="1155"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0"/>
              <p:cNvSpPr/>
              <p:nvPr/>
            </p:nvSpPr>
            <p:spPr>
              <a:xfrm>
                <a:off x="7342185" y="3729323"/>
                <a:ext cx="11027" cy="6385"/>
              </a:xfrm>
              <a:custGeom>
                <a:rect b="b" l="l" r="r" t="t"/>
                <a:pathLst>
                  <a:path extrusionOk="0" h="977" w="1688">
                    <a:moveTo>
                      <a:pt x="889" y="0"/>
                    </a:moveTo>
                    <a:lnTo>
                      <a:pt x="1" y="444"/>
                    </a:lnTo>
                    <a:lnTo>
                      <a:pt x="889" y="977"/>
                    </a:lnTo>
                    <a:lnTo>
                      <a:pt x="1687" y="444"/>
                    </a:lnTo>
                    <a:lnTo>
                      <a:pt x="8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0"/>
              <p:cNvSpPr/>
              <p:nvPr/>
            </p:nvSpPr>
            <p:spPr>
              <a:xfrm>
                <a:off x="7341028" y="3732224"/>
                <a:ext cx="6964" cy="4065"/>
              </a:xfrm>
              <a:custGeom>
                <a:rect b="b" l="l" r="r" t="t"/>
                <a:pathLst>
                  <a:path extrusionOk="0" h="622" w="1066">
                    <a:moveTo>
                      <a:pt x="178" y="0"/>
                    </a:moveTo>
                    <a:lnTo>
                      <a:pt x="0" y="178"/>
                    </a:lnTo>
                    <a:lnTo>
                      <a:pt x="799" y="621"/>
                    </a:lnTo>
                    <a:lnTo>
                      <a:pt x="1066" y="533"/>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0"/>
              <p:cNvSpPr/>
              <p:nvPr/>
            </p:nvSpPr>
            <p:spPr>
              <a:xfrm>
                <a:off x="7296962" y="3750781"/>
                <a:ext cx="13339" cy="11606"/>
              </a:xfrm>
              <a:custGeom>
                <a:rect b="b" l="l" r="r" t="t"/>
                <a:pathLst>
                  <a:path extrusionOk="0" h="1776" w="2042">
                    <a:moveTo>
                      <a:pt x="2041" y="0"/>
                    </a:moveTo>
                    <a:lnTo>
                      <a:pt x="0" y="1154"/>
                    </a:lnTo>
                    <a:lnTo>
                      <a:pt x="533" y="1775"/>
                    </a:lnTo>
                    <a:lnTo>
                      <a:pt x="2041" y="888"/>
                    </a:lnTo>
                    <a:lnTo>
                      <a:pt x="204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0"/>
              <p:cNvSpPr/>
              <p:nvPr/>
            </p:nvSpPr>
            <p:spPr>
              <a:xfrm>
                <a:off x="7316091" y="3744397"/>
                <a:ext cx="5226" cy="9286"/>
              </a:xfrm>
              <a:custGeom>
                <a:rect b="b" l="l" r="r" t="t"/>
                <a:pathLst>
                  <a:path extrusionOk="0" h="1421" w="800">
                    <a:moveTo>
                      <a:pt x="800" y="1"/>
                    </a:moveTo>
                    <a:lnTo>
                      <a:pt x="1" y="445"/>
                    </a:lnTo>
                    <a:lnTo>
                      <a:pt x="1" y="1421"/>
                    </a:lnTo>
                    <a:lnTo>
                      <a:pt x="800" y="977"/>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0"/>
              <p:cNvSpPr/>
              <p:nvPr/>
            </p:nvSpPr>
            <p:spPr>
              <a:xfrm>
                <a:off x="7310296" y="3747298"/>
                <a:ext cx="5801" cy="9286"/>
              </a:xfrm>
              <a:custGeom>
                <a:rect b="b" l="l" r="r" t="t"/>
                <a:pathLst>
                  <a:path extrusionOk="0" h="1421" w="888">
                    <a:moveTo>
                      <a:pt x="888" y="1"/>
                    </a:moveTo>
                    <a:lnTo>
                      <a:pt x="0" y="533"/>
                    </a:lnTo>
                    <a:lnTo>
                      <a:pt x="0" y="1421"/>
                    </a:lnTo>
                    <a:lnTo>
                      <a:pt x="888" y="977"/>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0"/>
              <p:cNvSpPr/>
              <p:nvPr/>
            </p:nvSpPr>
            <p:spPr>
              <a:xfrm>
                <a:off x="7378137" y="3724102"/>
                <a:ext cx="61464" cy="38870"/>
              </a:xfrm>
              <a:custGeom>
                <a:rect b="b" l="l" r="r" t="t"/>
                <a:pathLst>
                  <a:path extrusionOk="0" h="5948" w="9409">
                    <a:moveTo>
                      <a:pt x="1" y="1"/>
                    </a:moveTo>
                    <a:lnTo>
                      <a:pt x="1" y="977"/>
                    </a:lnTo>
                    <a:lnTo>
                      <a:pt x="8610" y="5947"/>
                    </a:lnTo>
                    <a:lnTo>
                      <a:pt x="9409" y="5415"/>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0"/>
              <p:cNvSpPr/>
              <p:nvPr/>
            </p:nvSpPr>
            <p:spPr>
              <a:xfrm>
                <a:off x="7372917" y="3724102"/>
                <a:ext cx="5226" cy="6385"/>
              </a:xfrm>
              <a:custGeom>
                <a:rect b="b" l="l" r="r" t="t"/>
                <a:pathLst>
                  <a:path extrusionOk="0" h="977" w="800">
                    <a:moveTo>
                      <a:pt x="711" y="1"/>
                    </a:moveTo>
                    <a:cubicBezTo>
                      <a:pt x="622" y="89"/>
                      <a:pt x="533" y="178"/>
                      <a:pt x="356" y="267"/>
                    </a:cubicBezTo>
                    <a:lnTo>
                      <a:pt x="1" y="533"/>
                    </a:lnTo>
                    <a:lnTo>
                      <a:pt x="800" y="977"/>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0"/>
              <p:cNvSpPr/>
              <p:nvPr/>
            </p:nvSpPr>
            <p:spPr>
              <a:xfrm>
                <a:off x="7372917" y="3727585"/>
                <a:ext cx="7" cy="7"/>
              </a:xfrm>
              <a:custGeom>
                <a:rect b="b" l="l" r="r" t="t"/>
                <a:pathLst>
                  <a:path extrusionOk="0" h="1" w="1">
                    <a:moveTo>
                      <a:pt x="1" y="0"/>
                    </a:moveTo>
                    <a:lnTo>
                      <a:pt x="1" y="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0"/>
              <p:cNvSpPr/>
              <p:nvPr/>
            </p:nvSpPr>
            <p:spPr>
              <a:xfrm>
                <a:off x="7375236" y="3724102"/>
                <a:ext cx="2326" cy="1745"/>
              </a:xfrm>
              <a:custGeom>
                <a:rect b="b" l="l" r="r" t="t"/>
                <a:pathLst>
                  <a:path extrusionOk="0" h="267" w="356">
                    <a:moveTo>
                      <a:pt x="356" y="1"/>
                    </a:moveTo>
                    <a:cubicBezTo>
                      <a:pt x="267" y="89"/>
                      <a:pt x="178" y="178"/>
                      <a:pt x="1" y="267"/>
                    </a:cubicBezTo>
                    <a:cubicBezTo>
                      <a:pt x="178" y="178"/>
                      <a:pt x="267" y="89"/>
                      <a:pt x="356"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0"/>
              <p:cNvSpPr/>
              <p:nvPr/>
            </p:nvSpPr>
            <p:spPr>
              <a:xfrm>
                <a:off x="7377556" y="3724102"/>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0"/>
              <p:cNvSpPr/>
              <p:nvPr/>
            </p:nvSpPr>
            <p:spPr>
              <a:xfrm>
                <a:off x="7372917" y="3721201"/>
                <a:ext cx="4645" cy="6391"/>
              </a:xfrm>
              <a:custGeom>
                <a:rect b="b" l="l" r="r" t="t"/>
                <a:pathLst>
                  <a:path extrusionOk="0" h="978" w="711">
                    <a:moveTo>
                      <a:pt x="1" y="1"/>
                    </a:moveTo>
                    <a:lnTo>
                      <a:pt x="1" y="977"/>
                    </a:lnTo>
                    <a:lnTo>
                      <a:pt x="356" y="711"/>
                    </a:lnTo>
                    <a:cubicBezTo>
                      <a:pt x="533" y="622"/>
                      <a:pt x="622" y="533"/>
                      <a:pt x="711" y="445"/>
                    </a:cubicBez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0"/>
              <p:cNvSpPr/>
              <p:nvPr/>
            </p:nvSpPr>
            <p:spPr>
              <a:xfrm>
                <a:off x="7353206" y="3721201"/>
                <a:ext cx="19715" cy="14508"/>
              </a:xfrm>
              <a:custGeom>
                <a:rect b="b" l="l" r="r" t="t"/>
                <a:pathLst>
                  <a:path extrusionOk="0" h="2220" w="3018">
                    <a:moveTo>
                      <a:pt x="3018" y="1"/>
                    </a:moveTo>
                    <a:lnTo>
                      <a:pt x="0" y="1687"/>
                    </a:lnTo>
                    <a:lnTo>
                      <a:pt x="799" y="2220"/>
                    </a:lnTo>
                    <a:lnTo>
                      <a:pt x="3018" y="977"/>
                    </a:lnTo>
                    <a:lnTo>
                      <a:pt x="301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0"/>
              <p:cNvSpPr/>
              <p:nvPr/>
            </p:nvSpPr>
            <p:spPr>
              <a:xfrm>
                <a:off x="7289422" y="3762379"/>
                <a:ext cx="14502" cy="9868"/>
              </a:xfrm>
              <a:custGeom>
                <a:rect b="b" l="l" r="r" t="t"/>
                <a:pathLst>
                  <a:path extrusionOk="0" h="1510" w="2220">
                    <a:moveTo>
                      <a:pt x="1687" y="0"/>
                    </a:moveTo>
                    <a:lnTo>
                      <a:pt x="0" y="977"/>
                    </a:lnTo>
                    <a:lnTo>
                      <a:pt x="888" y="1509"/>
                    </a:lnTo>
                    <a:lnTo>
                      <a:pt x="2219" y="710"/>
                    </a:lnTo>
                    <a:lnTo>
                      <a:pt x="168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0"/>
              <p:cNvSpPr/>
              <p:nvPr/>
            </p:nvSpPr>
            <p:spPr>
              <a:xfrm>
                <a:off x="7321311" y="3744397"/>
                <a:ext cx="15084" cy="12769"/>
              </a:xfrm>
              <a:custGeom>
                <a:rect b="b" l="l" r="r" t="t"/>
                <a:pathLst>
                  <a:path extrusionOk="0" h="1954" w="2309">
                    <a:moveTo>
                      <a:pt x="1776" y="1"/>
                    </a:moveTo>
                    <a:lnTo>
                      <a:pt x="1" y="977"/>
                    </a:lnTo>
                    <a:lnTo>
                      <a:pt x="1" y="1954"/>
                    </a:lnTo>
                    <a:lnTo>
                      <a:pt x="2308" y="622"/>
                    </a:lnTo>
                    <a:lnTo>
                      <a:pt x="1776"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0"/>
              <p:cNvSpPr/>
              <p:nvPr/>
            </p:nvSpPr>
            <p:spPr>
              <a:xfrm>
                <a:off x="7347986" y="3732224"/>
                <a:ext cx="10445" cy="6385"/>
              </a:xfrm>
              <a:custGeom>
                <a:rect b="b" l="l" r="r" t="t"/>
                <a:pathLst>
                  <a:path extrusionOk="0" h="977" w="1599">
                    <a:moveTo>
                      <a:pt x="799" y="0"/>
                    </a:moveTo>
                    <a:lnTo>
                      <a:pt x="1" y="533"/>
                    </a:lnTo>
                    <a:lnTo>
                      <a:pt x="799" y="976"/>
                    </a:lnTo>
                    <a:lnTo>
                      <a:pt x="1598" y="533"/>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0"/>
              <p:cNvSpPr/>
              <p:nvPr/>
            </p:nvSpPr>
            <p:spPr>
              <a:xfrm>
                <a:off x="7346248" y="3735700"/>
                <a:ext cx="6964" cy="3490"/>
              </a:xfrm>
              <a:custGeom>
                <a:rect b="b" l="l" r="r" t="t"/>
                <a:pathLst>
                  <a:path extrusionOk="0" h="534" w="1066">
                    <a:moveTo>
                      <a:pt x="267" y="1"/>
                    </a:moveTo>
                    <a:lnTo>
                      <a:pt x="0" y="89"/>
                    </a:lnTo>
                    <a:lnTo>
                      <a:pt x="888" y="533"/>
                    </a:lnTo>
                    <a:lnTo>
                      <a:pt x="1065" y="444"/>
                    </a:ln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0"/>
              <p:cNvSpPr/>
              <p:nvPr/>
            </p:nvSpPr>
            <p:spPr>
              <a:xfrm>
                <a:off x="7300437" y="3756576"/>
                <a:ext cx="9864" cy="10449"/>
              </a:xfrm>
              <a:custGeom>
                <a:rect b="b" l="l" r="r" t="t"/>
                <a:pathLst>
                  <a:path extrusionOk="0" h="1599" w="1510">
                    <a:moveTo>
                      <a:pt x="1509" y="1"/>
                    </a:moveTo>
                    <a:lnTo>
                      <a:pt x="1" y="888"/>
                    </a:lnTo>
                    <a:lnTo>
                      <a:pt x="533" y="1598"/>
                    </a:lnTo>
                    <a:lnTo>
                      <a:pt x="1509" y="977"/>
                    </a:lnTo>
                    <a:lnTo>
                      <a:pt x="150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0"/>
              <p:cNvSpPr/>
              <p:nvPr/>
            </p:nvSpPr>
            <p:spPr>
              <a:xfrm>
                <a:off x="7316091" y="3750781"/>
                <a:ext cx="5226" cy="9286"/>
              </a:xfrm>
              <a:custGeom>
                <a:rect b="b" l="l" r="r" t="t"/>
                <a:pathLst>
                  <a:path extrusionOk="0" h="1421" w="800">
                    <a:moveTo>
                      <a:pt x="800" y="0"/>
                    </a:moveTo>
                    <a:lnTo>
                      <a:pt x="1" y="444"/>
                    </a:lnTo>
                    <a:lnTo>
                      <a:pt x="1" y="1420"/>
                    </a:lnTo>
                    <a:lnTo>
                      <a:pt x="800" y="977"/>
                    </a:lnTo>
                    <a:lnTo>
                      <a:pt x="80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0"/>
              <p:cNvSpPr/>
              <p:nvPr/>
            </p:nvSpPr>
            <p:spPr>
              <a:xfrm>
                <a:off x="7310296" y="3753682"/>
                <a:ext cx="5801" cy="9286"/>
              </a:xfrm>
              <a:custGeom>
                <a:rect b="b" l="l" r="r" t="t"/>
                <a:pathLst>
                  <a:path extrusionOk="0" h="1421" w="888">
                    <a:moveTo>
                      <a:pt x="888" y="0"/>
                    </a:moveTo>
                    <a:lnTo>
                      <a:pt x="0" y="444"/>
                    </a:lnTo>
                    <a:lnTo>
                      <a:pt x="0" y="1420"/>
                    </a:lnTo>
                    <a:lnTo>
                      <a:pt x="888" y="976"/>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0"/>
              <p:cNvSpPr/>
              <p:nvPr/>
            </p:nvSpPr>
            <p:spPr>
              <a:xfrm>
                <a:off x="7264485" y="3767018"/>
                <a:ext cx="8708" cy="9868"/>
              </a:xfrm>
              <a:custGeom>
                <a:rect b="b" l="l" r="r" t="t"/>
                <a:pathLst>
                  <a:path extrusionOk="0" h="1510" w="1333">
                    <a:moveTo>
                      <a:pt x="1" y="0"/>
                    </a:moveTo>
                    <a:lnTo>
                      <a:pt x="1" y="1509"/>
                    </a:lnTo>
                    <a:lnTo>
                      <a:pt x="1332" y="79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0"/>
              <p:cNvSpPr/>
              <p:nvPr/>
            </p:nvSpPr>
            <p:spPr>
              <a:xfrm>
                <a:off x="7269705" y="3778034"/>
                <a:ext cx="28416" cy="16246"/>
              </a:xfrm>
              <a:custGeom>
                <a:rect b="b" l="l" r="r" t="t"/>
                <a:pathLst>
                  <a:path extrusionOk="0" h="2486" w="4350">
                    <a:moveTo>
                      <a:pt x="2219" y="1"/>
                    </a:moveTo>
                    <a:lnTo>
                      <a:pt x="1" y="1243"/>
                    </a:lnTo>
                    <a:lnTo>
                      <a:pt x="2219" y="2486"/>
                    </a:lnTo>
                    <a:lnTo>
                      <a:pt x="4350" y="1243"/>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0"/>
              <p:cNvSpPr/>
              <p:nvPr/>
            </p:nvSpPr>
            <p:spPr>
              <a:xfrm>
                <a:off x="7295217" y="3792533"/>
                <a:ext cx="55670" cy="40608"/>
              </a:xfrm>
              <a:custGeom>
                <a:rect b="b" l="l" r="r" t="t"/>
                <a:pathLst>
                  <a:path extrusionOk="0" h="6214" w="8522">
                    <a:moveTo>
                      <a:pt x="2131" y="1"/>
                    </a:moveTo>
                    <a:lnTo>
                      <a:pt x="1" y="1243"/>
                    </a:lnTo>
                    <a:lnTo>
                      <a:pt x="8521" y="6213"/>
                    </a:lnTo>
                    <a:lnTo>
                      <a:pt x="8521" y="3728"/>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0"/>
              <p:cNvSpPr/>
              <p:nvPr/>
            </p:nvSpPr>
            <p:spPr>
              <a:xfrm>
                <a:off x="7284202" y="3786156"/>
                <a:ext cx="19722" cy="11606"/>
              </a:xfrm>
              <a:custGeom>
                <a:rect b="b" l="l" r="r" t="t"/>
                <a:pathLst>
                  <a:path extrusionOk="0" h="1776" w="3019">
                    <a:moveTo>
                      <a:pt x="2131" y="0"/>
                    </a:moveTo>
                    <a:lnTo>
                      <a:pt x="0" y="1243"/>
                    </a:lnTo>
                    <a:lnTo>
                      <a:pt x="799" y="1775"/>
                    </a:lnTo>
                    <a:lnTo>
                      <a:pt x="3018" y="533"/>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0"/>
              <p:cNvSpPr/>
              <p:nvPr/>
            </p:nvSpPr>
            <p:spPr>
              <a:xfrm>
                <a:off x="7289422" y="3789632"/>
                <a:ext cx="19715" cy="11031"/>
              </a:xfrm>
              <a:custGeom>
                <a:rect b="b" l="l" r="r" t="t"/>
                <a:pathLst>
                  <a:path extrusionOk="0" h="1688" w="3018">
                    <a:moveTo>
                      <a:pt x="2219" y="1"/>
                    </a:moveTo>
                    <a:lnTo>
                      <a:pt x="0" y="1243"/>
                    </a:lnTo>
                    <a:lnTo>
                      <a:pt x="888" y="1687"/>
                    </a:lnTo>
                    <a:lnTo>
                      <a:pt x="3018" y="445"/>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0"/>
              <p:cNvSpPr/>
              <p:nvPr/>
            </p:nvSpPr>
            <p:spPr>
              <a:xfrm>
                <a:off x="7264485" y="3772239"/>
                <a:ext cx="13921" cy="11025"/>
              </a:xfrm>
              <a:custGeom>
                <a:rect b="b" l="l" r="r" t="t"/>
                <a:pathLst>
                  <a:path extrusionOk="0" h="1687" w="2131">
                    <a:moveTo>
                      <a:pt x="1332" y="0"/>
                    </a:moveTo>
                    <a:lnTo>
                      <a:pt x="1" y="710"/>
                    </a:lnTo>
                    <a:lnTo>
                      <a:pt x="1" y="1686"/>
                    </a:lnTo>
                    <a:lnTo>
                      <a:pt x="2131" y="444"/>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0"/>
              <p:cNvSpPr/>
              <p:nvPr/>
            </p:nvSpPr>
            <p:spPr>
              <a:xfrm>
                <a:off x="7264485" y="3775133"/>
                <a:ext cx="19722" cy="11031"/>
              </a:xfrm>
              <a:custGeom>
                <a:rect b="b" l="l" r="r" t="t"/>
                <a:pathLst>
                  <a:path extrusionOk="0" h="1688" w="3019">
                    <a:moveTo>
                      <a:pt x="2131" y="1"/>
                    </a:moveTo>
                    <a:lnTo>
                      <a:pt x="1" y="1243"/>
                    </a:lnTo>
                    <a:lnTo>
                      <a:pt x="800" y="1687"/>
                    </a:lnTo>
                    <a:lnTo>
                      <a:pt x="3018" y="445"/>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0"/>
              <p:cNvSpPr/>
              <p:nvPr/>
            </p:nvSpPr>
            <p:spPr>
              <a:xfrm>
                <a:off x="7327113" y="3737438"/>
                <a:ext cx="2907" cy="2326"/>
              </a:xfrm>
              <a:custGeom>
                <a:rect b="b" l="l" r="r" t="t"/>
                <a:pathLst>
                  <a:path extrusionOk="0" h="356" w="445">
                    <a:moveTo>
                      <a:pt x="0" y="1"/>
                    </a:moveTo>
                    <a:lnTo>
                      <a:pt x="267" y="356"/>
                    </a:lnTo>
                    <a:lnTo>
                      <a:pt x="444" y="267"/>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0"/>
              <p:cNvSpPr/>
              <p:nvPr/>
            </p:nvSpPr>
            <p:spPr>
              <a:xfrm>
                <a:off x="7336390" y="3745560"/>
                <a:ext cx="18559" cy="13344"/>
              </a:xfrm>
              <a:custGeom>
                <a:rect b="b" l="l" r="r" t="t"/>
                <a:pathLst>
                  <a:path extrusionOk="0" h="2042" w="2841">
                    <a:moveTo>
                      <a:pt x="710" y="0"/>
                    </a:moveTo>
                    <a:lnTo>
                      <a:pt x="0" y="444"/>
                    </a:lnTo>
                    <a:lnTo>
                      <a:pt x="1420" y="2042"/>
                    </a:lnTo>
                    <a:lnTo>
                      <a:pt x="2841" y="1243"/>
                    </a:lnTo>
                    <a:lnTo>
                      <a:pt x="71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0"/>
              <p:cNvSpPr/>
              <p:nvPr/>
            </p:nvSpPr>
            <p:spPr>
              <a:xfrm>
                <a:off x="7353206" y="3760059"/>
                <a:ext cx="49288" cy="35387"/>
              </a:xfrm>
              <a:custGeom>
                <a:rect b="b" l="l" r="r" t="t"/>
                <a:pathLst>
                  <a:path extrusionOk="0" h="5415" w="7545">
                    <a:moveTo>
                      <a:pt x="1953" y="0"/>
                    </a:moveTo>
                    <a:lnTo>
                      <a:pt x="0" y="1154"/>
                    </a:lnTo>
                    <a:lnTo>
                      <a:pt x="3728" y="5414"/>
                    </a:lnTo>
                    <a:lnTo>
                      <a:pt x="7544" y="3195"/>
                    </a:lnTo>
                    <a:lnTo>
                      <a:pt x="195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0"/>
              <p:cNvSpPr/>
              <p:nvPr/>
            </p:nvSpPr>
            <p:spPr>
              <a:xfrm>
                <a:off x="7353206" y="3760059"/>
                <a:ext cx="12758" cy="7548"/>
              </a:xfrm>
              <a:custGeom>
                <a:rect b="b" l="l" r="r" t="t"/>
                <a:pathLst>
                  <a:path extrusionOk="0" h="1155" w="1953">
                    <a:moveTo>
                      <a:pt x="1953" y="0"/>
                    </a:moveTo>
                    <a:lnTo>
                      <a:pt x="0" y="1154"/>
                    </a:lnTo>
                    <a:lnTo>
                      <a:pt x="0" y="1154"/>
                    </a:lnTo>
                    <a:lnTo>
                      <a:pt x="195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0"/>
              <p:cNvSpPr/>
              <p:nvPr/>
            </p:nvSpPr>
            <p:spPr>
              <a:xfrm>
                <a:off x="7345667" y="3753682"/>
                <a:ext cx="15084" cy="9861"/>
              </a:xfrm>
              <a:custGeom>
                <a:rect b="b" l="l" r="r" t="t"/>
                <a:pathLst>
                  <a:path extrusionOk="0" h="1509" w="2309">
                    <a:moveTo>
                      <a:pt x="1421" y="0"/>
                    </a:moveTo>
                    <a:lnTo>
                      <a:pt x="0" y="799"/>
                    </a:lnTo>
                    <a:lnTo>
                      <a:pt x="622" y="1509"/>
                    </a:lnTo>
                    <a:lnTo>
                      <a:pt x="2308" y="533"/>
                    </a:lnTo>
                    <a:lnTo>
                      <a:pt x="142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0"/>
              <p:cNvSpPr/>
              <p:nvPr/>
            </p:nvSpPr>
            <p:spPr>
              <a:xfrm>
                <a:off x="7349724" y="3757158"/>
                <a:ext cx="16240" cy="10449"/>
              </a:xfrm>
              <a:custGeom>
                <a:rect b="b" l="l" r="r" t="t"/>
                <a:pathLst>
                  <a:path extrusionOk="0" h="1599" w="2486">
                    <a:moveTo>
                      <a:pt x="1687" y="1"/>
                    </a:moveTo>
                    <a:lnTo>
                      <a:pt x="1" y="977"/>
                    </a:lnTo>
                    <a:lnTo>
                      <a:pt x="533" y="1598"/>
                    </a:lnTo>
                    <a:lnTo>
                      <a:pt x="2486" y="444"/>
                    </a:lnTo>
                    <a:lnTo>
                      <a:pt x="168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0"/>
              <p:cNvSpPr/>
              <p:nvPr/>
            </p:nvSpPr>
            <p:spPr>
              <a:xfrm>
                <a:off x="7328850" y="3739183"/>
                <a:ext cx="6382" cy="5221"/>
              </a:xfrm>
              <a:custGeom>
                <a:rect b="b" l="l" r="r" t="t"/>
                <a:pathLst>
                  <a:path extrusionOk="0" h="799" w="977">
                    <a:moveTo>
                      <a:pt x="178" y="0"/>
                    </a:moveTo>
                    <a:lnTo>
                      <a:pt x="1" y="89"/>
                    </a:lnTo>
                    <a:lnTo>
                      <a:pt x="622" y="799"/>
                    </a:lnTo>
                    <a:lnTo>
                      <a:pt x="977" y="533"/>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0"/>
              <p:cNvSpPr/>
              <p:nvPr/>
            </p:nvSpPr>
            <p:spPr>
              <a:xfrm>
                <a:off x="7332908" y="3742659"/>
                <a:ext cx="8126" cy="5810"/>
              </a:xfrm>
              <a:custGeom>
                <a:rect b="b" l="l" r="r" t="t"/>
                <a:pathLst>
                  <a:path extrusionOk="0" h="889" w="1244">
                    <a:moveTo>
                      <a:pt x="356" y="1"/>
                    </a:moveTo>
                    <a:lnTo>
                      <a:pt x="1" y="267"/>
                    </a:lnTo>
                    <a:lnTo>
                      <a:pt x="533" y="888"/>
                    </a:lnTo>
                    <a:lnTo>
                      <a:pt x="1243" y="444"/>
                    </a:lnTo>
                    <a:lnTo>
                      <a:pt x="356"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0"/>
              <p:cNvSpPr/>
              <p:nvPr/>
            </p:nvSpPr>
            <p:spPr>
              <a:xfrm>
                <a:off x="7553254" y="3842989"/>
                <a:ext cx="8701" cy="9868"/>
              </a:xfrm>
              <a:custGeom>
                <a:rect b="b" l="l" r="r" t="t"/>
                <a:pathLst>
                  <a:path extrusionOk="0" h="1510" w="1332">
                    <a:moveTo>
                      <a:pt x="1332" y="0"/>
                    </a:moveTo>
                    <a:lnTo>
                      <a:pt x="1" y="799"/>
                    </a:lnTo>
                    <a:lnTo>
                      <a:pt x="1332" y="1509"/>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0"/>
              <p:cNvSpPr/>
              <p:nvPr/>
            </p:nvSpPr>
            <p:spPr>
              <a:xfrm>
                <a:off x="7361902" y="3851686"/>
                <a:ext cx="8701" cy="10449"/>
              </a:xfrm>
              <a:custGeom>
                <a:rect b="b" l="l" r="r" t="t"/>
                <a:pathLst>
                  <a:path extrusionOk="0" h="1599" w="1332">
                    <a:moveTo>
                      <a:pt x="1" y="1"/>
                    </a:moveTo>
                    <a:lnTo>
                      <a:pt x="1" y="1598"/>
                    </a:lnTo>
                    <a:lnTo>
                      <a:pt x="1332" y="799"/>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0"/>
              <p:cNvSpPr/>
              <p:nvPr/>
            </p:nvSpPr>
            <p:spPr>
              <a:xfrm>
                <a:off x="7459319" y="3875463"/>
                <a:ext cx="45812" cy="42928"/>
              </a:xfrm>
              <a:custGeom>
                <a:rect b="b" l="l" r="r" t="t"/>
                <a:pathLst>
                  <a:path extrusionOk="0" h="6569" w="7013">
                    <a:moveTo>
                      <a:pt x="7012" y="1"/>
                    </a:moveTo>
                    <a:lnTo>
                      <a:pt x="0" y="4083"/>
                    </a:lnTo>
                    <a:lnTo>
                      <a:pt x="0" y="6568"/>
                    </a:lnTo>
                    <a:lnTo>
                      <a:pt x="7012" y="2486"/>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0"/>
              <p:cNvSpPr/>
              <p:nvPr/>
            </p:nvSpPr>
            <p:spPr>
              <a:xfrm>
                <a:off x="7367122" y="3863284"/>
                <a:ext cx="81179" cy="55110"/>
              </a:xfrm>
              <a:custGeom>
                <a:rect b="b" l="l" r="r" t="t"/>
                <a:pathLst>
                  <a:path extrusionOk="0" h="8433" w="12427">
                    <a:moveTo>
                      <a:pt x="2219" y="1"/>
                    </a:moveTo>
                    <a:lnTo>
                      <a:pt x="0" y="1243"/>
                    </a:lnTo>
                    <a:lnTo>
                      <a:pt x="12426" y="8432"/>
                    </a:lnTo>
                    <a:lnTo>
                      <a:pt x="12426" y="5947"/>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0"/>
              <p:cNvSpPr/>
              <p:nvPr/>
            </p:nvSpPr>
            <p:spPr>
              <a:xfrm>
                <a:off x="7516145" y="3854005"/>
                <a:ext cx="40593" cy="31910"/>
              </a:xfrm>
              <a:custGeom>
                <a:rect b="b" l="l" r="r" t="t"/>
                <a:pathLst>
                  <a:path extrusionOk="0" h="4883" w="6214">
                    <a:moveTo>
                      <a:pt x="3994" y="1"/>
                    </a:moveTo>
                    <a:lnTo>
                      <a:pt x="0" y="2308"/>
                    </a:lnTo>
                    <a:lnTo>
                      <a:pt x="0" y="4882"/>
                    </a:lnTo>
                    <a:lnTo>
                      <a:pt x="6213" y="1243"/>
                    </a:lnTo>
                    <a:lnTo>
                      <a:pt x="3994"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0"/>
              <p:cNvSpPr/>
              <p:nvPr/>
            </p:nvSpPr>
            <p:spPr>
              <a:xfrm>
                <a:off x="7374080" y="3859226"/>
                <a:ext cx="7" cy="16246"/>
              </a:xfrm>
              <a:custGeom>
                <a:rect b="b" l="l" r="r" t="t"/>
                <a:pathLst>
                  <a:path extrusionOk="0" h="2486" w="1">
                    <a:moveTo>
                      <a:pt x="0" y="0"/>
                    </a:moveTo>
                    <a:lnTo>
                      <a:pt x="0" y="0"/>
                    </a:lnTo>
                    <a:lnTo>
                      <a:pt x="0" y="2486"/>
                    </a:lnTo>
                    <a:lnTo>
                      <a:pt x="0" y="2486"/>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0"/>
              <p:cNvSpPr/>
              <p:nvPr/>
            </p:nvSpPr>
            <p:spPr>
              <a:xfrm>
                <a:off x="7548034" y="3848210"/>
                <a:ext cx="13921" cy="11025"/>
              </a:xfrm>
              <a:custGeom>
                <a:rect b="b" l="l" r="r" t="t"/>
                <a:pathLst>
                  <a:path extrusionOk="0" h="1687" w="2131">
                    <a:moveTo>
                      <a:pt x="800" y="0"/>
                    </a:moveTo>
                    <a:lnTo>
                      <a:pt x="1" y="444"/>
                    </a:lnTo>
                    <a:lnTo>
                      <a:pt x="2131" y="1686"/>
                    </a:lnTo>
                    <a:lnTo>
                      <a:pt x="2131" y="710"/>
                    </a:lnTo>
                    <a:lnTo>
                      <a:pt x="80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0"/>
              <p:cNvSpPr/>
              <p:nvPr/>
            </p:nvSpPr>
            <p:spPr>
              <a:xfrm>
                <a:off x="7361902" y="3856906"/>
                <a:ext cx="13921" cy="11606"/>
              </a:xfrm>
              <a:custGeom>
                <a:rect b="b" l="l" r="r" t="t"/>
                <a:pathLst>
                  <a:path extrusionOk="0" h="1776" w="2131">
                    <a:moveTo>
                      <a:pt x="1332" y="0"/>
                    </a:moveTo>
                    <a:lnTo>
                      <a:pt x="1" y="799"/>
                    </a:lnTo>
                    <a:lnTo>
                      <a:pt x="1" y="1775"/>
                    </a:lnTo>
                    <a:lnTo>
                      <a:pt x="2131" y="533"/>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0"/>
              <p:cNvSpPr/>
              <p:nvPr/>
            </p:nvSpPr>
            <p:spPr>
              <a:xfrm>
                <a:off x="7516145" y="3851104"/>
                <a:ext cx="45806" cy="34812"/>
              </a:xfrm>
              <a:custGeom>
                <a:rect b="b" l="l" r="r" t="t"/>
                <a:pathLst>
                  <a:path extrusionOk="0" h="5327" w="7012">
                    <a:moveTo>
                      <a:pt x="4882" y="1"/>
                    </a:moveTo>
                    <a:lnTo>
                      <a:pt x="3994" y="445"/>
                    </a:lnTo>
                    <a:lnTo>
                      <a:pt x="6213" y="1687"/>
                    </a:lnTo>
                    <a:lnTo>
                      <a:pt x="0" y="5326"/>
                    </a:lnTo>
                    <a:lnTo>
                      <a:pt x="7012" y="1243"/>
                    </a:lnTo>
                    <a:lnTo>
                      <a:pt x="488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0"/>
              <p:cNvSpPr/>
              <p:nvPr/>
            </p:nvSpPr>
            <p:spPr>
              <a:xfrm>
                <a:off x="7361902" y="3860382"/>
                <a:ext cx="19722" cy="11031"/>
              </a:xfrm>
              <a:custGeom>
                <a:rect b="b" l="l" r="r" t="t"/>
                <a:pathLst>
                  <a:path extrusionOk="0" h="1688" w="3019">
                    <a:moveTo>
                      <a:pt x="2131" y="1"/>
                    </a:moveTo>
                    <a:lnTo>
                      <a:pt x="1" y="1243"/>
                    </a:lnTo>
                    <a:lnTo>
                      <a:pt x="799" y="1687"/>
                    </a:lnTo>
                    <a:lnTo>
                      <a:pt x="3018" y="445"/>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0"/>
              <p:cNvSpPr/>
              <p:nvPr/>
            </p:nvSpPr>
            <p:spPr>
              <a:xfrm>
                <a:off x="7475554" y="3757740"/>
                <a:ext cx="81179" cy="55103"/>
              </a:xfrm>
              <a:custGeom>
                <a:rect b="b" l="l" r="r" t="t"/>
                <a:pathLst>
                  <a:path extrusionOk="0" h="8432" w="12427">
                    <a:moveTo>
                      <a:pt x="1" y="0"/>
                    </a:moveTo>
                    <a:lnTo>
                      <a:pt x="1" y="2485"/>
                    </a:lnTo>
                    <a:lnTo>
                      <a:pt x="10207" y="8432"/>
                    </a:lnTo>
                    <a:lnTo>
                      <a:pt x="12426" y="718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0"/>
              <p:cNvSpPr/>
              <p:nvPr/>
            </p:nvSpPr>
            <p:spPr>
              <a:xfrm>
                <a:off x="7455837" y="3757740"/>
                <a:ext cx="8708" cy="10443"/>
              </a:xfrm>
              <a:custGeom>
                <a:rect b="b" l="l" r="r" t="t"/>
                <a:pathLst>
                  <a:path extrusionOk="0" h="1598" w="1333">
                    <a:moveTo>
                      <a:pt x="1332" y="0"/>
                    </a:moveTo>
                    <a:lnTo>
                      <a:pt x="1" y="799"/>
                    </a:lnTo>
                    <a:lnTo>
                      <a:pt x="1332" y="1598"/>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0"/>
              <p:cNvSpPr/>
              <p:nvPr/>
            </p:nvSpPr>
            <p:spPr>
              <a:xfrm>
                <a:off x="7430906" y="3769337"/>
                <a:ext cx="28416" cy="16246"/>
              </a:xfrm>
              <a:custGeom>
                <a:rect b="b" l="l" r="r" t="t"/>
                <a:pathLst>
                  <a:path extrusionOk="0" h="2486" w="4350">
                    <a:moveTo>
                      <a:pt x="2131" y="0"/>
                    </a:moveTo>
                    <a:lnTo>
                      <a:pt x="0" y="1243"/>
                    </a:lnTo>
                    <a:lnTo>
                      <a:pt x="2131" y="2486"/>
                    </a:lnTo>
                    <a:lnTo>
                      <a:pt x="4349" y="1243"/>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0"/>
              <p:cNvSpPr/>
              <p:nvPr/>
            </p:nvSpPr>
            <p:spPr>
              <a:xfrm>
                <a:off x="7367122" y="3803550"/>
                <a:ext cx="27254" cy="18572"/>
              </a:xfrm>
              <a:custGeom>
                <a:rect b="b" l="l" r="r" t="t"/>
                <a:pathLst>
                  <a:path extrusionOk="0" h="2842" w="4172">
                    <a:moveTo>
                      <a:pt x="2663" y="1"/>
                    </a:moveTo>
                    <a:lnTo>
                      <a:pt x="0" y="1598"/>
                    </a:lnTo>
                    <a:lnTo>
                      <a:pt x="2219" y="2841"/>
                    </a:lnTo>
                    <a:lnTo>
                      <a:pt x="4172" y="1687"/>
                    </a:lnTo>
                    <a:lnTo>
                      <a:pt x="266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0"/>
              <p:cNvSpPr/>
              <p:nvPr/>
            </p:nvSpPr>
            <p:spPr>
              <a:xfrm>
                <a:off x="7418728" y="3790795"/>
                <a:ext cx="8701" cy="9868"/>
              </a:xfrm>
              <a:custGeom>
                <a:rect b="b" l="l" r="r" t="t"/>
                <a:pathLst>
                  <a:path extrusionOk="0" h="1510" w="1332">
                    <a:moveTo>
                      <a:pt x="1" y="0"/>
                    </a:moveTo>
                    <a:lnTo>
                      <a:pt x="1" y="1509"/>
                    </a:lnTo>
                    <a:lnTo>
                      <a:pt x="1332" y="71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0"/>
              <p:cNvSpPr/>
              <p:nvPr/>
            </p:nvSpPr>
            <p:spPr>
              <a:xfrm>
                <a:off x="7425686" y="3777453"/>
                <a:ext cx="19140" cy="11031"/>
              </a:xfrm>
              <a:custGeom>
                <a:rect b="b" l="l" r="r" t="t"/>
                <a:pathLst>
                  <a:path extrusionOk="0" h="1688" w="2930">
                    <a:moveTo>
                      <a:pt x="799" y="1"/>
                    </a:moveTo>
                    <a:lnTo>
                      <a:pt x="1" y="445"/>
                    </a:lnTo>
                    <a:lnTo>
                      <a:pt x="2131" y="1687"/>
                    </a:lnTo>
                    <a:lnTo>
                      <a:pt x="2930" y="1244"/>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20"/>
              <p:cNvSpPr/>
              <p:nvPr/>
            </p:nvSpPr>
            <p:spPr>
              <a:xfrm>
                <a:off x="7423948" y="3780354"/>
                <a:ext cx="15658" cy="8711"/>
              </a:xfrm>
              <a:custGeom>
                <a:rect b="b" l="l" r="r" t="t"/>
                <a:pathLst>
                  <a:path extrusionOk="0" h="1333" w="2397">
                    <a:moveTo>
                      <a:pt x="267" y="1"/>
                    </a:moveTo>
                    <a:lnTo>
                      <a:pt x="0" y="89"/>
                    </a:lnTo>
                    <a:lnTo>
                      <a:pt x="2219" y="1332"/>
                    </a:lnTo>
                    <a:lnTo>
                      <a:pt x="2397" y="1243"/>
                    </a:ln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0"/>
              <p:cNvSpPr/>
              <p:nvPr/>
            </p:nvSpPr>
            <p:spPr>
              <a:xfrm>
                <a:off x="7450623" y="3762960"/>
                <a:ext cx="13921" cy="11025"/>
              </a:xfrm>
              <a:custGeom>
                <a:rect b="b" l="l" r="r" t="t"/>
                <a:pathLst>
                  <a:path extrusionOk="0" h="1687" w="2131">
                    <a:moveTo>
                      <a:pt x="799" y="0"/>
                    </a:moveTo>
                    <a:lnTo>
                      <a:pt x="0" y="444"/>
                    </a:lnTo>
                    <a:lnTo>
                      <a:pt x="2130" y="1686"/>
                    </a:lnTo>
                    <a:lnTo>
                      <a:pt x="2130" y="799"/>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20"/>
              <p:cNvSpPr/>
              <p:nvPr/>
            </p:nvSpPr>
            <p:spPr>
              <a:xfrm>
                <a:off x="7444822" y="3765855"/>
                <a:ext cx="19722" cy="11606"/>
              </a:xfrm>
              <a:custGeom>
                <a:rect b="b" l="l" r="r" t="t"/>
                <a:pathLst>
                  <a:path extrusionOk="0" h="1776" w="3019">
                    <a:moveTo>
                      <a:pt x="888" y="1"/>
                    </a:moveTo>
                    <a:lnTo>
                      <a:pt x="1" y="533"/>
                    </a:lnTo>
                    <a:lnTo>
                      <a:pt x="2219" y="1776"/>
                    </a:lnTo>
                    <a:lnTo>
                      <a:pt x="3018" y="1243"/>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0"/>
              <p:cNvSpPr/>
              <p:nvPr/>
            </p:nvSpPr>
            <p:spPr>
              <a:xfrm>
                <a:off x="7470334" y="3754838"/>
                <a:ext cx="5226" cy="19148"/>
              </a:xfrm>
              <a:custGeom>
                <a:rect b="b" l="l" r="r" t="t"/>
                <a:pathLst>
                  <a:path extrusionOk="0" h="2930" w="800">
                    <a:moveTo>
                      <a:pt x="1" y="1"/>
                    </a:moveTo>
                    <a:lnTo>
                      <a:pt x="1" y="2486"/>
                    </a:lnTo>
                    <a:lnTo>
                      <a:pt x="356" y="2752"/>
                    </a:lnTo>
                    <a:lnTo>
                      <a:pt x="800" y="2929"/>
                    </a:lnTo>
                    <a:lnTo>
                      <a:pt x="800" y="444"/>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0"/>
              <p:cNvSpPr/>
              <p:nvPr/>
            </p:nvSpPr>
            <p:spPr>
              <a:xfrm>
                <a:off x="7472653" y="3772814"/>
                <a:ext cx="7" cy="7"/>
              </a:xfrm>
              <a:custGeom>
                <a:rect b="b" l="l" r="r" t="t"/>
                <a:pathLst>
                  <a:path extrusionOk="0" h="1" w="1">
                    <a:moveTo>
                      <a:pt x="1" y="1"/>
                    </a:move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0"/>
              <p:cNvSpPr/>
              <p:nvPr/>
            </p:nvSpPr>
            <p:spPr>
              <a:xfrm>
                <a:off x="7470334" y="3771075"/>
                <a:ext cx="2326" cy="1745"/>
              </a:xfrm>
              <a:custGeom>
                <a:rect b="b" l="l" r="r" t="t"/>
                <a:pathLst>
                  <a:path extrusionOk="0" h="267" w="356">
                    <a:moveTo>
                      <a:pt x="1" y="1"/>
                    </a:moveTo>
                    <a:lnTo>
                      <a:pt x="1" y="89"/>
                    </a:lnTo>
                    <a:cubicBezTo>
                      <a:pt x="78" y="89"/>
                      <a:pt x="155" y="156"/>
                      <a:pt x="232" y="174"/>
                    </a:cubicBezTo>
                    <a:lnTo>
                      <a:pt x="232" y="174"/>
                    </a:lnTo>
                    <a:lnTo>
                      <a:pt x="1" y="1"/>
                    </a:lnTo>
                    <a:close/>
                    <a:moveTo>
                      <a:pt x="232" y="174"/>
                    </a:moveTo>
                    <a:lnTo>
                      <a:pt x="356" y="267"/>
                    </a:lnTo>
                    <a:cubicBezTo>
                      <a:pt x="356" y="178"/>
                      <a:pt x="267" y="178"/>
                      <a:pt x="267" y="178"/>
                    </a:cubicBezTo>
                    <a:cubicBezTo>
                      <a:pt x="255" y="178"/>
                      <a:pt x="244" y="177"/>
                      <a:pt x="232" y="174"/>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0"/>
              <p:cNvSpPr/>
              <p:nvPr/>
            </p:nvSpPr>
            <p:spPr>
              <a:xfrm>
                <a:off x="7470334" y="3771657"/>
                <a:ext cx="1744" cy="588"/>
              </a:xfrm>
              <a:custGeom>
                <a:rect b="b" l="l" r="r" t="t"/>
                <a:pathLst>
                  <a:path extrusionOk="0" h="90" w="267">
                    <a:moveTo>
                      <a:pt x="267" y="89"/>
                    </a:moveTo>
                    <a:cubicBezTo>
                      <a:pt x="178" y="89"/>
                      <a:pt x="90" y="0"/>
                      <a:pt x="1" y="0"/>
                    </a:cubicBezTo>
                    <a:lnTo>
                      <a:pt x="1" y="0"/>
                    </a:lnTo>
                    <a:cubicBezTo>
                      <a:pt x="90" y="0"/>
                      <a:pt x="178" y="89"/>
                      <a:pt x="267"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0"/>
              <p:cNvSpPr/>
              <p:nvPr/>
            </p:nvSpPr>
            <p:spPr>
              <a:xfrm>
                <a:off x="7464539" y="3754838"/>
                <a:ext cx="5801" cy="16246"/>
              </a:xfrm>
              <a:custGeom>
                <a:rect b="b" l="l" r="r" t="t"/>
                <a:pathLst>
                  <a:path extrusionOk="0" h="2486" w="888">
                    <a:moveTo>
                      <a:pt x="888" y="1"/>
                    </a:moveTo>
                    <a:lnTo>
                      <a:pt x="0" y="444"/>
                    </a:lnTo>
                    <a:lnTo>
                      <a:pt x="0" y="2042"/>
                    </a:lnTo>
                    <a:lnTo>
                      <a:pt x="888" y="248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0"/>
              <p:cNvSpPr/>
              <p:nvPr/>
            </p:nvSpPr>
            <p:spPr>
              <a:xfrm>
                <a:off x="7464539" y="3768174"/>
                <a:ext cx="5801" cy="5810"/>
              </a:xfrm>
              <a:custGeom>
                <a:rect b="b" l="l" r="r" t="t"/>
                <a:pathLst>
                  <a:path extrusionOk="0" h="889" w="888">
                    <a:moveTo>
                      <a:pt x="0" y="1"/>
                    </a:moveTo>
                    <a:lnTo>
                      <a:pt x="0" y="888"/>
                    </a:lnTo>
                    <a:lnTo>
                      <a:pt x="444" y="711"/>
                    </a:lnTo>
                    <a:cubicBezTo>
                      <a:pt x="533" y="622"/>
                      <a:pt x="710" y="533"/>
                      <a:pt x="888" y="533"/>
                    </a:cubicBezTo>
                    <a:lnTo>
                      <a:pt x="888" y="445"/>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0"/>
              <p:cNvSpPr/>
              <p:nvPr/>
            </p:nvSpPr>
            <p:spPr>
              <a:xfrm>
                <a:off x="7467433" y="3771657"/>
                <a:ext cx="2907" cy="1163"/>
              </a:xfrm>
              <a:custGeom>
                <a:rect b="b" l="l" r="r" t="t"/>
                <a:pathLst>
                  <a:path extrusionOk="0" h="178" w="445">
                    <a:moveTo>
                      <a:pt x="445" y="0"/>
                    </a:moveTo>
                    <a:cubicBezTo>
                      <a:pt x="267" y="0"/>
                      <a:pt x="90" y="89"/>
                      <a:pt x="1" y="178"/>
                    </a:cubicBezTo>
                    <a:cubicBezTo>
                      <a:pt x="90" y="89"/>
                      <a:pt x="267" y="0"/>
                      <a:pt x="445"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0"/>
              <p:cNvSpPr/>
              <p:nvPr/>
            </p:nvSpPr>
            <p:spPr>
              <a:xfrm>
                <a:off x="7455837" y="3754838"/>
                <a:ext cx="14502" cy="8130"/>
              </a:xfrm>
              <a:custGeom>
                <a:rect b="b" l="l" r="r" t="t"/>
                <a:pathLst>
                  <a:path extrusionOk="0" h="1244" w="2220">
                    <a:moveTo>
                      <a:pt x="2220" y="1"/>
                    </a:moveTo>
                    <a:lnTo>
                      <a:pt x="1332" y="444"/>
                    </a:lnTo>
                    <a:lnTo>
                      <a:pt x="1" y="1243"/>
                    </a:lnTo>
                    <a:lnTo>
                      <a:pt x="22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0"/>
              <p:cNvSpPr/>
              <p:nvPr/>
            </p:nvSpPr>
            <p:spPr>
              <a:xfrm>
                <a:off x="7384520" y="3790795"/>
                <a:ext cx="23197" cy="23787"/>
              </a:xfrm>
              <a:custGeom>
                <a:rect b="b" l="l" r="r" t="t"/>
                <a:pathLst>
                  <a:path extrusionOk="0" h="3640" w="3551">
                    <a:moveTo>
                      <a:pt x="3550" y="0"/>
                    </a:moveTo>
                    <a:lnTo>
                      <a:pt x="0" y="1953"/>
                    </a:lnTo>
                    <a:lnTo>
                      <a:pt x="1509" y="3639"/>
                    </a:lnTo>
                    <a:lnTo>
                      <a:pt x="3550" y="2485"/>
                    </a:lnTo>
                    <a:lnTo>
                      <a:pt x="355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0"/>
              <p:cNvSpPr/>
              <p:nvPr/>
            </p:nvSpPr>
            <p:spPr>
              <a:xfrm>
                <a:off x="7413508" y="3787313"/>
                <a:ext cx="5226" cy="16246"/>
              </a:xfrm>
              <a:custGeom>
                <a:rect b="b" l="l" r="r" t="t"/>
                <a:pathLst>
                  <a:path extrusionOk="0" h="2486" w="800">
                    <a:moveTo>
                      <a:pt x="1" y="1"/>
                    </a:moveTo>
                    <a:lnTo>
                      <a:pt x="1" y="2486"/>
                    </a:lnTo>
                    <a:lnTo>
                      <a:pt x="800" y="2042"/>
                    </a:lnTo>
                    <a:lnTo>
                      <a:pt x="800" y="533"/>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0"/>
              <p:cNvSpPr/>
              <p:nvPr/>
            </p:nvSpPr>
            <p:spPr>
              <a:xfrm>
                <a:off x="7407713" y="3787313"/>
                <a:ext cx="5801" cy="19729"/>
              </a:xfrm>
              <a:custGeom>
                <a:rect b="b" l="l" r="r" t="t"/>
                <a:pathLst>
                  <a:path extrusionOk="0" h="3019" w="888">
                    <a:moveTo>
                      <a:pt x="888" y="1"/>
                    </a:moveTo>
                    <a:lnTo>
                      <a:pt x="0" y="533"/>
                    </a:lnTo>
                    <a:lnTo>
                      <a:pt x="0" y="3018"/>
                    </a:lnTo>
                    <a:lnTo>
                      <a:pt x="888" y="248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0"/>
              <p:cNvSpPr/>
              <p:nvPr/>
            </p:nvSpPr>
            <p:spPr>
              <a:xfrm>
                <a:off x="7475554" y="3786738"/>
                <a:ext cx="55663" cy="40602"/>
              </a:xfrm>
              <a:custGeom>
                <a:rect b="b" l="l" r="r" t="t"/>
                <a:pathLst>
                  <a:path extrusionOk="0" h="6213" w="8521">
                    <a:moveTo>
                      <a:pt x="1" y="0"/>
                    </a:moveTo>
                    <a:lnTo>
                      <a:pt x="1" y="2485"/>
                    </a:lnTo>
                    <a:lnTo>
                      <a:pt x="6391" y="6213"/>
                    </a:lnTo>
                    <a:lnTo>
                      <a:pt x="8521" y="497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0"/>
              <p:cNvSpPr/>
              <p:nvPr/>
            </p:nvSpPr>
            <p:spPr>
              <a:xfrm>
                <a:off x="7455837" y="3786738"/>
                <a:ext cx="8708" cy="9861"/>
              </a:xfrm>
              <a:custGeom>
                <a:rect b="b" l="l" r="r" t="t"/>
                <a:pathLst>
                  <a:path extrusionOk="0" h="1509" w="1333">
                    <a:moveTo>
                      <a:pt x="1332" y="0"/>
                    </a:moveTo>
                    <a:lnTo>
                      <a:pt x="1" y="799"/>
                    </a:lnTo>
                    <a:lnTo>
                      <a:pt x="1332" y="1509"/>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0"/>
              <p:cNvSpPr/>
              <p:nvPr/>
            </p:nvSpPr>
            <p:spPr>
              <a:xfrm>
                <a:off x="7392053" y="3822688"/>
                <a:ext cx="15665" cy="13926"/>
              </a:xfrm>
              <a:custGeom>
                <a:rect b="b" l="l" r="r" t="t"/>
                <a:pathLst>
                  <a:path extrusionOk="0" h="2131" w="2398">
                    <a:moveTo>
                      <a:pt x="1421" y="1"/>
                    </a:moveTo>
                    <a:lnTo>
                      <a:pt x="1" y="888"/>
                    </a:lnTo>
                    <a:lnTo>
                      <a:pt x="2220" y="2131"/>
                    </a:lnTo>
                    <a:lnTo>
                      <a:pt x="2397" y="1953"/>
                    </a:lnTo>
                    <a:lnTo>
                      <a:pt x="2397" y="1155"/>
                    </a:lnTo>
                    <a:lnTo>
                      <a:pt x="142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0"/>
              <p:cNvSpPr/>
              <p:nvPr/>
            </p:nvSpPr>
            <p:spPr>
              <a:xfrm>
                <a:off x="7418728" y="3801811"/>
                <a:ext cx="33636" cy="27846"/>
              </a:xfrm>
              <a:custGeom>
                <a:rect b="b" l="l" r="r" t="t"/>
                <a:pathLst>
                  <a:path extrusionOk="0" h="4261" w="5149">
                    <a:moveTo>
                      <a:pt x="3018" y="1"/>
                    </a:moveTo>
                    <a:lnTo>
                      <a:pt x="1" y="1687"/>
                    </a:lnTo>
                    <a:lnTo>
                      <a:pt x="1" y="4261"/>
                    </a:lnTo>
                    <a:lnTo>
                      <a:pt x="5148" y="1243"/>
                    </a:lnTo>
                    <a:lnTo>
                      <a:pt x="301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0"/>
              <p:cNvSpPr/>
              <p:nvPr/>
            </p:nvSpPr>
            <p:spPr>
              <a:xfrm>
                <a:off x="7450623" y="3791952"/>
                <a:ext cx="13921" cy="11031"/>
              </a:xfrm>
              <a:custGeom>
                <a:rect b="b" l="l" r="r" t="t"/>
                <a:pathLst>
                  <a:path extrusionOk="0" h="1688" w="2131">
                    <a:moveTo>
                      <a:pt x="799" y="1"/>
                    </a:moveTo>
                    <a:lnTo>
                      <a:pt x="0" y="445"/>
                    </a:lnTo>
                    <a:lnTo>
                      <a:pt x="2130" y="1687"/>
                    </a:lnTo>
                    <a:lnTo>
                      <a:pt x="2130" y="711"/>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0"/>
              <p:cNvSpPr/>
              <p:nvPr/>
            </p:nvSpPr>
            <p:spPr>
              <a:xfrm>
                <a:off x="7449460" y="3794853"/>
                <a:ext cx="15084" cy="8705"/>
              </a:xfrm>
              <a:custGeom>
                <a:rect b="b" l="l" r="r" t="t"/>
                <a:pathLst>
                  <a:path extrusionOk="0" h="1332" w="2309">
                    <a:moveTo>
                      <a:pt x="178" y="1"/>
                    </a:moveTo>
                    <a:lnTo>
                      <a:pt x="1" y="89"/>
                    </a:lnTo>
                    <a:lnTo>
                      <a:pt x="2131" y="1332"/>
                    </a:lnTo>
                    <a:lnTo>
                      <a:pt x="2308" y="124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0"/>
              <p:cNvSpPr/>
              <p:nvPr/>
            </p:nvSpPr>
            <p:spPr>
              <a:xfrm>
                <a:off x="7470334" y="3783836"/>
                <a:ext cx="5226" cy="19148"/>
              </a:xfrm>
              <a:custGeom>
                <a:rect b="b" l="l" r="r" t="t"/>
                <a:pathLst>
                  <a:path extrusionOk="0" h="2930" w="800">
                    <a:moveTo>
                      <a:pt x="1" y="0"/>
                    </a:moveTo>
                    <a:lnTo>
                      <a:pt x="1" y="2485"/>
                    </a:lnTo>
                    <a:lnTo>
                      <a:pt x="356" y="2663"/>
                    </a:lnTo>
                    <a:lnTo>
                      <a:pt x="800" y="2929"/>
                    </a:lnTo>
                    <a:lnTo>
                      <a:pt x="800"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0"/>
              <p:cNvSpPr/>
              <p:nvPr/>
            </p:nvSpPr>
            <p:spPr>
              <a:xfrm>
                <a:off x="7470334" y="3800073"/>
                <a:ext cx="2326" cy="1163"/>
              </a:xfrm>
              <a:custGeom>
                <a:rect b="b" l="l" r="r" t="t"/>
                <a:pathLst>
                  <a:path extrusionOk="0" h="178" w="356">
                    <a:moveTo>
                      <a:pt x="1" y="0"/>
                    </a:moveTo>
                    <a:lnTo>
                      <a:pt x="1" y="89"/>
                    </a:lnTo>
                    <a:cubicBezTo>
                      <a:pt x="90" y="89"/>
                      <a:pt x="267" y="178"/>
                      <a:pt x="356" y="178"/>
                    </a:cubicBez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0"/>
              <p:cNvSpPr/>
              <p:nvPr/>
            </p:nvSpPr>
            <p:spPr>
              <a:xfrm>
                <a:off x="7464539" y="3783836"/>
                <a:ext cx="5801" cy="16246"/>
              </a:xfrm>
              <a:custGeom>
                <a:rect b="b" l="l" r="r" t="t"/>
                <a:pathLst>
                  <a:path extrusionOk="0" h="2486" w="888">
                    <a:moveTo>
                      <a:pt x="888" y="0"/>
                    </a:moveTo>
                    <a:lnTo>
                      <a:pt x="0" y="444"/>
                    </a:lnTo>
                    <a:lnTo>
                      <a:pt x="0" y="1953"/>
                    </a:lnTo>
                    <a:lnTo>
                      <a:pt x="888" y="248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0"/>
              <p:cNvSpPr/>
              <p:nvPr/>
            </p:nvSpPr>
            <p:spPr>
              <a:xfrm>
                <a:off x="7464539" y="3796591"/>
                <a:ext cx="5801" cy="6391"/>
              </a:xfrm>
              <a:custGeom>
                <a:rect b="b" l="l" r="r" t="t"/>
                <a:pathLst>
                  <a:path extrusionOk="0" h="978" w="888">
                    <a:moveTo>
                      <a:pt x="0" y="1"/>
                    </a:moveTo>
                    <a:lnTo>
                      <a:pt x="0" y="977"/>
                    </a:lnTo>
                    <a:lnTo>
                      <a:pt x="444" y="711"/>
                    </a:lnTo>
                    <a:cubicBezTo>
                      <a:pt x="533" y="711"/>
                      <a:pt x="710" y="622"/>
                      <a:pt x="888" y="622"/>
                    </a:cubicBezTo>
                    <a:lnTo>
                      <a:pt x="888" y="533"/>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0"/>
              <p:cNvSpPr/>
              <p:nvPr/>
            </p:nvSpPr>
            <p:spPr>
              <a:xfrm>
                <a:off x="7455837" y="3783836"/>
                <a:ext cx="14502" cy="8123"/>
              </a:xfrm>
              <a:custGeom>
                <a:rect b="b" l="l" r="r" t="t"/>
                <a:pathLst>
                  <a:path extrusionOk="0" h="1243" w="2220">
                    <a:moveTo>
                      <a:pt x="2220" y="0"/>
                    </a:moveTo>
                    <a:lnTo>
                      <a:pt x="1332" y="444"/>
                    </a:lnTo>
                    <a:lnTo>
                      <a:pt x="1" y="1243"/>
                    </a:lnTo>
                    <a:lnTo>
                      <a:pt x="1" y="1243"/>
                    </a:lnTo>
                    <a:lnTo>
                      <a:pt x="222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0"/>
              <p:cNvSpPr/>
              <p:nvPr/>
            </p:nvSpPr>
            <p:spPr>
              <a:xfrm>
                <a:off x="7401330" y="3819212"/>
                <a:ext cx="6389" cy="11025"/>
              </a:xfrm>
              <a:custGeom>
                <a:rect b="b" l="l" r="r" t="t"/>
                <a:pathLst>
                  <a:path extrusionOk="0" h="1687" w="978">
                    <a:moveTo>
                      <a:pt x="977" y="0"/>
                    </a:moveTo>
                    <a:lnTo>
                      <a:pt x="1" y="533"/>
                    </a:lnTo>
                    <a:lnTo>
                      <a:pt x="977" y="1687"/>
                    </a:lnTo>
                    <a:lnTo>
                      <a:pt x="97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0"/>
              <p:cNvSpPr/>
              <p:nvPr/>
            </p:nvSpPr>
            <p:spPr>
              <a:xfrm>
                <a:off x="7413508" y="3812828"/>
                <a:ext cx="5226" cy="19729"/>
              </a:xfrm>
              <a:custGeom>
                <a:rect b="b" l="l" r="r" t="t"/>
                <a:pathLst>
                  <a:path extrusionOk="0" h="3019" w="800">
                    <a:moveTo>
                      <a:pt x="800" y="1"/>
                    </a:moveTo>
                    <a:lnTo>
                      <a:pt x="1" y="534"/>
                    </a:lnTo>
                    <a:lnTo>
                      <a:pt x="1" y="3019"/>
                    </a:lnTo>
                    <a:lnTo>
                      <a:pt x="800" y="2575"/>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0"/>
              <p:cNvSpPr/>
              <p:nvPr/>
            </p:nvSpPr>
            <p:spPr>
              <a:xfrm>
                <a:off x="7407713" y="3830228"/>
                <a:ext cx="3482" cy="5228"/>
              </a:xfrm>
              <a:custGeom>
                <a:rect b="b" l="l" r="r" t="t"/>
                <a:pathLst>
                  <a:path extrusionOk="0" h="800" w="533">
                    <a:moveTo>
                      <a:pt x="0" y="1"/>
                    </a:moveTo>
                    <a:lnTo>
                      <a:pt x="0" y="799"/>
                    </a:lnTo>
                    <a:lnTo>
                      <a:pt x="533" y="533"/>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0"/>
              <p:cNvSpPr/>
              <p:nvPr/>
            </p:nvSpPr>
            <p:spPr>
              <a:xfrm>
                <a:off x="7407713" y="3816311"/>
                <a:ext cx="5801" cy="17409"/>
              </a:xfrm>
              <a:custGeom>
                <a:rect b="b" l="l" r="r" t="t"/>
                <a:pathLst>
                  <a:path extrusionOk="0" h="2664" w="888">
                    <a:moveTo>
                      <a:pt x="888" y="1"/>
                    </a:moveTo>
                    <a:lnTo>
                      <a:pt x="0" y="444"/>
                    </a:lnTo>
                    <a:lnTo>
                      <a:pt x="0" y="2131"/>
                    </a:lnTo>
                    <a:lnTo>
                      <a:pt x="533" y="2663"/>
                    </a:lnTo>
                    <a:lnTo>
                      <a:pt x="888" y="248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0"/>
              <p:cNvSpPr/>
              <p:nvPr/>
            </p:nvSpPr>
            <p:spPr>
              <a:xfrm>
                <a:off x="7417572" y="3816311"/>
                <a:ext cx="82336" cy="47568"/>
              </a:xfrm>
              <a:custGeom>
                <a:rect b="b" l="l" r="r" t="t"/>
                <a:pathLst>
                  <a:path extrusionOk="0" h="7279" w="12604">
                    <a:moveTo>
                      <a:pt x="7012" y="1"/>
                    </a:moveTo>
                    <a:lnTo>
                      <a:pt x="0" y="3994"/>
                    </a:lnTo>
                    <a:lnTo>
                      <a:pt x="5503" y="7278"/>
                    </a:lnTo>
                    <a:lnTo>
                      <a:pt x="12603" y="3196"/>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0"/>
              <p:cNvSpPr/>
              <p:nvPr/>
            </p:nvSpPr>
            <p:spPr>
              <a:xfrm>
                <a:off x="7474973" y="3802975"/>
                <a:ext cx="42331" cy="27264"/>
              </a:xfrm>
              <a:custGeom>
                <a:rect b="b" l="l" r="r" t="t"/>
                <a:pathLst>
                  <a:path extrusionOk="0" h="4172" w="6480">
                    <a:moveTo>
                      <a:pt x="90" y="0"/>
                    </a:moveTo>
                    <a:lnTo>
                      <a:pt x="90" y="533"/>
                    </a:lnTo>
                    <a:cubicBezTo>
                      <a:pt x="90" y="621"/>
                      <a:pt x="1" y="710"/>
                      <a:pt x="1" y="799"/>
                    </a:cubicBezTo>
                    <a:cubicBezTo>
                      <a:pt x="1" y="888"/>
                      <a:pt x="1" y="888"/>
                      <a:pt x="1" y="888"/>
                    </a:cubicBezTo>
                    <a:lnTo>
                      <a:pt x="5681" y="4172"/>
                    </a:lnTo>
                    <a:lnTo>
                      <a:pt x="6480" y="3728"/>
                    </a:lnTo>
                    <a:lnTo>
                      <a:pt x="9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0"/>
              <p:cNvSpPr/>
              <p:nvPr/>
            </p:nvSpPr>
            <p:spPr>
              <a:xfrm>
                <a:off x="7474973" y="3806451"/>
                <a:ext cx="588" cy="1745"/>
              </a:xfrm>
              <a:custGeom>
                <a:rect b="b" l="l" r="r" t="t"/>
                <a:pathLst>
                  <a:path extrusionOk="0" h="267" w="90">
                    <a:moveTo>
                      <a:pt x="90" y="1"/>
                    </a:moveTo>
                    <a:cubicBezTo>
                      <a:pt x="90" y="89"/>
                      <a:pt x="1" y="178"/>
                      <a:pt x="1" y="267"/>
                    </a:cubicBezTo>
                    <a:cubicBezTo>
                      <a:pt x="1" y="178"/>
                      <a:pt x="90" y="89"/>
                      <a:pt x="9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0"/>
              <p:cNvSpPr/>
              <p:nvPr/>
            </p:nvSpPr>
            <p:spPr>
              <a:xfrm>
                <a:off x="7407132" y="3835449"/>
                <a:ext cx="7" cy="1163"/>
              </a:xfrm>
              <a:custGeom>
                <a:rect b="b" l="l" r="r" t="t"/>
                <a:pathLst>
                  <a:path extrusionOk="0" h="178" w="1">
                    <a:moveTo>
                      <a:pt x="0" y="0"/>
                    </a:moveTo>
                    <a:lnTo>
                      <a:pt x="0" y="0"/>
                    </a:lnTo>
                    <a:lnTo>
                      <a:pt x="0" y="178"/>
                    </a:lnTo>
                    <a:lnTo>
                      <a:pt x="0" y="17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0"/>
              <p:cNvSpPr/>
              <p:nvPr/>
            </p:nvSpPr>
            <p:spPr>
              <a:xfrm>
                <a:off x="7463376" y="3802975"/>
                <a:ext cx="1169" cy="582"/>
              </a:xfrm>
              <a:custGeom>
                <a:rect b="b" l="l" r="r" t="t"/>
                <a:pathLst>
                  <a:path extrusionOk="0" h="89" w="179">
                    <a:moveTo>
                      <a:pt x="178" y="0"/>
                    </a:moveTo>
                    <a:lnTo>
                      <a:pt x="1" y="89"/>
                    </a:lnTo>
                    <a:lnTo>
                      <a:pt x="1" y="89"/>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0"/>
              <p:cNvSpPr/>
              <p:nvPr/>
            </p:nvSpPr>
            <p:spPr>
              <a:xfrm>
                <a:off x="7472653" y="3801230"/>
                <a:ext cx="2907" cy="5228"/>
              </a:xfrm>
              <a:custGeom>
                <a:rect b="b" l="l" r="r" t="t"/>
                <a:pathLst>
                  <a:path extrusionOk="0" h="800" w="445">
                    <a:moveTo>
                      <a:pt x="1" y="1"/>
                    </a:moveTo>
                    <a:cubicBezTo>
                      <a:pt x="267" y="178"/>
                      <a:pt x="445" y="445"/>
                      <a:pt x="445" y="800"/>
                    </a:cubicBezTo>
                    <a:lnTo>
                      <a:pt x="445" y="267"/>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0"/>
              <p:cNvSpPr/>
              <p:nvPr/>
            </p:nvSpPr>
            <p:spPr>
              <a:xfrm>
                <a:off x="7474973" y="3808189"/>
                <a:ext cx="7" cy="588"/>
              </a:xfrm>
              <a:custGeom>
                <a:rect b="b" l="l" r="r" t="t"/>
                <a:pathLst>
                  <a:path extrusionOk="0" h="90" w="1">
                    <a:moveTo>
                      <a:pt x="1" y="1"/>
                    </a:moveTo>
                    <a:cubicBezTo>
                      <a:pt x="1" y="90"/>
                      <a:pt x="1" y="90"/>
                      <a:pt x="1" y="90"/>
                    </a:cubicBezTo>
                    <a:lnTo>
                      <a:pt x="1" y="90"/>
                    </a:lnTo>
                    <a:cubicBezTo>
                      <a:pt x="1" y="90"/>
                      <a:pt x="1" y="90"/>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0"/>
              <p:cNvSpPr/>
              <p:nvPr/>
            </p:nvSpPr>
            <p:spPr>
              <a:xfrm>
                <a:off x="7470334" y="3800655"/>
                <a:ext cx="5226" cy="8123"/>
              </a:xfrm>
              <a:custGeom>
                <a:rect b="b" l="l" r="r" t="t"/>
                <a:pathLst>
                  <a:path extrusionOk="0" h="1243" w="800">
                    <a:moveTo>
                      <a:pt x="1" y="0"/>
                    </a:moveTo>
                    <a:lnTo>
                      <a:pt x="1" y="888"/>
                    </a:lnTo>
                    <a:lnTo>
                      <a:pt x="711" y="1243"/>
                    </a:lnTo>
                    <a:cubicBezTo>
                      <a:pt x="711" y="1243"/>
                      <a:pt x="711" y="1243"/>
                      <a:pt x="711" y="1154"/>
                    </a:cubicBezTo>
                    <a:cubicBezTo>
                      <a:pt x="711" y="1065"/>
                      <a:pt x="800" y="976"/>
                      <a:pt x="800" y="888"/>
                    </a:cubicBezTo>
                    <a:cubicBezTo>
                      <a:pt x="800" y="533"/>
                      <a:pt x="622" y="266"/>
                      <a:pt x="356" y="89"/>
                    </a:cubicBezTo>
                    <a:cubicBezTo>
                      <a:pt x="267" y="89"/>
                      <a:pt x="90" y="0"/>
                      <a:pt x="1"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0"/>
              <p:cNvSpPr/>
              <p:nvPr/>
            </p:nvSpPr>
            <p:spPr>
              <a:xfrm>
                <a:off x="7464539" y="3800655"/>
                <a:ext cx="5801" cy="5803"/>
              </a:xfrm>
              <a:custGeom>
                <a:rect b="b" l="l" r="r" t="t"/>
                <a:pathLst>
                  <a:path extrusionOk="0" h="888" w="888">
                    <a:moveTo>
                      <a:pt x="888" y="0"/>
                    </a:moveTo>
                    <a:cubicBezTo>
                      <a:pt x="710" y="0"/>
                      <a:pt x="533" y="89"/>
                      <a:pt x="444" y="89"/>
                    </a:cubicBezTo>
                    <a:lnTo>
                      <a:pt x="0" y="355"/>
                    </a:lnTo>
                    <a:lnTo>
                      <a:pt x="888" y="888"/>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0"/>
              <p:cNvSpPr/>
              <p:nvPr/>
            </p:nvSpPr>
            <p:spPr>
              <a:xfrm>
                <a:off x="7406550" y="3835449"/>
                <a:ext cx="1169" cy="1745"/>
              </a:xfrm>
              <a:custGeom>
                <a:rect b="b" l="l" r="r" t="t"/>
                <a:pathLst>
                  <a:path extrusionOk="0" h="267" w="179">
                    <a:moveTo>
                      <a:pt x="178" y="0"/>
                    </a:moveTo>
                    <a:lnTo>
                      <a:pt x="1" y="178"/>
                    </a:lnTo>
                    <a:lnTo>
                      <a:pt x="178" y="267"/>
                    </a:lnTo>
                    <a:cubicBezTo>
                      <a:pt x="178" y="267"/>
                      <a:pt x="178" y="178"/>
                      <a:pt x="178" y="178"/>
                    </a:cubicBez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0"/>
              <p:cNvSpPr/>
              <p:nvPr/>
            </p:nvSpPr>
            <p:spPr>
              <a:xfrm>
                <a:off x="7463376" y="3802975"/>
                <a:ext cx="6964" cy="4065"/>
              </a:xfrm>
              <a:custGeom>
                <a:rect b="b" l="l" r="r" t="t"/>
                <a:pathLst>
                  <a:path extrusionOk="0" h="622" w="1066">
                    <a:moveTo>
                      <a:pt x="178" y="0"/>
                    </a:moveTo>
                    <a:lnTo>
                      <a:pt x="1" y="89"/>
                    </a:lnTo>
                    <a:lnTo>
                      <a:pt x="799" y="621"/>
                    </a:lnTo>
                    <a:lnTo>
                      <a:pt x="1066" y="533"/>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0"/>
              <p:cNvSpPr/>
              <p:nvPr/>
            </p:nvSpPr>
            <p:spPr>
              <a:xfrm>
                <a:off x="7418728" y="3809933"/>
                <a:ext cx="39430" cy="25526"/>
              </a:xfrm>
              <a:custGeom>
                <a:rect b="b" l="l" r="r" t="t"/>
                <a:pathLst>
                  <a:path extrusionOk="0" h="3906" w="6036">
                    <a:moveTo>
                      <a:pt x="5148" y="0"/>
                    </a:moveTo>
                    <a:lnTo>
                      <a:pt x="1" y="3018"/>
                    </a:lnTo>
                    <a:lnTo>
                      <a:pt x="1" y="3905"/>
                    </a:lnTo>
                    <a:lnTo>
                      <a:pt x="6036" y="533"/>
                    </a:lnTo>
                    <a:lnTo>
                      <a:pt x="514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0"/>
              <p:cNvSpPr/>
              <p:nvPr/>
            </p:nvSpPr>
            <p:spPr>
              <a:xfrm>
                <a:off x="7407713" y="3829646"/>
                <a:ext cx="11020" cy="9868"/>
              </a:xfrm>
              <a:custGeom>
                <a:rect b="b" l="l" r="r" t="t"/>
                <a:pathLst>
                  <a:path extrusionOk="0" h="1510" w="1687">
                    <a:moveTo>
                      <a:pt x="1687" y="1"/>
                    </a:moveTo>
                    <a:lnTo>
                      <a:pt x="888" y="445"/>
                    </a:lnTo>
                    <a:lnTo>
                      <a:pt x="888" y="1066"/>
                    </a:lnTo>
                    <a:lnTo>
                      <a:pt x="533" y="622"/>
                    </a:lnTo>
                    <a:lnTo>
                      <a:pt x="0" y="888"/>
                    </a:lnTo>
                    <a:lnTo>
                      <a:pt x="0" y="1066"/>
                    </a:lnTo>
                    <a:cubicBezTo>
                      <a:pt x="0" y="1066"/>
                      <a:pt x="0" y="1155"/>
                      <a:pt x="0" y="1155"/>
                    </a:cubicBezTo>
                    <a:lnTo>
                      <a:pt x="622" y="1510"/>
                    </a:lnTo>
                    <a:lnTo>
                      <a:pt x="1687" y="888"/>
                    </a:lnTo>
                    <a:lnTo>
                      <a:pt x="168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0"/>
              <p:cNvSpPr/>
              <p:nvPr/>
            </p:nvSpPr>
            <p:spPr>
              <a:xfrm>
                <a:off x="7411189" y="3832548"/>
                <a:ext cx="2326" cy="4065"/>
              </a:xfrm>
              <a:custGeom>
                <a:rect b="b" l="l" r="r" t="t"/>
                <a:pathLst>
                  <a:path extrusionOk="0" h="622" w="356">
                    <a:moveTo>
                      <a:pt x="356" y="1"/>
                    </a:moveTo>
                    <a:lnTo>
                      <a:pt x="1" y="178"/>
                    </a:lnTo>
                    <a:lnTo>
                      <a:pt x="356" y="622"/>
                    </a:lnTo>
                    <a:lnTo>
                      <a:pt x="356"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0"/>
              <p:cNvSpPr/>
              <p:nvPr/>
            </p:nvSpPr>
            <p:spPr>
              <a:xfrm>
                <a:off x="7473816" y="3808770"/>
                <a:ext cx="38274" cy="22049"/>
              </a:xfrm>
              <a:custGeom>
                <a:rect b="b" l="l" r="r" t="t"/>
                <a:pathLst>
                  <a:path extrusionOk="0" h="3374" w="5859">
                    <a:moveTo>
                      <a:pt x="178" y="1"/>
                    </a:moveTo>
                    <a:cubicBezTo>
                      <a:pt x="89" y="89"/>
                      <a:pt x="89" y="89"/>
                      <a:pt x="0" y="178"/>
                    </a:cubicBezTo>
                    <a:lnTo>
                      <a:pt x="5592" y="3373"/>
                    </a:lnTo>
                    <a:lnTo>
                      <a:pt x="5858" y="3285"/>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0"/>
              <p:cNvSpPr/>
              <p:nvPr/>
            </p:nvSpPr>
            <p:spPr>
              <a:xfrm>
                <a:off x="7473816" y="3808770"/>
                <a:ext cx="1163" cy="1170"/>
              </a:xfrm>
              <a:custGeom>
                <a:rect b="b" l="l" r="r" t="t"/>
                <a:pathLst>
                  <a:path extrusionOk="0" h="179" w="178">
                    <a:moveTo>
                      <a:pt x="178" y="1"/>
                    </a:moveTo>
                    <a:cubicBezTo>
                      <a:pt x="89" y="89"/>
                      <a:pt x="89" y="89"/>
                      <a:pt x="0" y="178"/>
                    </a:cubicBezTo>
                    <a:lnTo>
                      <a:pt x="0" y="178"/>
                    </a:lnTo>
                    <a:cubicBezTo>
                      <a:pt x="89" y="89"/>
                      <a:pt x="89" y="89"/>
                      <a:pt x="178"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0"/>
              <p:cNvSpPr/>
              <p:nvPr/>
            </p:nvSpPr>
            <p:spPr>
              <a:xfrm>
                <a:off x="7474973" y="3808770"/>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0"/>
              <p:cNvSpPr/>
              <p:nvPr/>
            </p:nvSpPr>
            <p:spPr>
              <a:xfrm>
                <a:off x="7468596" y="3806451"/>
                <a:ext cx="6382" cy="3490"/>
              </a:xfrm>
              <a:custGeom>
                <a:rect b="b" l="l" r="r" t="t"/>
                <a:pathLst>
                  <a:path extrusionOk="0" h="534" w="977">
                    <a:moveTo>
                      <a:pt x="267" y="1"/>
                    </a:moveTo>
                    <a:lnTo>
                      <a:pt x="0" y="89"/>
                    </a:lnTo>
                    <a:lnTo>
                      <a:pt x="799" y="533"/>
                    </a:lnTo>
                    <a:cubicBezTo>
                      <a:pt x="888" y="444"/>
                      <a:pt x="888" y="444"/>
                      <a:pt x="977" y="356"/>
                    </a:cubicBez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0"/>
              <p:cNvSpPr/>
              <p:nvPr/>
            </p:nvSpPr>
            <p:spPr>
              <a:xfrm>
                <a:off x="7415252" y="3813409"/>
                <a:ext cx="48125" cy="29009"/>
              </a:xfrm>
              <a:custGeom>
                <a:rect b="b" l="l" r="r" t="t"/>
                <a:pathLst>
                  <a:path extrusionOk="0" h="4439" w="7367">
                    <a:moveTo>
                      <a:pt x="6568" y="1"/>
                    </a:moveTo>
                    <a:lnTo>
                      <a:pt x="533" y="3373"/>
                    </a:lnTo>
                    <a:lnTo>
                      <a:pt x="533" y="3551"/>
                    </a:lnTo>
                    <a:cubicBezTo>
                      <a:pt x="533" y="3906"/>
                      <a:pt x="266" y="4172"/>
                      <a:pt x="0" y="4261"/>
                    </a:cubicBezTo>
                    <a:lnTo>
                      <a:pt x="355" y="4438"/>
                    </a:lnTo>
                    <a:lnTo>
                      <a:pt x="7367" y="445"/>
                    </a:lnTo>
                    <a:lnTo>
                      <a:pt x="656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0"/>
              <p:cNvSpPr/>
              <p:nvPr/>
            </p:nvSpPr>
            <p:spPr>
              <a:xfrm>
                <a:off x="7411770" y="3835449"/>
                <a:ext cx="6964" cy="5803"/>
              </a:xfrm>
              <a:custGeom>
                <a:rect b="b" l="l" r="r" t="t"/>
                <a:pathLst>
                  <a:path extrusionOk="0" h="888" w="1066">
                    <a:moveTo>
                      <a:pt x="1066" y="0"/>
                    </a:moveTo>
                    <a:lnTo>
                      <a:pt x="1" y="622"/>
                    </a:lnTo>
                    <a:lnTo>
                      <a:pt x="533" y="888"/>
                    </a:lnTo>
                    <a:cubicBezTo>
                      <a:pt x="799" y="799"/>
                      <a:pt x="1066" y="533"/>
                      <a:pt x="1066" y="178"/>
                    </a:cubicBezTo>
                    <a:lnTo>
                      <a:pt x="1066"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0"/>
              <p:cNvSpPr/>
              <p:nvPr/>
            </p:nvSpPr>
            <p:spPr>
              <a:xfrm>
                <a:off x="7475554" y="3773977"/>
                <a:ext cx="66684" cy="41765"/>
              </a:xfrm>
              <a:custGeom>
                <a:rect b="b" l="l" r="r" t="t"/>
                <a:pathLst>
                  <a:path extrusionOk="0" h="6391" w="10208">
                    <a:moveTo>
                      <a:pt x="1" y="0"/>
                    </a:moveTo>
                    <a:lnTo>
                      <a:pt x="1" y="533"/>
                    </a:lnTo>
                    <a:lnTo>
                      <a:pt x="1" y="977"/>
                    </a:lnTo>
                    <a:lnTo>
                      <a:pt x="9409" y="6391"/>
                    </a:lnTo>
                    <a:lnTo>
                      <a:pt x="10207" y="5947"/>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0"/>
              <p:cNvSpPr/>
              <p:nvPr/>
            </p:nvSpPr>
            <p:spPr>
              <a:xfrm>
                <a:off x="7475554" y="3777453"/>
                <a:ext cx="7" cy="7"/>
              </a:xfrm>
              <a:custGeom>
                <a:rect b="b" l="l" r="r" t="t"/>
                <a:pathLst>
                  <a:path extrusionOk="0" h="1" w="1">
                    <a:moveTo>
                      <a:pt x="1" y="1"/>
                    </a:move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0"/>
              <p:cNvSpPr/>
              <p:nvPr/>
            </p:nvSpPr>
            <p:spPr>
              <a:xfrm>
                <a:off x="7474973" y="3777453"/>
                <a:ext cx="588" cy="2908"/>
              </a:xfrm>
              <a:custGeom>
                <a:rect b="b" l="l" r="r" t="t"/>
                <a:pathLst>
                  <a:path extrusionOk="0" h="445" w="90">
                    <a:moveTo>
                      <a:pt x="90" y="1"/>
                    </a:moveTo>
                    <a:cubicBezTo>
                      <a:pt x="90" y="90"/>
                      <a:pt x="1" y="267"/>
                      <a:pt x="1" y="356"/>
                    </a:cubicBezTo>
                    <a:cubicBezTo>
                      <a:pt x="1" y="356"/>
                      <a:pt x="1" y="356"/>
                      <a:pt x="1" y="445"/>
                    </a:cubicBezTo>
                    <a:lnTo>
                      <a:pt x="90" y="445"/>
                    </a:lnTo>
                    <a:lnTo>
                      <a:pt x="9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0"/>
              <p:cNvSpPr/>
              <p:nvPr/>
            </p:nvSpPr>
            <p:spPr>
              <a:xfrm>
                <a:off x="7474973" y="3777459"/>
                <a:ext cx="588" cy="2320"/>
              </a:xfrm>
              <a:custGeom>
                <a:rect b="b" l="l" r="r" t="t"/>
                <a:pathLst>
                  <a:path extrusionOk="0" h="355" w="90">
                    <a:moveTo>
                      <a:pt x="90" y="1"/>
                    </a:moveTo>
                    <a:lnTo>
                      <a:pt x="90" y="1"/>
                    </a:lnTo>
                    <a:cubicBezTo>
                      <a:pt x="89" y="89"/>
                      <a:pt x="1" y="178"/>
                      <a:pt x="1" y="355"/>
                    </a:cubicBezTo>
                    <a:cubicBezTo>
                      <a:pt x="1" y="267"/>
                      <a:pt x="89" y="90"/>
                      <a:pt x="9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0"/>
              <p:cNvSpPr/>
              <p:nvPr/>
            </p:nvSpPr>
            <p:spPr>
              <a:xfrm>
                <a:off x="7381619" y="3814572"/>
                <a:ext cx="12758" cy="7548"/>
              </a:xfrm>
              <a:custGeom>
                <a:rect b="b" l="l" r="r" t="t"/>
                <a:pathLst>
                  <a:path extrusionOk="0" h="1155" w="1953">
                    <a:moveTo>
                      <a:pt x="0" y="1154"/>
                    </a:moveTo>
                    <a:lnTo>
                      <a:pt x="1953" y="0"/>
                    </a:lnTo>
                    <a:lnTo>
                      <a:pt x="1953" y="0"/>
                    </a:lnTo>
                    <a:lnTo>
                      <a:pt x="0" y="1154"/>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0"/>
              <p:cNvSpPr/>
              <p:nvPr/>
            </p:nvSpPr>
            <p:spPr>
              <a:xfrm>
                <a:off x="7459319" y="3773977"/>
                <a:ext cx="5226" cy="3483"/>
              </a:xfrm>
              <a:custGeom>
                <a:rect b="b" l="l" r="r" t="t"/>
                <a:pathLst>
                  <a:path extrusionOk="0" h="533" w="800">
                    <a:moveTo>
                      <a:pt x="799" y="0"/>
                    </a:moveTo>
                    <a:lnTo>
                      <a:pt x="0" y="533"/>
                    </a:lnTo>
                    <a:lnTo>
                      <a:pt x="0" y="533"/>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0"/>
              <p:cNvSpPr/>
              <p:nvPr/>
            </p:nvSpPr>
            <p:spPr>
              <a:xfrm>
                <a:off x="7472653" y="3772814"/>
                <a:ext cx="2907" cy="4646"/>
              </a:xfrm>
              <a:custGeom>
                <a:rect b="b" l="l" r="r" t="t"/>
                <a:pathLst>
                  <a:path extrusionOk="0" h="711" w="445">
                    <a:moveTo>
                      <a:pt x="1" y="1"/>
                    </a:moveTo>
                    <a:cubicBezTo>
                      <a:pt x="178" y="90"/>
                      <a:pt x="267" y="178"/>
                      <a:pt x="356" y="267"/>
                    </a:cubicBezTo>
                    <a:cubicBezTo>
                      <a:pt x="356" y="445"/>
                      <a:pt x="445" y="533"/>
                      <a:pt x="445" y="711"/>
                    </a:cubicBezTo>
                    <a:lnTo>
                      <a:pt x="445" y="178"/>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0"/>
              <p:cNvSpPr/>
              <p:nvPr/>
            </p:nvSpPr>
            <p:spPr>
              <a:xfrm>
                <a:off x="7472653" y="3772814"/>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0"/>
              <p:cNvSpPr/>
              <p:nvPr/>
            </p:nvSpPr>
            <p:spPr>
              <a:xfrm>
                <a:off x="7472653" y="3772814"/>
                <a:ext cx="2326" cy="1751"/>
              </a:xfrm>
              <a:custGeom>
                <a:rect b="b" l="l" r="r" t="t"/>
                <a:pathLst>
                  <a:path extrusionOk="0" h="268" w="356">
                    <a:moveTo>
                      <a:pt x="356" y="267"/>
                    </a:moveTo>
                    <a:cubicBezTo>
                      <a:pt x="267" y="178"/>
                      <a:pt x="178" y="90"/>
                      <a:pt x="1" y="1"/>
                    </a:cubicBezTo>
                    <a:lnTo>
                      <a:pt x="1" y="1"/>
                    </a:lnTo>
                    <a:lnTo>
                      <a:pt x="1" y="1"/>
                    </a:lnTo>
                    <a:cubicBezTo>
                      <a:pt x="178" y="90"/>
                      <a:pt x="267" y="178"/>
                      <a:pt x="356" y="267"/>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0"/>
              <p:cNvSpPr/>
              <p:nvPr/>
            </p:nvSpPr>
            <p:spPr>
              <a:xfrm>
                <a:off x="7474973" y="3779772"/>
                <a:ext cx="7" cy="588"/>
              </a:xfrm>
              <a:custGeom>
                <a:rect b="b" l="l" r="r" t="t"/>
                <a:pathLst>
                  <a:path extrusionOk="0" h="90" w="1">
                    <a:moveTo>
                      <a:pt x="1" y="1"/>
                    </a:moveTo>
                    <a:cubicBezTo>
                      <a:pt x="1" y="1"/>
                      <a:pt x="1" y="1"/>
                      <a:pt x="1" y="90"/>
                    </a:cubicBezTo>
                    <a:lnTo>
                      <a:pt x="1" y="90"/>
                    </a:lnTo>
                    <a:cubicBezTo>
                      <a:pt x="1" y="1"/>
                      <a:pt x="1" y="1"/>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0"/>
              <p:cNvSpPr/>
              <p:nvPr/>
            </p:nvSpPr>
            <p:spPr>
              <a:xfrm>
                <a:off x="7474973" y="3774558"/>
                <a:ext cx="588" cy="2902"/>
              </a:xfrm>
              <a:custGeom>
                <a:rect b="b" l="l" r="r" t="t"/>
                <a:pathLst>
                  <a:path extrusionOk="0" h="444" w="90">
                    <a:moveTo>
                      <a:pt x="1" y="0"/>
                    </a:moveTo>
                    <a:cubicBezTo>
                      <a:pt x="1" y="178"/>
                      <a:pt x="90" y="266"/>
                      <a:pt x="90" y="444"/>
                    </a:cubicBezTo>
                    <a:cubicBezTo>
                      <a:pt x="90" y="266"/>
                      <a:pt x="90" y="178"/>
                      <a:pt x="1"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0"/>
              <p:cNvSpPr/>
              <p:nvPr/>
            </p:nvSpPr>
            <p:spPr>
              <a:xfrm>
                <a:off x="7472078" y="3772239"/>
                <a:ext cx="581" cy="582"/>
              </a:xfrm>
              <a:custGeom>
                <a:rect b="b" l="l" r="r" t="t"/>
                <a:pathLst>
                  <a:path extrusionOk="0" h="89" w="89">
                    <a:moveTo>
                      <a:pt x="89" y="89"/>
                    </a:moveTo>
                    <a:lnTo>
                      <a:pt x="89" y="89"/>
                    </a:lnTo>
                    <a:cubicBezTo>
                      <a:pt x="89" y="0"/>
                      <a:pt x="0" y="0"/>
                      <a:pt x="0" y="0"/>
                    </a:cubicBezTo>
                    <a:cubicBezTo>
                      <a:pt x="0" y="0"/>
                      <a:pt x="89" y="0"/>
                      <a:pt x="89"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0"/>
              <p:cNvSpPr/>
              <p:nvPr/>
            </p:nvSpPr>
            <p:spPr>
              <a:xfrm>
                <a:off x="7474973" y="3774558"/>
                <a:ext cx="7" cy="7"/>
              </a:xfrm>
              <a:custGeom>
                <a:rect b="b" l="l" r="r" t="t"/>
                <a:pathLst>
                  <a:path extrusionOk="0" h="1" w="1">
                    <a:moveTo>
                      <a:pt x="1" y="0"/>
                    </a:moveTo>
                    <a:cubicBezTo>
                      <a:pt x="1" y="0"/>
                      <a:pt x="1" y="0"/>
                      <a:pt x="1" y="0"/>
                    </a:cubicBezTo>
                    <a:cubicBezTo>
                      <a:pt x="1" y="0"/>
                      <a:pt x="1" y="0"/>
                      <a:pt x="1"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0"/>
              <p:cNvSpPr/>
              <p:nvPr/>
            </p:nvSpPr>
            <p:spPr>
              <a:xfrm>
                <a:off x="7470334" y="3771657"/>
                <a:ext cx="5226" cy="8705"/>
              </a:xfrm>
              <a:custGeom>
                <a:rect b="b" l="l" r="r" t="t"/>
                <a:pathLst>
                  <a:path extrusionOk="0" h="1332" w="800">
                    <a:moveTo>
                      <a:pt x="1" y="0"/>
                    </a:moveTo>
                    <a:lnTo>
                      <a:pt x="1" y="888"/>
                    </a:lnTo>
                    <a:lnTo>
                      <a:pt x="711" y="1332"/>
                    </a:lnTo>
                    <a:cubicBezTo>
                      <a:pt x="711" y="1243"/>
                      <a:pt x="711" y="1243"/>
                      <a:pt x="711" y="1243"/>
                    </a:cubicBezTo>
                    <a:cubicBezTo>
                      <a:pt x="711" y="1065"/>
                      <a:pt x="800" y="977"/>
                      <a:pt x="800" y="888"/>
                    </a:cubicBezTo>
                    <a:cubicBezTo>
                      <a:pt x="800" y="710"/>
                      <a:pt x="711" y="622"/>
                      <a:pt x="711" y="444"/>
                    </a:cubicBezTo>
                    <a:cubicBezTo>
                      <a:pt x="622" y="355"/>
                      <a:pt x="533" y="267"/>
                      <a:pt x="356" y="178"/>
                    </a:cubicBezTo>
                    <a:cubicBezTo>
                      <a:pt x="356" y="89"/>
                      <a:pt x="267" y="89"/>
                      <a:pt x="267" y="89"/>
                    </a:cubicBezTo>
                    <a:cubicBezTo>
                      <a:pt x="178" y="89"/>
                      <a:pt x="90" y="0"/>
                      <a:pt x="1"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0"/>
              <p:cNvSpPr/>
              <p:nvPr/>
            </p:nvSpPr>
            <p:spPr>
              <a:xfrm>
                <a:off x="7464539" y="3772814"/>
                <a:ext cx="2900" cy="1170"/>
              </a:xfrm>
              <a:custGeom>
                <a:rect b="b" l="l" r="r" t="t"/>
                <a:pathLst>
                  <a:path extrusionOk="0" h="179" w="444">
                    <a:moveTo>
                      <a:pt x="444" y="1"/>
                    </a:moveTo>
                    <a:lnTo>
                      <a:pt x="0" y="178"/>
                    </a:lnTo>
                    <a:lnTo>
                      <a:pt x="0" y="17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0"/>
              <p:cNvSpPr/>
              <p:nvPr/>
            </p:nvSpPr>
            <p:spPr>
              <a:xfrm>
                <a:off x="7464539" y="3771657"/>
                <a:ext cx="5801" cy="5803"/>
              </a:xfrm>
              <a:custGeom>
                <a:rect b="b" l="l" r="r" t="t"/>
                <a:pathLst>
                  <a:path extrusionOk="0" h="888" w="888">
                    <a:moveTo>
                      <a:pt x="888" y="0"/>
                    </a:moveTo>
                    <a:cubicBezTo>
                      <a:pt x="710" y="0"/>
                      <a:pt x="533" y="89"/>
                      <a:pt x="444" y="178"/>
                    </a:cubicBezTo>
                    <a:lnTo>
                      <a:pt x="0" y="355"/>
                    </a:lnTo>
                    <a:lnTo>
                      <a:pt x="888" y="888"/>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0"/>
              <p:cNvSpPr/>
              <p:nvPr/>
            </p:nvSpPr>
            <p:spPr>
              <a:xfrm>
                <a:off x="7444822" y="3773977"/>
                <a:ext cx="25516" cy="14508"/>
              </a:xfrm>
              <a:custGeom>
                <a:rect b="b" l="l" r="r" t="t"/>
                <a:pathLst>
                  <a:path extrusionOk="0" h="2220" w="3906">
                    <a:moveTo>
                      <a:pt x="3018" y="0"/>
                    </a:moveTo>
                    <a:lnTo>
                      <a:pt x="2219" y="533"/>
                    </a:lnTo>
                    <a:lnTo>
                      <a:pt x="1" y="1776"/>
                    </a:lnTo>
                    <a:lnTo>
                      <a:pt x="888" y="2219"/>
                    </a:lnTo>
                    <a:lnTo>
                      <a:pt x="3906" y="533"/>
                    </a:lnTo>
                    <a:lnTo>
                      <a:pt x="301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0"/>
              <p:cNvSpPr/>
              <p:nvPr/>
            </p:nvSpPr>
            <p:spPr>
              <a:xfrm>
                <a:off x="7381619" y="3814572"/>
                <a:ext cx="16240" cy="10443"/>
              </a:xfrm>
              <a:custGeom>
                <a:rect b="b" l="l" r="r" t="t"/>
                <a:pathLst>
                  <a:path extrusionOk="0" h="1598" w="2486">
                    <a:moveTo>
                      <a:pt x="1953" y="0"/>
                    </a:moveTo>
                    <a:lnTo>
                      <a:pt x="0" y="1154"/>
                    </a:lnTo>
                    <a:lnTo>
                      <a:pt x="799" y="1598"/>
                    </a:lnTo>
                    <a:lnTo>
                      <a:pt x="2485" y="622"/>
                    </a:lnTo>
                    <a:lnTo>
                      <a:pt x="195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0"/>
              <p:cNvSpPr/>
              <p:nvPr/>
            </p:nvSpPr>
            <p:spPr>
              <a:xfrm>
                <a:off x="7418728" y="3795434"/>
                <a:ext cx="13921" cy="11606"/>
              </a:xfrm>
              <a:custGeom>
                <a:rect b="b" l="l" r="r" t="t"/>
                <a:pathLst>
                  <a:path extrusionOk="0" h="1776" w="2131">
                    <a:moveTo>
                      <a:pt x="1332" y="0"/>
                    </a:moveTo>
                    <a:lnTo>
                      <a:pt x="1" y="799"/>
                    </a:lnTo>
                    <a:lnTo>
                      <a:pt x="1" y="1775"/>
                    </a:lnTo>
                    <a:lnTo>
                      <a:pt x="2131" y="533"/>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0"/>
              <p:cNvSpPr/>
              <p:nvPr/>
            </p:nvSpPr>
            <p:spPr>
              <a:xfrm>
                <a:off x="7439602" y="3785574"/>
                <a:ext cx="11027" cy="6385"/>
              </a:xfrm>
              <a:custGeom>
                <a:rect b="b" l="l" r="r" t="t"/>
                <a:pathLst>
                  <a:path extrusionOk="0" h="977" w="1688">
                    <a:moveTo>
                      <a:pt x="800" y="1"/>
                    </a:moveTo>
                    <a:lnTo>
                      <a:pt x="1" y="444"/>
                    </a:lnTo>
                    <a:lnTo>
                      <a:pt x="800" y="977"/>
                    </a:lnTo>
                    <a:lnTo>
                      <a:pt x="1687" y="444"/>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0"/>
              <p:cNvSpPr/>
              <p:nvPr/>
            </p:nvSpPr>
            <p:spPr>
              <a:xfrm>
                <a:off x="7438445" y="3788476"/>
                <a:ext cx="6382" cy="4065"/>
              </a:xfrm>
              <a:custGeom>
                <a:rect b="b" l="l" r="r" t="t"/>
                <a:pathLst>
                  <a:path extrusionOk="0" h="622" w="977">
                    <a:moveTo>
                      <a:pt x="178" y="0"/>
                    </a:moveTo>
                    <a:lnTo>
                      <a:pt x="0" y="89"/>
                    </a:lnTo>
                    <a:lnTo>
                      <a:pt x="799" y="622"/>
                    </a:lnTo>
                    <a:lnTo>
                      <a:pt x="977" y="533"/>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0"/>
              <p:cNvSpPr/>
              <p:nvPr/>
            </p:nvSpPr>
            <p:spPr>
              <a:xfrm>
                <a:off x="7394372" y="3807032"/>
                <a:ext cx="13346" cy="11606"/>
              </a:xfrm>
              <a:custGeom>
                <a:rect b="b" l="l" r="r" t="t"/>
                <a:pathLst>
                  <a:path extrusionOk="0" h="1776" w="2043">
                    <a:moveTo>
                      <a:pt x="2042" y="0"/>
                    </a:moveTo>
                    <a:lnTo>
                      <a:pt x="1" y="1154"/>
                    </a:lnTo>
                    <a:lnTo>
                      <a:pt x="533" y="1776"/>
                    </a:lnTo>
                    <a:lnTo>
                      <a:pt x="2042" y="888"/>
                    </a:lnTo>
                    <a:lnTo>
                      <a:pt x="204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0"/>
              <p:cNvSpPr/>
              <p:nvPr/>
            </p:nvSpPr>
            <p:spPr>
              <a:xfrm>
                <a:off x="7413508" y="3800655"/>
                <a:ext cx="5226" cy="9286"/>
              </a:xfrm>
              <a:custGeom>
                <a:rect b="b" l="l" r="r" t="t"/>
                <a:pathLst>
                  <a:path extrusionOk="0" h="1421" w="800">
                    <a:moveTo>
                      <a:pt x="800" y="0"/>
                    </a:moveTo>
                    <a:lnTo>
                      <a:pt x="1" y="444"/>
                    </a:lnTo>
                    <a:lnTo>
                      <a:pt x="1" y="1420"/>
                    </a:lnTo>
                    <a:lnTo>
                      <a:pt x="800" y="976"/>
                    </a:lnTo>
                    <a:lnTo>
                      <a:pt x="80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0"/>
              <p:cNvSpPr/>
              <p:nvPr/>
            </p:nvSpPr>
            <p:spPr>
              <a:xfrm>
                <a:off x="7407713" y="3803550"/>
                <a:ext cx="5801" cy="9286"/>
              </a:xfrm>
              <a:custGeom>
                <a:rect b="b" l="l" r="r" t="t"/>
                <a:pathLst>
                  <a:path extrusionOk="0" h="1421" w="888">
                    <a:moveTo>
                      <a:pt x="888" y="1"/>
                    </a:moveTo>
                    <a:lnTo>
                      <a:pt x="0" y="533"/>
                    </a:lnTo>
                    <a:lnTo>
                      <a:pt x="0" y="1421"/>
                    </a:lnTo>
                    <a:lnTo>
                      <a:pt x="888" y="977"/>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0"/>
              <p:cNvSpPr/>
              <p:nvPr/>
            </p:nvSpPr>
            <p:spPr>
              <a:xfrm>
                <a:off x="7475554" y="3780354"/>
                <a:ext cx="61464" cy="38870"/>
              </a:xfrm>
              <a:custGeom>
                <a:rect b="b" l="l" r="r" t="t"/>
                <a:pathLst>
                  <a:path extrusionOk="0" h="5948" w="9409">
                    <a:moveTo>
                      <a:pt x="1" y="1"/>
                    </a:moveTo>
                    <a:lnTo>
                      <a:pt x="1" y="977"/>
                    </a:lnTo>
                    <a:lnTo>
                      <a:pt x="8521" y="5947"/>
                    </a:lnTo>
                    <a:lnTo>
                      <a:pt x="9409" y="5415"/>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0"/>
              <p:cNvSpPr/>
              <p:nvPr/>
            </p:nvSpPr>
            <p:spPr>
              <a:xfrm>
                <a:off x="7470334" y="3780354"/>
                <a:ext cx="5226" cy="6391"/>
              </a:xfrm>
              <a:custGeom>
                <a:rect b="b" l="l" r="r" t="t"/>
                <a:pathLst>
                  <a:path extrusionOk="0" h="978" w="800">
                    <a:moveTo>
                      <a:pt x="711" y="1"/>
                    </a:moveTo>
                    <a:cubicBezTo>
                      <a:pt x="622" y="89"/>
                      <a:pt x="533" y="178"/>
                      <a:pt x="356" y="267"/>
                    </a:cubicBezTo>
                    <a:lnTo>
                      <a:pt x="1" y="533"/>
                    </a:lnTo>
                    <a:lnTo>
                      <a:pt x="800" y="977"/>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0"/>
              <p:cNvSpPr/>
              <p:nvPr/>
            </p:nvSpPr>
            <p:spPr>
              <a:xfrm>
                <a:off x="7470334" y="3783836"/>
                <a:ext cx="7" cy="7"/>
              </a:xfrm>
              <a:custGeom>
                <a:rect b="b" l="l" r="r" t="t"/>
                <a:pathLst>
                  <a:path extrusionOk="0" h="1" w="1">
                    <a:moveTo>
                      <a:pt x="1" y="0"/>
                    </a:moveTo>
                    <a:lnTo>
                      <a:pt x="1" y="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0"/>
              <p:cNvSpPr/>
              <p:nvPr/>
            </p:nvSpPr>
            <p:spPr>
              <a:xfrm>
                <a:off x="7472653" y="3780354"/>
                <a:ext cx="2326" cy="1745"/>
              </a:xfrm>
              <a:custGeom>
                <a:rect b="b" l="l" r="r" t="t"/>
                <a:pathLst>
                  <a:path extrusionOk="0" h="267" w="356">
                    <a:moveTo>
                      <a:pt x="356" y="1"/>
                    </a:moveTo>
                    <a:cubicBezTo>
                      <a:pt x="267" y="89"/>
                      <a:pt x="178" y="178"/>
                      <a:pt x="1" y="267"/>
                    </a:cubicBezTo>
                    <a:cubicBezTo>
                      <a:pt x="178" y="178"/>
                      <a:pt x="267" y="89"/>
                      <a:pt x="356"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0"/>
              <p:cNvSpPr/>
              <p:nvPr/>
            </p:nvSpPr>
            <p:spPr>
              <a:xfrm>
                <a:off x="7474973" y="3780354"/>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0"/>
              <p:cNvSpPr/>
              <p:nvPr/>
            </p:nvSpPr>
            <p:spPr>
              <a:xfrm>
                <a:off x="7470334" y="3777453"/>
                <a:ext cx="4645" cy="6391"/>
              </a:xfrm>
              <a:custGeom>
                <a:rect b="b" l="l" r="r" t="t"/>
                <a:pathLst>
                  <a:path extrusionOk="0" h="978" w="711">
                    <a:moveTo>
                      <a:pt x="1" y="1"/>
                    </a:moveTo>
                    <a:lnTo>
                      <a:pt x="1" y="977"/>
                    </a:lnTo>
                    <a:lnTo>
                      <a:pt x="356" y="711"/>
                    </a:lnTo>
                    <a:cubicBezTo>
                      <a:pt x="533" y="622"/>
                      <a:pt x="622" y="533"/>
                      <a:pt x="711" y="445"/>
                    </a:cubicBez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0"/>
              <p:cNvSpPr/>
              <p:nvPr/>
            </p:nvSpPr>
            <p:spPr>
              <a:xfrm>
                <a:off x="7450623" y="3777453"/>
                <a:ext cx="19715" cy="14508"/>
              </a:xfrm>
              <a:custGeom>
                <a:rect b="b" l="l" r="r" t="t"/>
                <a:pathLst>
                  <a:path extrusionOk="0" h="2220" w="3018">
                    <a:moveTo>
                      <a:pt x="3018" y="1"/>
                    </a:moveTo>
                    <a:lnTo>
                      <a:pt x="0" y="1687"/>
                    </a:lnTo>
                    <a:lnTo>
                      <a:pt x="799" y="2220"/>
                    </a:lnTo>
                    <a:lnTo>
                      <a:pt x="3018" y="977"/>
                    </a:lnTo>
                    <a:lnTo>
                      <a:pt x="301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0"/>
              <p:cNvSpPr/>
              <p:nvPr/>
            </p:nvSpPr>
            <p:spPr>
              <a:xfrm>
                <a:off x="7386839" y="3818630"/>
                <a:ext cx="14496" cy="9868"/>
              </a:xfrm>
              <a:custGeom>
                <a:rect b="b" l="l" r="r" t="t"/>
                <a:pathLst>
                  <a:path extrusionOk="0" h="1510" w="2219">
                    <a:moveTo>
                      <a:pt x="1686" y="1"/>
                    </a:moveTo>
                    <a:lnTo>
                      <a:pt x="0" y="977"/>
                    </a:lnTo>
                    <a:lnTo>
                      <a:pt x="799" y="1509"/>
                    </a:lnTo>
                    <a:lnTo>
                      <a:pt x="2219" y="622"/>
                    </a:lnTo>
                    <a:lnTo>
                      <a:pt x="1686"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0"/>
              <p:cNvSpPr/>
              <p:nvPr/>
            </p:nvSpPr>
            <p:spPr>
              <a:xfrm>
                <a:off x="7418728" y="3798910"/>
                <a:ext cx="19722" cy="13926"/>
              </a:xfrm>
              <a:custGeom>
                <a:rect b="b" l="l" r="r" t="t"/>
                <a:pathLst>
                  <a:path extrusionOk="0" h="2131" w="3019">
                    <a:moveTo>
                      <a:pt x="2131" y="1"/>
                    </a:moveTo>
                    <a:lnTo>
                      <a:pt x="1" y="1243"/>
                    </a:lnTo>
                    <a:lnTo>
                      <a:pt x="1" y="2131"/>
                    </a:lnTo>
                    <a:lnTo>
                      <a:pt x="3018" y="445"/>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0"/>
              <p:cNvSpPr/>
              <p:nvPr/>
            </p:nvSpPr>
            <p:spPr>
              <a:xfrm>
                <a:off x="7444822" y="3788476"/>
                <a:ext cx="11020" cy="6385"/>
              </a:xfrm>
              <a:custGeom>
                <a:rect b="b" l="l" r="r" t="t"/>
                <a:pathLst>
                  <a:path extrusionOk="0" h="977" w="1687">
                    <a:moveTo>
                      <a:pt x="888" y="0"/>
                    </a:moveTo>
                    <a:lnTo>
                      <a:pt x="1" y="533"/>
                    </a:lnTo>
                    <a:lnTo>
                      <a:pt x="888" y="977"/>
                    </a:lnTo>
                    <a:lnTo>
                      <a:pt x="1687" y="53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0"/>
              <p:cNvSpPr/>
              <p:nvPr/>
            </p:nvSpPr>
            <p:spPr>
              <a:xfrm>
                <a:off x="7443665" y="3791952"/>
                <a:ext cx="6964" cy="3490"/>
              </a:xfrm>
              <a:custGeom>
                <a:rect b="b" l="l" r="r" t="t"/>
                <a:pathLst>
                  <a:path extrusionOk="0" h="534" w="1066">
                    <a:moveTo>
                      <a:pt x="178" y="1"/>
                    </a:moveTo>
                    <a:lnTo>
                      <a:pt x="0" y="90"/>
                    </a:lnTo>
                    <a:lnTo>
                      <a:pt x="888" y="533"/>
                    </a:lnTo>
                    <a:lnTo>
                      <a:pt x="1065" y="445"/>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0"/>
              <p:cNvSpPr/>
              <p:nvPr/>
            </p:nvSpPr>
            <p:spPr>
              <a:xfrm>
                <a:off x="7397854" y="3812828"/>
                <a:ext cx="9864" cy="9868"/>
              </a:xfrm>
              <a:custGeom>
                <a:rect b="b" l="l" r="r" t="t"/>
                <a:pathLst>
                  <a:path extrusionOk="0" h="1510" w="1510">
                    <a:moveTo>
                      <a:pt x="1509" y="1"/>
                    </a:moveTo>
                    <a:lnTo>
                      <a:pt x="0" y="889"/>
                    </a:lnTo>
                    <a:lnTo>
                      <a:pt x="533" y="1510"/>
                    </a:lnTo>
                    <a:lnTo>
                      <a:pt x="1509" y="977"/>
                    </a:lnTo>
                    <a:lnTo>
                      <a:pt x="150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0"/>
              <p:cNvSpPr/>
              <p:nvPr/>
            </p:nvSpPr>
            <p:spPr>
              <a:xfrm>
                <a:off x="7413508" y="3807032"/>
                <a:ext cx="5226" cy="9286"/>
              </a:xfrm>
              <a:custGeom>
                <a:rect b="b" l="l" r="r" t="t"/>
                <a:pathLst>
                  <a:path extrusionOk="0" h="1421" w="800">
                    <a:moveTo>
                      <a:pt x="800" y="0"/>
                    </a:moveTo>
                    <a:lnTo>
                      <a:pt x="1" y="444"/>
                    </a:lnTo>
                    <a:lnTo>
                      <a:pt x="1" y="1421"/>
                    </a:lnTo>
                    <a:lnTo>
                      <a:pt x="800" y="888"/>
                    </a:lnTo>
                    <a:lnTo>
                      <a:pt x="80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0"/>
              <p:cNvSpPr/>
              <p:nvPr/>
            </p:nvSpPr>
            <p:spPr>
              <a:xfrm>
                <a:off x="7407713" y="3809933"/>
                <a:ext cx="5801" cy="9286"/>
              </a:xfrm>
              <a:custGeom>
                <a:rect b="b" l="l" r="r" t="t"/>
                <a:pathLst>
                  <a:path extrusionOk="0" h="1421" w="888">
                    <a:moveTo>
                      <a:pt x="888" y="0"/>
                    </a:moveTo>
                    <a:lnTo>
                      <a:pt x="0" y="444"/>
                    </a:lnTo>
                    <a:lnTo>
                      <a:pt x="0" y="1420"/>
                    </a:lnTo>
                    <a:lnTo>
                      <a:pt x="888" y="977"/>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0"/>
              <p:cNvSpPr/>
              <p:nvPr/>
            </p:nvSpPr>
            <p:spPr>
              <a:xfrm>
                <a:off x="7553254" y="3813991"/>
                <a:ext cx="8701" cy="10449"/>
              </a:xfrm>
              <a:custGeom>
                <a:rect b="b" l="l" r="r" t="t"/>
                <a:pathLst>
                  <a:path extrusionOk="0" h="1599" w="1332">
                    <a:moveTo>
                      <a:pt x="1332" y="0"/>
                    </a:moveTo>
                    <a:lnTo>
                      <a:pt x="1" y="799"/>
                    </a:lnTo>
                    <a:lnTo>
                      <a:pt x="1332" y="1598"/>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0"/>
              <p:cNvSpPr/>
              <p:nvPr/>
            </p:nvSpPr>
            <p:spPr>
              <a:xfrm>
                <a:off x="7361902" y="3823269"/>
                <a:ext cx="8701" cy="9868"/>
              </a:xfrm>
              <a:custGeom>
                <a:rect b="b" l="l" r="r" t="t"/>
                <a:pathLst>
                  <a:path extrusionOk="0" h="1510" w="1332">
                    <a:moveTo>
                      <a:pt x="1" y="1"/>
                    </a:moveTo>
                    <a:lnTo>
                      <a:pt x="1" y="1509"/>
                    </a:lnTo>
                    <a:lnTo>
                      <a:pt x="1332" y="71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0"/>
              <p:cNvSpPr/>
              <p:nvPr/>
            </p:nvSpPr>
            <p:spPr>
              <a:xfrm>
                <a:off x="7528323" y="3825589"/>
                <a:ext cx="28416" cy="16246"/>
              </a:xfrm>
              <a:custGeom>
                <a:rect b="b" l="l" r="r" t="t"/>
                <a:pathLst>
                  <a:path extrusionOk="0" h="2486" w="4350">
                    <a:moveTo>
                      <a:pt x="2130" y="1"/>
                    </a:moveTo>
                    <a:lnTo>
                      <a:pt x="0" y="1243"/>
                    </a:lnTo>
                    <a:lnTo>
                      <a:pt x="2130" y="2486"/>
                    </a:lnTo>
                    <a:lnTo>
                      <a:pt x="4349" y="1243"/>
                    </a:lnTo>
                    <a:lnTo>
                      <a:pt x="21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0"/>
              <p:cNvSpPr/>
              <p:nvPr/>
            </p:nvSpPr>
            <p:spPr>
              <a:xfrm>
                <a:off x="7367122" y="3834286"/>
                <a:ext cx="28416" cy="16253"/>
              </a:xfrm>
              <a:custGeom>
                <a:rect b="b" l="l" r="r" t="t"/>
                <a:pathLst>
                  <a:path extrusionOk="0" h="2487" w="4350">
                    <a:moveTo>
                      <a:pt x="2219" y="1"/>
                    </a:moveTo>
                    <a:lnTo>
                      <a:pt x="0" y="1243"/>
                    </a:lnTo>
                    <a:lnTo>
                      <a:pt x="2219" y="2486"/>
                    </a:lnTo>
                    <a:lnTo>
                      <a:pt x="4349" y="1243"/>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0"/>
              <p:cNvSpPr/>
              <p:nvPr/>
            </p:nvSpPr>
            <p:spPr>
              <a:xfrm>
                <a:off x="7516145" y="3839506"/>
                <a:ext cx="15077" cy="17409"/>
              </a:xfrm>
              <a:custGeom>
                <a:rect b="b" l="l" r="r" t="t"/>
                <a:pathLst>
                  <a:path extrusionOk="0" h="2664" w="2308">
                    <a:moveTo>
                      <a:pt x="178" y="1"/>
                    </a:moveTo>
                    <a:lnTo>
                      <a:pt x="0" y="178"/>
                    </a:lnTo>
                    <a:lnTo>
                      <a:pt x="0" y="2663"/>
                    </a:lnTo>
                    <a:lnTo>
                      <a:pt x="2308" y="124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0"/>
              <p:cNvSpPr/>
              <p:nvPr/>
            </p:nvSpPr>
            <p:spPr>
              <a:xfrm>
                <a:off x="7392053" y="3848785"/>
                <a:ext cx="56251" cy="40608"/>
              </a:xfrm>
              <a:custGeom>
                <a:rect b="b" l="l" r="r" t="t"/>
                <a:pathLst>
                  <a:path extrusionOk="0" h="6214" w="8611">
                    <a:moveTo>
                      <a:pt x="2220" y="1"/>
                    </a:moveTo>
                    <a:lnTo>
                      <a:pt x="1" y="1243"/>
                    </a:lnTo>
                    <a:lnTo>
                      <a:pt x="8610" y="6214"/>
                    </a:lnTo>
                    <a:lnTo>
                      <a:pt x="8610" y="3728"/>
                    </a:lnTo>
                    <a:lnTo>
                      <a:pt x="22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0"/>
              <p:cNvSpPr/>
              <p:nvPr/>
            </p:nvSpPr>
            <p:spPr>
              <a:xfrm>
                <a:off x="7459319" y="3846465"/>
                <a:ext cx="45812" cy="42928"/>
              </a:xfrm>
              <a:custGeom>
                <a:rect b="b" l="l" r="r" t="t"/>
                <a:pathLst>
                  <a:path extrusionOk="0" h="6569" w="7013">
                    <a:moveTo>
                      <a:pt x="7012" y="1"/>
                    </a:moveTo>
                    <a:lnTo>
                      <a:pt x="0" y="4083"/>
                    </a:lnTo>
                    <a:lnTo>
                      <a:pt x="0" y="6569"/>
                    </a:lnTo>
                    <a:lnTo>
                      <a:pt x="7012" y="2575"/>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0"/>
              <p:cNvSpPr/>
              <p:nvPr/>
            </p:nvSpPr>
            <p:spPr>
              <a:xfrm>
                <a:off x="7522521" y="3833711"/>
                <a:ext cx="19722" cy="11025"/>
              </a:xfrm>
              <a:custGeom>
                <a:rect b="b" l="l" r="r" t="t"/>
                <a:pathLst>
                  <a:path extrusionOk="0" h="1687" w="3019">
                    <a:moveTo>
                      <a:pt x="888" y="0"/>
                    </a:moveTo>
                    <a:lnTo>
                      <a:pt x="1" y="444"/>
                    </a:lnTo>
                    <a:lnTo>
                      <a:pt x="2220" y="1687"/>
                    </a:lnTo>
                    <a:lnTo>
                      <a:pt x="3018" y="124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0"/>
              <p:cNvSpPr/>
              <p:nvPr/>
            </p:nvSpPr>
            <p:spPr>
              <a:xfrm>
                <a:off x="7381619" y="3842407"/>
                <a:ext cx="19140" cy="11606"/>
              </a:xfrm>
              <a:custGeom>
                <a:rect b="b" l="l" r="r" t="t"/>
                <a:pathLst>
                  <a:path extrusionOk="0" h="1776" w="2930">
                    <a:moveTo>
                      <a:pt x="2130" y="0"/>
                    </a:moveTo>
                    <a:lnTo>
                      <a:pt x="0" y="1243"/>
                    </a:lnTo>
                    <a:lnTo>
                      <a:pt x="799" y="1776"/>
                    </a:lnTo>
                    <a:lnTo>
                      <a:pt x="2929" y="533"/>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0"/>
              <p:cNvSpPr/>
              <p:nvPr/>
            </p:nvSpPr>
            <p:spPr>
              <a:xfrm>
                <a:off x="7517301" y="3836605"/>
                <a:ext cx="19722" cy="11031"/>
              </a:xfrm>
              <a:custGeom>
                <a:rect b="b" l="l" r="r" t="t"/>
                <a:pathLst>
                  <a:path extrusionOk="0" h="1688" w="3019">
                    <a:moveTo>
                      <a:pt x="800" y="1"/>
                    </a:moveTo>
                    <a:lnTo>
                      <a:pt x="1" y="445"/>
                    </a:lnTo>
                    <a:lnTo>
                      <a:pt x="2131" y="1687"/>
                    </a:lnTo>
                    <a:lnTo>
                      <a:pt x="3019" y="1244"/>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0"/>
              <p:cNvSpPr/>
              <p:nvPr/>
            </p:nvSpPr>
            <p:spPr>
              <a:xfrm>
                <a:off x="7386839" y="3845890"/>
                <a:ext cx="19715" cy="11025"/>
              </a:xfrm>
              <a:custGeom>
                <a:rect b="b" l="l" r="r" t="t"/>
                <a:pathLst>
                  <a:path extrusionOk="0" h="1687" w="3018">
                    <a:moveTo>
                      <a:pt x="2130" y="0"/>
                    </a:moveTo>
                    <a:lnTo>
                      <a:pt x="0" y="1243"/>
                    </a:lnTo>
                    <a:lnTo>
                      <a:pt x="799" y="1686"/>
                    </a:lnTo>
                    <a:lnTo>
                      <a:pt x="3018" y="444"/>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0"/>
              <p:cNvSpPr/>
              <p:nvPr/>
            </p:nvSpPr>
            <p:spPr>
              <a:xfrm>
                <a:off x="7548034" y="3819212"/>
                <a:ext cx="13921" cy="11025"/>
              </a:xfrm>
              <a:custGeom>
                <a:rect b="b" l="l" r="r" t="t"/>
                <a:pathLst>
                  <a:path extrusionOk="0" h="1687" w="2131">
                    <a:moveTo>
                      <a:pt x="800" y="0"/>
                    </a:moveTo>
                    <a:lnTo>
                      <a:pt x="1" y="444"/>
                    </a:lnTo>
                    <a:lnTo>
                      <a:pt x="2131" y="1687"/>
                    </a:lnTo>
                    <a:lnTo>
                      <a:pt x="2131" y="799"/>
                    </a:lnTo>
                    <a:lnTo>
                      <a:pt x="80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0"/>
              <p:cNvSpPr/>
              <p:nvPr/>
            </p:nvSpPr>
            <p:spPr>
              <a:xfrm>
                <a:off x="7361902" y="3827908"/>
                <a:ext cx="13921" cy="11606"/>
              </a:xfrm>
              <a:custGeom>
                <a:rect b="b" l="l" r="r" t="t"/>
                <a:pathLst>
                  <a:path extrusionOk="0" h="1776" w="2131">
                    <a:moveTo>
                      <a:pt x="1332" y="1"/>
                    </a:moveTo>
                    <a:lnTo>
                      <a:pt x="1" y="799"/>
                    </a:lnTo>
                    <a:lnTo>
                      <a:pt x="1" y="1776"/>
                    </a:lnTo>
                    <a:lnTo>
                      <a:pt x="2131" y="533"/>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0"/>
              <p:cNvSpPr/>
              <p:nvPr/>
            </p:nvSpPr>
            <p:spPr>
              <a:xfrm>
                <a:off x="7542239" y="3822113"/>
                <a:ext cx="19715" cy="11606"/>
              </a:xfrm>
              <a:custGeom>
                <a:rect b="b" l="l" r="r" t="t"/>
                <a:pathLst>
                  <a:path extrusionOk="0" h="1776" w="3018">
                    <a:moveTo>
                      <a:pt x="888" y="0"/>
                    </a:moveTo>
                    <a:lnTo>
                      <a:pt x="0" y="533"/>
                    </a:lnTo>
                    <a:lnTo>
                      <a:pt x="2219" y="1775"/>
                    </a:lnTo>
                    <a:lnTo>
                      <a:pt x="3018" y="124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0"/>
              <p:cNvSpPr/>
              <p:nvPr/>
            </p:nvSpPr>
            <p:spPr>
              <a:xfrm>
                <a:off x="7361902" y="3831391"/>
                <a:ext cx="19722" cy="11025"/>
              </a:xfrm>
              <a:custGeom>
                <a:rect b="b" l="l" r="r" t="t"/>
                <a:pathLst>
                  <a:path extrusionOk="0" h="1687" w="3019">
                    <a:moveTo>
                      <a:pt x="2131" y="0"/>
                    </a:moveTo>
                    <a:lnTo>
                      <a:pt x="1" y="1243"/>
                    </a:lnTo>
                    <a:lnTo>
                      <a:pt x="799" y="1686"/>
                    </a:lnTo>
                    <a:lnTo>
                      <a:pt x="3018" y="444"/>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0"/>
              <p:cNvSpPr/>
              <p:nvPr/>
            </p:nvSpPr>
            <p:spPr>
              <a:xfrm>
                <a:off x="6961801" y="3388613"/>
                <a:ext cx="611109" cy="544352"/>
              </a:xfrm>
              <a:custGeom>
                <a:rect b="b" l="l" r="r" t="t"/>
                <a:pathLst>
                  <a:path extrusionOk="0" h="83298" w="93549">
                    <a:moveTo>
                      <a:pt x="53165" y="1732"/>
                    </a:moveTo>
                    <a:lnTo>
                      <a:pt x="66389" y="9453"/>
                    </a:lnTo>
                    <a:lnTo>
                      <a:pt x="64259" y="10696"/>
                    </a:lnTo>
                    <a:lnTo>
                      <a:pt x="63460" y="11140"/>
                    </a:lnTo>
                    <a:lnTo>
                      <a:pt x="62573" y="11583"/>
                    </a:lnTo>
                    <a:lnTo>
                      <a:pt x="60443" y="12826"/>
                    </a:lnTo>
                    <a:lnTo>
                      <a:pt x="59644" y="13358"/>
                    </a:lnTo>
                    <a:lnTo>
                      <a:pt x="59378" y="13447"/>
                    </a:lnTo>
                    <a:lnTo>
                      <a:pt x="52987" y="9720"/>
                    </a:lnTo>
                    <a:lnTo>
                      <a:pt x="52189" y="9276"/>
                    </a:lnTo>
                    <a:lnTo>
                      <a:pt x="49970" y="8033"/>
                    </a:lnTo>
                    <a:lnTo>
                      <a:pt x="49171" y="7501"/>
                    </a:lnTo>
                    <a:lnTo>
                      <a:pt x="48372" y="7057"/>
                    </a:lnTo>
                    <a:lnTo>
                      <a:pt x="46153" y="5814"/>
                    </a:lnTo>
                    <a:lnTo>
                      <a:pt x="53165" y="1732"/>
                    </a:lnTo>
                    <a:close/>
                    <a:moveTo>
                      <a:pt x="67277" y="10873"/>
                    </a:moveTo>
                    <a:lnTo>
                      <a:pt x="67277" y="12382"/>
                    </a:lnTo>
                    <a:lnTo>
                      <a:pt x="67277" y="13358"/>
                    </a:lnTo>
                    <a:lnTo>
                      <a:pt x="64259" y="15045"/>
                    </a:lnTo>
                    <a:lnTo>
                      <a:pt x="63460" y="15577"/>
                    </a:lnTo>
                    <a:lnTo>
                      <a:pt x="62573" y="16021"/>
                    </a:lnTo>
                    <a:lnTo>
                      <a:pt x="60265" y="17352"/>
                    </a:lnTo>
                    <a:lnTo>
                      <a:pt x="60265" y="14867"/>
                    </a:lnTo>
                    <a:lnTo>
                      <a:pt x="60443" y="14779"/>
                    </a:lnTo>
                    <a:lnTo>
                      <a:pt x="61242" y="14335"/>
                    </a:lnTo>
                    <a:lnTo>
                      <a:pt x="62129" y="13802"/>
                    </a:lnTo>
                    <a:lnTo>
                      <a:pt x="64259" y="12560"/>
                    </a:lnTo>
                    <a:lnTo>
                      <a:pt x="65058" y="12116"/>
                    </a:lnTo>
                    <a:lnTo>
                      <a:pt x="65946" y="11583"/>
                    </a:lnTo>
                    <a:lnTo>
                      <a:pt x="67277" y="10873"/>
                    </a:lnTo>
                    <a:close/>
                    <a:moveTo>
                      <a:pt x="44467" y="6791"/>
                    </a:moveTo>
                    <a:lnTo>
                      <a:pt x="46686" y="8033"/>
                    </a:lnTo>
                    <a:lnTo>
                      <a:pt x="47485" y="8477"/>
                    </a:lnTo>
                    <a:lnTo>
                      <a:pt x="48372" y="9009"/>
                    </a:lnTo>
                    <a:lnTo>
                      <a:pt x="50502" y="10252"/>
                    </a:lnTo>
                    <a:lnTo>
                      <a:pt x="51301" y="10696"/>
                    </a:lnTo>
                    <a:lnTo>
                      <a:pt x="52189" y="11228"/>
                    </a:lnTo>
                    <a:lnTo>
                      <a:pt x="57691" y="14424"/>
                    </a:lnTo>
                    <a:lnTo>
                      <a:pt x="50680" y="18417"/>
                    </a:lnTo>
                    <a:lnTo>
                      <a:pt x="45088" y="15222"/>
                    </a:lnTo>
                    <a:lnTo>
                      <a:pt x="44289" y="14779"/>
                    </a:lnTo>
                    <a:lnTo>
                      <a:pt x="43491" y="14246"/>
                    </a:lnTo>
                    <a:lnTo>
                      <a:pt x="41272" y="13003"/>
                    </a:lnTo>
                    <a:lnTo>
                      <a:pt x="40473" y="12560"/>
                    </a:lnTo>
                    <a:lnTo>
                      <a:pt x="39674" y="12027"/>
                    </a:lnTo>
                    <a:lnTo>
                      <a:pt x="37455" y="10785"/>
                    </a:lnTo>
                    <a:lnTo>
                      <a:pt x="44467" y="6791"/>
                    </a:lnTo>
                    <a:close/>
                    <a:moveTo>
                      <a:pt x="67277" y="15222"/>
                    </a:moveTo>
                    <a:lnTo>
                      <a:pt x="67277" y="16820"/>
                    </a:lnTo>
                    <a:lnTo>
                      <a:pt x="67277" y="17796"/>
                    </a:lnTo>
                    <a:lnTo>
                      <a:pt x="60265" y="21790"/>
                    </a:lnTo>
                    <a:lnTo>
                      <a:pt x="60265" y="19305"/>
                    </a:lnTo>
                    <a:lnTo>
                      <a:pt x="64259" y="16997"/>
                    </a:lnTo>
                    <a:lnTo>
                      <a:pt x="65058" y="16465"/>
                    </a:lnTo>
                    <a:lnTo>
                      <a:pt x="65946" y="16021"/>
                    </a:lnTo>
                    <a:lnTo>
                      <a:pt x="67277" y="15222"/>
                    </a:lnTo>
                    <a:close/>
                    <a:moveTo>
                      <a:pt x="58579" y="15844"/>
                    </a:moveTo>
                    <a:lnTo>
                      <a:pt x="58579" y="18329"/>
                    </a:lnTo>
                    <a:lnTo>
                      <a:pt x="51567" y="22411"/>
                    </a:lnTo>
                    <a:lnTo>
                      <a:pt x="51567" y="19838"/>
                    </a:lnTo>
                    <a:lnTo>
                      <a:pt x="58579" y="15844"/>
                    </a:lnTo>
                    <a:close/>
                    <a:moveTo>
                      <a:pt x="35680" y="11672"/>
                    </a:moveTo>
                    <a:lnTo>
                      <a:pt x="35769" y="11761"/>
                    </a:lnTo>
                    <a:lnTo>
                      <a:pt x="36657" y="12205"/>
                    </a:lnTo>
                    <a:lnTo>
                      <a:pt x="37988" y="13003"/>
                    </a:lnTo>
                    <a:lnTo>
                      <a:pt x="38787" y="13447"/>
                    </a:lnTo>
                    <a:lnTo>
                      <a:pt x="39585" y="13980"/>
                    </a:lnTo>
                    <a:lnTo>
                      <a:pt x="41804" y="15222"/>
                    </a:lnTo>
                    <a:lnTo>
                      <a:pt x="42603" y="15666"/>
                    </a:lnTo>
                    <a:lnTo>
                      <a:pt x="43491" y="16199"/>
                    </a:lnTo>
                    <a:lnTo>
                      <a:pt x="48905" y="19305"/>
                    </a:lnTo>
                    <a:lnTo>
                      <a:pt x="46775" y="20548"/>
                    </a:lnTo>
                    <a:lnTo>
                      <a:pt x="45976" y="21080"/>
                    </a:lnTo>
                    <a:lnTo>
                      <a:pt x="45088" y="21524"/>
                    </a:lnTo>
                    <a:lnTo>
                      <a:pt x="42958" y="22766"/>
                    </a:lnTo>
                    <a:lnTo>
                      <a:pt x="42071" y="23299"/>
                    </a:lnTo>
                    <a:lnTo>
                      <a:pt x="41893" y="23388"/>
                    </a:lnTo>
                    <a:lnTo>
                      <a:pt x="35503" y="19660"/>
                    </a:lnTo>
                    <a:lnTo>
                      <a:pt x="35059" y="19394"/>
                    </a:lnTo>
                    <a:lnTo>
                      <a:pt x="34970" y="19394"/>
                    </a:lnTo>
                    <a:lnTo>
                      <a:pt x="34704" y="19216"/>
                    </a:lnTo>
                    <a:lnTo>
                      <a:pt x="32485" y="17974"/>
                    </a:lnTo>
                    <a:lnTo>
                      <a:pt x="31686" y="17441"/>
                    </a:lnTo>
                    <a:lnTo>
                      <a:pt x="30799" y="16997"/>
                    </a:lnTo>
                    <a:lnTo>
                      <a:pt x="28669" y="15755"/>
                    </a:lnTo>
                    <a:lnTo>
                      <a:pt x="34970" y="12116"/>
                    </a:lnTo>
                    <a:lnTo>
                      <a:pt x="35680" y="11672"/>
                    </a:lnTo>
                    <a:close/>
                    <a:moveTo>
                      <a:pt x="58579" y="20281"/>
                    </a:moveTo>
                    <a:lnTo>
                      <a:pt x="58579" y="22766"/>
                    </a:lnTo>
                    <a:lnTo>
                      <a:pt x="51567" y="26760"/>
                    </a:lnTo>
                    <a:lnTo>
                      <a:pt x="51567" y="24275"/>
                    </a:lnTo>
                    <a:lnTo>
                      <a:pt x="58579" y="20281"/>
                    </a:lnTo>
                    <a:close/>
                    <a:moveTo>
                      <a:pt x="49792" y="20814"/>
                    </a:moveTo>
                    <a:lnTo>
                      <a:pt x="49792" y="22323"/>
                    </a:lnTo>
                    <a:lnTo>
                      <a:pt x="49792" y="23299"/>
                    </a:lnTo>
                    <a:lnTo>
                      <a:pt x="48905" y="23743"/>
                    </a:lnTo>
                    <a:lnTo>
                      <a:pt x="46775" y="24985"/>
                    </a:lnTo>
                    <a:lnTo>
                      <a:pt x="45976" y="25518"/>
                    </a:lnTo>
                    <a:lnTo>
                      <a:pt x="45088" y="25962"/>
                    </a:lnTo>
                    <a:lnTo>
                      <a:pt x="42692" y="27293"/>
                    </a:lnTo>
                    <a:lnTo>
                      <a:pt x="42692" y="24808"/>
                    </a:lnTo>
                    <a:lnTo>
                      <a:pt x="42958" y="24719"/>
                    </a:lnTo>
                    <a:lnTo>
                      <a:pt x="43757" y="24187"/>
                    </a:lnTo>
                    <a:lnTo>
                      <a:pt x="44644" y="23743"/>
                    </a:lnTo>
                    <a:lnTo>
                      <a:pt x="46775" y="22500"/>
                    </a:lnTo>
                    <a:lnTo>
                      <a:pt x="47573" y="22056"/>
                    </a:lnTo>
                    <a:lnTo>
                      <a:pt x="48461" y="21524"/>
                    </a:lnTo>
                    <a:lnTo>
                      <a:pt x="49792" y="20814"/>
                    </a:lnTo>
                    <a:close/>
                    <a:moveTo>
                      <a:pt x="26982" y="16731"/>
                    </a:moveTo>
                    <a:lnTo>
                      <a:pt x="29201" y="17974"/>
                    </a:lnTo>
                    <a:lnTo>
                      <a:pt x="30000" y="18417"/>
                    </a:lnTo>
                    <a:lnTo>
                      <a:pt x="30799" y="18861"/>
                    </a:lnTo>
                    <a:lnTo>
                      <a:pt x="33018" y="20193"/>
                    </a:lnTo>
                    <a:lnTo>
                      <a:pt x="33816" y="20636"/>
                    </a:lnTo>
                    <a:lnTo>
                      <a:pt x="34704" y="21080"/>
                    </a:lnTo>
                    <a:lnTo>
                      <a:pt x="40207" y="24364"/>
                    </a:lnTo>
                    <a:lnTo>
                      <a:pt x="33195" y="28358"/>
                    </a:lnTo>
                    <a:lnTo>
                      <a:pt x="27604" y="25163"/>
                    </a:lnTo>
                    <a:lnTo>
                      <a:pt x="26805" y="24630"/>
                    </a:lnTo>
                    <a:lnTo>
                      <a:pt x="26006" y="24187"/>
                    </a:lnTo>
                    <a:lnTo>
                      <a:pt x="23787" y="22944"/>
                    </a:lnTo>
                    <a:lnTo>
                      <a:pt x="22988" y="22500"/>
                    </a:lnTo>
                    <a:lnTo>
                      <a:pt x="22101" y="21968"/>
                    </a:lnTo>
                    <a:lnTo>
                      <a:pt x="19971" y="20725"/>
                    </a:lnTo>
                    <a:lnTo>
                      <a:pt x="26982" y="16731"/>
                    </a:lnTo>
                    <a:close/>
                    <a:moveTo>
                      <a:pt x="41094" y="25784"/>
                    </a:moveTo>
                    <a:lnTo>
                      <a:pt x="41094" y="28269"/>
                    </a:lnTo>
                    <a:lnTo>
                      <a:pt x="37012" y="30577"/>
                    </a:lnTo>
                    <a:lnTo>
                      <a:pt x="34881" y="29334"/>
                    </a:lnTo>
                    <a:lnTo>
                      <a:pt x="41094" y="25784"/>
                    </a:lnTo>
                    <a:close/>
                    <a:moveTo>
                      <a:pt x="49792" y="25163"/>
                    </a:moveTo>
                    <a:lnTo>
                      <a:pt x="49792" y="26760"/>
                    </a:lnTo>
                    <a:lnTo>
                      <a:pt x="49792" y="27648"/>
                    </a:lnTo>
                    <a:lnTo>
                      <a:pt x="48905" y="28181"/>
                    </a:lnTo>
                    <a:lnTo>
                      <a:pt x="42692" y="31731"/>
                    </a:lnTo>
                    <a:lnTo>
                      <a:pt x="42692" y="29246"/>
                    </a:lnTo>
                    <a:lnTo>
                      <a:pt x="46775" y="26938"/>
                    </a:lnTo>
                    <a:lnTo>
                      <a:pt x="47573" y="26405"/>
                    </a:lnTo>
                    <a:lnTo>
                      <a:pt x="48461" y="25962"/>
                    </a:lnTo>
                    <a:lnTo>
                      <a:pt x="49792" y="25163"/>
                    </a:lnTo>
                    <a:close/>
                    <a:moveTo>
                      <a:pt x="41094" y="30222"/>
                    </a:moveTo>
                    <a:lnTo>
                      <a:pt x="41094" y="32707"/>
                    </a:lnTo>
                    <a:lnTo>
                      <a:pt x="40828" y="32796"/>
                    </a:lnTo>
                    <a:lnTo>
                      <a:pt x="38698" y="31553"/>
                    </a:lnTo>
                    <a:lnTo>
                      <a:pt x="41094" y="30222"/>
                    </a:lnTo>
                    <a:close/>
                    <a:moveTo>
                      <a:pt x="18196" y="21613"/>
                    </a:moveTo>
                    <a:lnTo>
                      <a:pt x="18284" y="21701"/>
                    </a:lnTo>
                    <a:lnTo>
                      <a:pt x="19172" y="22145"/>
                    </a:lnTo>
                    <a:lnTo>
                      <a:pt x="20414" y="22944"/>
                    </a:lnTo>
                    <a:lnTo>
                      <a:pt x="21302" y="23388"/>
                    </a:lnTo>
                    <a:lnTo>
                      <a:pt x="22101" y="23920"/>
                    </a:lnTo>
                    <a:lnTo>
                      <a:pt x="24320" y="25163"/>
                    </a:lnTo>
                    <a:lnTo>
                      <a:pt x="25118" y="25607"/>
                    </a:lnTo>
                    <a:lnTo>
                      <a:pt x="25917" y="26139"/>
                    </a:lnTo>
                    <a:lnTo>
                      <a:pt x="31420" y="29246"/>
                    </a:lnTo>
                    <a:lnTo>
                      <a:pt x="29290" y="30488"/>
                    </a:lnTo>
                    <a:lnTo>
                      <a:pt x="28402" y="31021"/>
                    </a:lnTo>
                    <a:lnTo>
                      <a:pt x="27604" y="31464"/>
                    </a:lnTo>
                    <a:lnTo>
                      <a:pt x="25473" y="32707"/>
                    </a:lnTo>
                    <a:lnTo>
                      <a:pt x="24586" y="33151"/>
                    </a:lnTo>
                    <a:lnTo>
                      <a:pt x="24408" y="33328"/>
                    </a:lnTo>
                    <a:lnTo>
                      <a:pt x="18018" y="29601"/>
                    </a:lnTo>
                    <a:lnTo>
                      <a:pt x="17486" y="29334"/>
                    </a:lnTo>
                    <a:lnTo>
                      <a:pt x="17131" y="29157"/>
                    </a:lnTo>
                    <a:lnTo>
                      <a:pt x="15000" y="27914"/>
                    </a:lnTo>
                    <a:lnTo>
                      <a:pt x="14202" y="27382"/>
                    </a:lnTo>
                    <a:lnTo>
                      <a:pt x="13314" y="26938"/>
                    </a:lnTo>
                    <a:lnTo>
                      <a:pt x="11184" y="25695"/>
                    </a:lnTo>
                    <a:lnTo>
                      <a:pt x="17486" y="22056"/>
                    </a:lnTo>
                    <a:lnTo>
                      <a:pt x="18196" y="21613"/>
                    </a:lnTo>
                    <a:close/>
                    <a:moveTo>
                      <a:pt x="9498" y="26583"/>
                    </a:moveTo>
                    <a:lnTo>
                      <a:pt x="11184" y="27559"/>
                    </a:lnTo>
                    <a:lnTo>
                      <a:pt x="11628" y="27914"/>
                    </a:lnTo>
                    <a:lnTo>
                      <a:pt x="12515" y="28358"/>
                    </a:lnTo>
                    <a:lnTo>
                      <a:pt x="13314" y="28802"/>
                    </a:lnTo>
                    <a:lnTo>
                      <a:pt x="15533" y="30044"/>
                    </a:lnTo>
                    <a:lnTo>
                      <a:pt x="16332" y="30577"/>
                    </a:lnTo>
                    <a:lnTo>
                      <a:pt x="17131" y="31021"/>
                    </a:lnTo>
                    <a:lnTo>
                      <a:pt x="22722" y="34305"/>
                    </a:lnTo>
                    <a:lnTo>
                      <a:pt x="18906" y="36435"/>
                    </a:lnTo>
                    <a:lnTo>
                      <a:pt x="15710" y="38299"/>
                    </a:lnTo>
                    <a:lnTo>
                      <a:pt x="10119" y="35103"/>
                    </a:lnTo>
                    <a:lnTo>
                      <a:pt x="9320" y="34571"/>
                    </a:lnTo>
                    <a:lnTo>
                      <a:pt x="8433" y="34127"/>
                    </a:lnTo>
                    <a:lnTo>
                      <a:pt x="6302" y="32885"/>
                    </a:lnTo>
                    <a:lnTo>
                      <a:pt x="5504" y="32352"/>
                    </a:lnTo>
                    <a:lnTo>
                      <a:pt x="4616" y="31908"/>
                    </a:lnTo>
                    <a:lnTo>
                      <a:pt x="2486" y="30666"/>
                    </a:lnTo>
                    <a:lnTo>
                      <a:pt x="9498" y="26583"/>
                    </a:lnTo>
                    <a:close/>
                    <a:moveTo>
                      <a:pt x="33106" y="30222"/>
                    </a:moveTo>
                    <a:lnTo>
                      <a:pt x="33195" y="30311"/>
                    </a:lnTo>
                    <a:lnTo>
                      <a:pt x="33905" y="30754"/>
                    </a:lnTo>
                    <a:lnTo>
                      <a:pt x="33994" y="30754"/>
                    </a:lnTo>
                    <a:lnTo>
                      <a:pt x="35325" y="31553"/>
                    </a:lnTo>
                    <a:lnTo>
                      <a:pt x="36213" y="31997"/>
                    </a:lnTo>
                    <a:lnTo>
                      <a:pt x="37012" y="32530"/>
                    </a:lnTo>
                    <a:lnTo>
                      <a:pt x="39230" y="33772"/>
                    </a:lnTo>
                    <a:lnTo>
                      <a:pt x="40029" y="34216"/>
                    </a:lnTo>
                    <a:lnTo>
                      <a:pt x="40828" y="34748"/>
                    </a:lnTo>
                    <a:lnTo>
                      <a:pt x="46331" y="37855"/>
                    </a:lnTo>
                    <a:lnTo>
                      <a:pt x="44201" y="39097"/>
                    </a:lnTo>
                    <a:lnTo>
                      <a:pt x="43313" y="39630"/>
                    </a:lnTo>
                    <a:lnTo>
                      <a:pt x="42514" y="40074"/>
                    </a:lnTo>
                    <a:lnTo>
                      <a:pt x="40296" y="41316"/>
                    </a:lnTo>
                    <a:lnTo>
                      <a:pt x="39497" y="41760"/>
                    </a:lnTo>
                    <a:lnTo>
                      <a:pt x="39319" y="41938"/>
                    </a:lnTo>
                    <a:lnTo>
                      <a:pt x="33816" y="38742"/>
                    </a:lnTo>
                    <a:lnTo>
                      <a:pt x="33639" y="38654"/>
                    </a:lnTo>
                    <a:lnTo>
                      <a:pt x="32929" y="38210"/>
                    </a:lnTo>
                    <a:lnTo>
                      <a:pt x="32396" y="37855"/>
                    </a:lnTo>
                    <a:lnTo>
                      <a:pt x="32041" y="37766"/>
                    </a:lnTo>
                    <a:lnTo>
                      <a:pt x="29911" y="36435"/>
                    </a:lnTo>
                    <a:lnTo>
                      <a:pt x="29112" y="35991"/>
                    </a:lnTo>
                    <a:lnTo>
                      <a:pt x="28225" y="35547"/>
                    </a:lnTo>
                    <a:lnTo>
                      <a:pt x="26095" y="34305"/>
                    </a:lnTo>
                    <a:lnTo>
                      <a:pt x="26272" y="34127"/>
                    </a:lnTo>
                    <a:lnTo>
                      <a:pt x="27071" y="33683"/>
                    </a:lnTo>
                    <a:lnTo>
                      <a:pt x="29290" y="32441"/>
                    </a:lnTo>
                    <a:lnTo>
                      <a:pt x="30089" y="31997"/>
                    </a:lnTo>
                    <a:lnTo>
                      <a:pt x="30089" y="31908"/>
                    </a:lnTo>
                    <a:lnTo>
                      <a:pt x="30976" y="31464"/>
                    </a:lnTo>
                    <a:lnTo>
                      <a:pt x="32396" y="30666"/>
                    </a:lnTo>
                    <a:lnTo>
                      <a:pt x="33106" y="30222"/>
                    </a:lnTo>
                    <a:close/>
                    <a:moveTo>
                      <a:pt x="1598" y="32086"/>
                    </a:moveTo>
                    <a:lnTo>
                      <a:pt x="2930" y="32885"/>
                    </a:lnTo>
                    <a:lnTo>
                      <a:pt x="3817" y="33328"/>
                    </a:lnTo>
                    <a:lnTo>
                      <a:pt x="4616" y="33861"/>
                    </a:lnTo>
                    <a:lnTo>
                      <a:pt x="6835" y="35103"/>
                    </a:lnTo>
                    <a:lnTo>
                      <a:pt x="7634" y="35547"/>
                    </a:lnTo>
                    <a:lnTo>
                      <a:pt x="8433" y="36080"/>
                    </a:lnTo>
                    <a:lnTo>
                      <a:pt x="14823" y="39719"/>
                    </a:lnTo>
                    <a:lnTo>
                      <a:pt x="14823" y="42204"/>
                    </a:lnTo>
                    <a:lnTo>
                      <a:pt x="6302" y="37234"/>
                    </a:lnTo>
                    <a:lnTo>
                      <a:pt x="5504" y="36790"/>
                    </a:lnTo>
                    <a:lnTo>
                      <a:pt x="4616" y="36346"/>
                    </a:lnTo>
                    <a:lnTo>
                      <a:pt x="2220" y="34926"/>
                    </a:lnTo>
                    <a:lnTo>
                      <a:pt x="1598" y="34571"/>
                    </a:lnTo>
                    <a:lnTo>
                      <a:pt x="1598" y="33595"/>
                    </a:lnTo>
                    <a:lnTo>
                      <a:pt x="1598" y="32086"/>
                    </a:lnTo>
                    <a:close/>
                    <a:moveTo>
                      <a:pt x="1598" y="36523"/>
                    </a:moveTo>
                    <a:lnTo>
                      <a:pt x="2930" y="37234"/>
                    </a:lnTo>
                    <a:lnTo>
                      <a:pt x="3817" y="37766"/>
                    </a:lnTo>
                    <a:lnTo>
                      <a:pt x="4616" y="38210"/>
                    </a:lnTo>
                    <a:lnTo>
                      <a:pt x="14823" y="44156"/>
                    </a:lnTo>
                    <a:lnTo>
                      <a:pt x="14823" y="46642"/>
                    </a:lnTo>
                    <a:lnTo>
                      <a:pt x="2486" y="39452"/>
                    </a:lnTo>
                    <a:lnTo>
                      <a:pt x="1598" y="39009"/>
                    </a:lnTo>
                    <a:lnTo>
                      <a:pt x="1598" y="38032"/>
                    </a:lnTo>
                    <a:lnTo>
                      <a:pt x="1598" y="36523"/>
                    </a:lnTo>
                    <a:close/>
                    <a:moveTo>
                      <a:pt x="24408" y="35192"/>
                    </a:moveTo>
                    <a:lnTo>
                      <a:pt x="25207" y="35725"/>
                    </a:lnTo>
                    <a:lnTo>
                      <a:pt x="26095" y="36168"/>
                    </a:lnTo>
                    <a:lnTo>
                      <a:pt x="26539" y="36435"/>
                    </a:lnTo>
                    <a:lnTo>
                      <a:pt x="27426" y="36967"/>
                    </a:lnTo>
                    <a:lnTo>
                      <a:pt x="28225" y="37411"/>
                    </a:lnTo>
                    <a:lnTo>
                      <a:pt x="30444" y="38654"/>
                    </a:lnTo>
                    <a:lnTo>
                      <a:pt x="31243" y="39186"/>
                    </a:lnTo>
                    <a:lnTo>
                      <a:pt x="32041" y="39630"/>
                    </a:lnTo>
                    <a:lnTo>
                      <a:pt x="37633" y="42825"/>
                    </a:lnTo>
                    <a:lnTo>
                      <a:pt x="33816" y="45044"/>
                    </a:lnTo>
                    <a:lnTo>
                      <a:pt x="30621" y="46908"/>
                    </a:lnTo>
                    <a:lnTo>
                      <a:pt x="25030" y="43713"/>
                    </a:lnTo>
                    <a:lnTo>
                      <a:pt x="24675" y="43535"/>
                    </a:lnTo>
                    <a:lnTo>
                      <a:pt x="24231" y="43180"/>
                    </a:lnTo>
                    <a:lnTo>
                      <a:pt x="23610" y="42825"/>
                    </a:lnTo>
                    <a:lnTo>
                      <a:pt x="23343" y="42736"/>
                    </a:lnTo>
                    <a:lnTo>
                      <a:pt x="21213" y="41494"/>
                    </a:lnTo>
                    <a:lnTo>
                      <a:pt x="20326" y="40961"/>
                    </a:lnTo>
                    <a:lnTo>
                      <a:pt x="19527" y="40517"/>
                    </a:lnTo>
                    <a:lnTo>
                      <a:pt x="17397" y="39275"/>
                    </a:lnTo>
                    <a:lnTo>
                      <a:pt x="20059" y="37766"/>
                    </a:lnTo>
                    <a:lnTo>
                      <a:pt x="23610" y="35725"/>
                    </a:lnTo>
                    <a:lnTo>
                      <a:pt x="24408" y="35192"/>
                    </a:lnTo>
                    <a:close/>
                    <a:moveTo>
                      <a:pt x="48017" y="38831"/>
                    </a:moveTo>
                    <a:lnTo>
                      <a:pt x="48816" y="39364"/>
                    </a:lnTo>
                    <a:lnTo>
                      <a:pt x="61242" y="46464"/>
                    </a:lnTo>
                    <a:lnTo>
                      <a:pt x="59112" y="47707"/>
                    </a:lnTo>
                    <a:lnTo>
                      <a:pt x="58224" y="48239"/>
                    </a:lnTo>
                    <a:lnTo>
                      <a:pt x="57425" y="48683"/>
                    </a:lnTo>
                    <a:lnTo>
                      <a:pt x="55206" y="49925"/>
                    </a:lnTo>
                    <a:lnTo>
                      <a:pt x="54408" y="50369"/>
                    </a:lnTo>
                    <a:lnTo>
                      <a:pt x="54230" y="50547"/>
                    </a:lnTo>
                    <a:lnTo>
                      <a:pt x="48550" y="47263"/>
                    </a:lnTo>
                    <a:lnTo>
                      <a:pt x="47840" y="46819"/>
                    </a:lnTo>
                    <a:lnTo>
                      <a:pt x="46952" y="46375"/>
                    </a:lnTo>
                    <a:lnTo>
                      <a:pt x="44822" y="45044"/>
                    </a:lnTo>
                    <a:lnTo>
                      <a:pt x="43934" y="44600"/>
                    </a:lnTo>
                    <a:lnTo>
                      <a:pt x="43136" y="44156"/>
                    </a:lnTo>
                    <a:lnTo>
                      <a:pt x="41006" y="42914"/>
                    </a:lnTo>
                    <a:lnTo>
                      <a:pt x="41183" y="42736"/>
                    </a:lnTo>
                    <a:lnTo>
                      <a:pt x="41982" y="42293"/>
                    </a:lnTo>
                    <a:lnTo>
                      <a:pt x="44201" y="41050"/>
                    </a:lnTo>
                    <a:lnTo>
                      <a:pt x="45000" y="40517"/>
                    </a:lnTo>
                    <a:lnTo>
                      <a:pt x="45798" y="40074"/>
                    </a:lnTo>
                    <a:lnTo>
                      <a:pt x="48017" y="38831"/>
                    </a:lnTo>
                    <a:close/>
                    <a:moveTo>
                      <a:pt x="16509" y="40695"/>
                    </a:moveTo>
                    <a:lnTo>
                      <a:pt x="17841" y="41494"/>
                    </a:lnTo>
                    <a:lnTo>
                      <a:pt x="18728" y="41938"/>
                    </a:lnTo>
                    <a:lnTo>
                      <a:pt x="19527" y="42470"/>
                    </a:lnTo>
                    <a:lnTo>
                      <a:pt x="21657" y="43713"/>
                    </a:lnTo>
                    <a:lnTo>
                      <a:pt x="22545" y="44156"/>
                    </a:lnTo>
                    <a:lnTo>
                      <a:pt x="23343" y="44600"/>
                    </a:lnTo>
                    <a:lnTo>
                      <a:pt x="29734" y="48328"/>
                    </a:lnTo>
                    <a:lnTo>
                      <a:pt x="29734" y="50813"/>
                    </a:lnTo>
                    <a:lnTo>
                      <a:pt x="21213" y="45843"/>
                    </a:lnTo>
                    <a:lnTo>
                      <a:pt x="20326" y="45399"/>
                    </a:lnTo>
                    <a:lnTo>
                      <a:pt x="19527" y="44955"/>
                    </a:lnTo>
                    <a:lnTo>
                      <a:pt x="17397" y="43713"/>
                    </a:lnTo>
                    <a:lnTo>
                      <a:pt x="16509" y="43180"/>
                    </a:lnTo>
                    <a:lnTo>
                      <a:pt x="16509" y="42204"/>
                    </a:lnTo>
                    <a:lnTo>
                      <a:pt x="16509" y="40695"/>
                    </a:lnTo>
                    <a:close/>
                    <a:moveTo>
                      <a:pt x="16509" y="45133"/>
                    </a:moveTo>
                    <a:lnTo>
                      <a:pt x="17841" y="45843"/>
                    </a:lnTo>
                    <a:lnTo>
                      <a:pt x="18728" y="46375"/>
                    </a:lnTo>
                    <a:lnTo>
                      <a:pt x="19527" y="46819"/>
                    </a:lnTo>
                    <a:lnTo>
                      <a:pt x="29734" y="52766"/>
                    </a:lnTo>
                    <a:lnTo>
                      <a:pt x="29734" y="55251"/>
                    </a:lnTo>
                    <a:lnTo>
                      <a:pt x="17397" y="48062"/>
                    </a:lnTo>
                    <a:lnTo>
                      <a:pt x="16509" y="47618"/>
                    </a:lnTo>
                    <a:lnTo>
                      <a:pt x="16509" y="46642"/>
                    </a:lnTo>
                    <a:lnTo>
                      <a:pt x="16509" y="45133"/>
                    </a:lnTo>
                    <a:close/>
                    <a:moveTo>
                      <a:pt x="39319" y="43801"/>
                    </a:moveTo>
                    <a:lnTo>
                      <a:pt x="40118" y="44334"/>
                    </a:lnTo>
                    <a:lnTo>
                      <a:pt x="41006" y="44778"/>
                    </a:lnTo>
                    <a:lnTo>
                      <a:pt x="41449" y="45044"/>
                    </a:lnTo>
                    <a:lnTo>
                      <a:pt x="42337" y="45576"/>
                    </a:lnTo>
                    <a:lnTo>
                      <a:pt x="43136" y="46020"/>
                    </a:lnTo>
                    <a:lnTo>
                      <a:pt x="45266" y="47263"/>
                    </a:lnTo>
                    <a:lnTo>
                      <a:pt x="46153" y="47795"/>
                    </a:lnTo>
                    <a:lnTo>
                      <a:pt x="46952" y="48239"/>
                    </a:lnTo>
                    <a:lnTo>
                      <a:pt x="52544" y="51434"/>
                    </a:lnTo>
                    <a:lnTo>
                      <a:pt x="48727" y="53653"/>
                    </a:lnTo>
                    <a:lnTo>
                      <a:pt x="45532" y="55517"/>
                    </a:lnTo>
                    <a:lnTo>
                      <a:pt x="39940" y="52322"/>
                    </a:lnTo>
                    <a:lnTo>
                      <a:pt x="39585" y="52144"/>
                    </a:lnTo>
                    <a:lnTo>
                      <a:pt x="39142" y="51789"/>
                    </a:lnTo>
                    <a:lnTo>
                      <a:pt x="38520" y="51434"/>
                    </a:lnTo>
                    <a:lnTo>
                      <a:pt x="38254" y="51346"/>
                    </a:lnTo>
                    <a:lnTo>
                      <a:pt x="36124" y="50103"/>
                    </a:lnTo>
                    <a:lnTo>
                      <a:pt x="35236" y="49570"/>
                    </a:lnTo>
                    <a:lnTo>
                      <a:pt x="34438" y="49127"/>
                    </a:lnTo>
                    <a:lnTo>
                      <a:pt x="32308" y="47884"/>
                    </a:lnTo>
                    <a:lnTo>
                      <a:pt x="34970" y="46286"/>
                    </a:lnTo>
                    <a:lnTo>
                      <a:pt x="38432" y="44334"/>
                    </a:lnTo>
                    <a:lnTo>
                      <a:pt x="39319" y="43801"/>
                    </a:lnTo>
                    <a:close/>
                    <a:moveTo>
                      <a:pt x="62928" y="47440"/>
                    </a:moveTo>
                    <a:lnTo>
                      <a:pt x="63727" y="47884"/>
                    </a:lnTo>
                    <a:lnTo>
                      <a:pt x="76152" y="55073"/>
                    </a:lnTo>
                    <a:lnTo>
                      <a:pt x="73934" y="56316"/>
                    </a:lnTo>
                    <a:lnTo>
                      <a:pt x="73135" y="56760"/>
                    </a:lnTo>
                    <a:lnTo>
                      <a:pt x="72336" y="57292"/>
                    </a:lnTo>
                    <a:lnTo>
                      <a:pt x="70117" y="58535"/>
                    </a:lnTo>
                    <a:lnTo>
                      <a:pt x="69318" y="58978"/>
                    </a:lnTo>
                    <a:lnTo>
                      <a:pt x="69141" y="59156"/>
                    </a:lnTo>
                    <a:lnTo>
                      <a:pt x="63460" y="55872"/>
                    </a:lnTo>
                    <a:lnTo>
                      <a:pt x="62662" y="55428"/>
                    </a:lnTo>
                    <a:lnTo>
                      <a:pt x="61863" y="54896"/>
                    </a:lnTo>
                    <a:lnTo>
                      <a:pt x="59733" y="53653"/>
                    </a:lnTo>
                    <a:lnTo>
                      <a:pt x="58845" y="53209"/>
                    </a:lnTo>
                    <a:lnTo>
                      <a:pt x="58046" y="52766"/>
                    </a:lnTo>
                    <a:lnTo>
                      <a:pt x="55828" y="51434"/>
                    </a:lnTo>
                    <a:lnTo>
                      <a:pt x="56094" y="51346"/>
                    </a:lnTo>
                    <a:lnTo>
                      <a:pt x="56893" y="50902"/>
                    </a:lnTo>
                    <a:lnTo>
                      <a:pt x="59112" y="49659"/>
                    </a:lnTo>
                    <a:lnTo>
                      <a:pt x="59910" y="49127"/>
                    </a:lnTo>
                    <a:lnTo>
                      <a:pt x="60709" y="48683"/>
                    </a:lnTo>
                    <a:lnTo>
                      <a:pt x="62928" y="47440"/>
                    </a:lnTo>
                    <a:close/>
                    <a:moveTo>
                      <a:pt x="31420" y="49304"/>
                    </a:moveTo>
                    <a:lnTo>
                      <a:pt x="32751" y="50103"/>
                    </a:lnTo>
                    <a:lnTo>
                      <a:pt x="33639" y="50547"/>
                    </a:lnTo>
                    <a:lnTo>
                      <a:pt x="34438" y="50990"/>
                    </a:lnTo>
                    <a:lnTo>
                      <a:pt x="36568" y="52322"/>
                    </a:lnTo>
                    <a:lnTo>
                      <a:pt x="37455" y="52766"/>
                    </a:lnTo>
                    <a:lnTo>
                      <a:pt x="38254" y="53209"/>
                    </a:lnTo>
                    <a:lnTo>
                      <a:pt x="44644" y="56937"/>
                    </a:lnTo>
                    <a:lnTo>
                      <a:pt x="44644" y="59422"/>
                    </a:lnTo>
                    <a:lnTo>
                      <a:pt x="36124" y="54452"/>
                    </a:lnTo>
                    <a:lnTo>
                      <a:pt x="35236" y="54008"/>
                    </a:lnTo>
                    <a:lnTo>
                      <a:pt x="34438" y="53564"/>
                    </a:lnTo>
                    <a:lnTo>
                      <a:pt x="32308" y="52233"/>
                    </a:lnTo>
                    <a:lnTo>
                      <a:pt x="31420" y="51789"/>
                    </a:lnTo>
                    <a:lnTo>
                      <a:pt x="31420" y="50813"/>
                    </a:lnTo>
                    <a:lnTo>
                      <a:pt x="31420" y="49304"/>
                    </a:lnTo>
                    <a:close/>
                    <a:moveTo>
                      <a:pt x="31420" y="53742"/>
                    </a:moveTo>
                    <a:lnTo>
                      <a:pt x="32751" y="54452"/>
                    </a:lnTo>
                    <a:lnTo>
                      <a:pt x="33639" y="54984"/>
                    </a:lnTo>
                    <a:lnTo>
                      <a:pt x="34438" y="55428"/>
                    </a:lnTo>
                    <a:lnTo>
                      <a:pt x="44644" y="61375"/>
                    </a:lnTo>
                    <a:lnTo>
                      <a:pt x="44644" y="63860"/>
                    </a:lnTo>
                    <a:lnTo>
                      <a:pt x="32308" y="56671"/>
                    </a:lnTo>
                    <a:lnTo>
                      <a:pt x="31420" y="56227"/>
                    </a:lnTo>
                    <a:lnTo>
                      <a:pt x="31420" y="55251"/>
                    </a:lnTo>
                    <a:lnTo>
                      <a:pt x="31420" y="53742"/>
                    </a:lnTo>
                    <a:close/>
                    <a:moveTo>
                      <a:pt x="54230" y="52411"/>
                    </a:moveTo>
                    <a:lnTo>
                      <a:pt x="55029" y="52943"/>
                    </a:lnTo>
                    <a:lnTo>
                      <a:pt x="55916" y="53387"/>
                    </a:lnTo>
                    <a:lnTo>
                      <a:pt x="56360" y="53653"/>
                    </a:lnTo>
                    <a:lnTo>
                      <a:pt x="57159" y="54186"/>
                    </a:lnTo>
                    <a:lnTo>
                      <a:pt x="58046" y="54629"/>
                    </a:lnTo>
                    <a:lnTo>
                      <a:pt x="60177" y="55872"/>
                    </a:lnTo>
                    <a:lnTo>
                      <a:pt x="61064" y="56405"/>
                    </a:lnTo>
                    <a:lnTo>
                      <a:pt x="61863" y="56848"/>
                    </a:lnTo>
                    <a:lnTo>
                      <a:pt x="67454" y="60043"/>
                    </a:lnTo>
                    <a:lnTo>
                      <a:pt x="63638" y="62262"/>
                    </a:lnTo>
                    <a:lnTo>
                      <a:pt x="60354" y="64126"/>
                    </a:lnTo>
                    <a:lnTo>
                      <a:pt x="54851" y="60931"/>
                    </a:lnTo>
                    <a:lnTo>
                      <a:pt x="54496" y="60665"/>
                    </a:lnTo>
                    <a:lnTo>
                      <a:pt x="53964" y="60398"/>
                    </a:lnTo>
                    <a:lnTo>
                      <a:pt x="53431" y="60043"/>
                    </a:lnTo>
                    <a:lnTo>
                      <a:pt x="53165" y="59955"/>
                    </a:lnTo>
                    <a:lnTo>
                      <a:pt x="51035" y="58712"/>
                    </a:lnTo>
                    <a:lnTo>
                      <a:pt x="50147" y="58180"/>
                    </a:lnTo>
                    <a:lnTo>
                      <a:pt x="49348" y="57736"/>
                    </a:lnTo>
                    <a:lnTo>
                      <a:pt x="47130" y="56493"/>
                    </a:lnTo>
                    <a:lnTo>
                      <a:pt x="49792" y="54896"/>
                    </a:lnTo>
                    <a:lnTo>
                      <a:pt x="53342" y="52943"/>
                    </a:lnTo>
                    <a:lnTo>
                      <a:pt x="54230" y="52411"/>
                    </a:lnTo>
                    <a:close/>
                    <a:moveTo>
                      <a:pt x="77839" y="56050"/>
                    </a:moveTo>
                    <a:lnTo>
                      <a:pt x="78638" y="56493"/>
                    </a:lnTo>
                    <a:lnTo>
                      <a:pt x="91063" y="63682"/>
                    </a:lnTo>
                    <a:lnTo>
                      <a:pt x="88844" y="64925"/>
                    </a:lnTo>
                    <a:lnTo>
                      <a:pt x="88046" y="65369"/>
                    </a:lnTo>
                    <a:lnTo>
                      <a:pt x="87247" y="65901"/>
                    </a:lnTo>
                    <a:lnTo>
                      <a:pt x="85028" y="67144"/>
                    </a:lnTo>
                    <a:lnTo>
                      <a:pt x="84229" y="67588"/>
                    </a:lnTo>
                    <a:lnTo>
                      <a:pt x="83963" y="67676"/>
                    </a:lnTo>
                    <a:lnTo>
                      <a:pt x="78371" y="64481"/>
                    </a:lnTo>
                    <a:lnTo>
                      <a:pt x="77572" y="64037"/>
                    </a:lnTo>
                    <a:lnTo>
                      <a:pt x="76774" y="63505"/>
                    </a:lnTo>
                    <a:lnTo>
                      <a:pt x="74644" y="62262"/>
                    </a:lnTo>
                    <a:lnTo>
                      <a:pt x="73756" y="61819"/>
                    </a:lnTo>
                    <a:lnTo>
                      <a:pt x="72957" y="61286"/>
                    </a:lnTo>
                    <a:lnTo>
                      <a:pt x="70738" y="60043"/>
                    </a:lnTo>
                    <a:lnTo>
                      <a:pt x="71005" y="59955"/>
                    </a:lnTo>
                    <a:lnTo>
                      <a:pt x="71803" y="59511"/>
                    </a:lnTo>
                    <a:lnTo>
                      <a:pt x="73934" y="58268"/>
                    </a:lnTo>
                    <a:lnTo>
                      <a:pt x="74821" y="57736"/>
                    </a:lnTo>
                    <a:lnTo>
                      <a:pt x="75620" y="57292"/>
                    </a:lnTo>
                    <a:lnTo>
                      <a:pt x="77839" y="56050"/>
                    </a:lnTo>
                    <a:close/>
                    <a:moveTo>
                      <a:pt x="46331" y="57913"/>
                    </a:moveTo>
                    <a:lnTo>
                      <a:pt x="47662" y="58712"/>
                    </a:lnTo>
                    <a:lnTo>
                      <a:pt x="48461" y="59156"/>
                    </a:lnTo>
                    <a:lnTo>
                      <a:pt x="49348" y="59600"/>
                    </a:lnTo>
                    <a:lnTo>
                      <a:pt x="51479" y="60842"/>
                    </a:lnTo>
                    <a:lnTo>
                      <a:pt x="52366" y="61375"/>
                    </a:lnTo>
                    <a:lnTo>
                      <a:pt x="53165" y="61819"/>
                    </a:lnTo>
                    <a:lnTo>
                      <a:pt x="59555" y="65546"/>
                    </a:lnTo>
                    <a:lnTo>
                      <a:pt x="59555" y="68031"/>
                    </a:lnTo>
                    <a:lnTo>
                      <a:pt x="51035" y="63061"/>
                    </a:lnTo>
                    <a:lnTo>
                      <a:pt x="50147" y="62617"/>
                    </a:lnTo>
                    <a:lnTo>
                      <a:pt x="49348" y="62085"/>
                    </a:lnTo>
                    <a:lnTo>
                      <a:pt x="47130" y="60842"/>
                    </a:lnTo>
                    <a:lnTo>
                      <a:pt x="46331" y="60398"/>
                    </a:lnTo>
                    <a:lnTo>
                      <a:pt x="46331" y="59422"/>
                    </a:lnTo>
                    <a:lnTo>
                      <a:pt x="46331" y="57913"/>
                    </a:lnTo>
                    <a:close/>
                    <a:moveTo>
                      <a:pt x="91862" y="65102"/>
                    </a:moveTo>
                    <a:lnTo>
                      <a:pt x="91862" y="66700"/>
                    </a:lnTo>
                    <a:lnTo>
                      <a:pt x="91862" y="67588"/>
                    </a:lnTo>
                    <a:lnTo>
                      <a:pt x="91063" y="68120"/>
                    </a:lnTo>
                    <a:lnTo>
                      <a:pt x="88844" y="69363"/>
                    </a:lnTo>
                    <a:lnTo>
                      <a:pt x="88046" y="69807"/>
                    </a:lnTo>
                    <a:lnTo>
                      <a:pt x="87158" y="70339"/>
                    </a:lnTo>
                    <a:lnTo>
                      <a:pt x="84850" y="71670"/>
                    </a:lnTo>
                    <a:lnTo>
                      <a:pt x="84850" y="69185"/>
                    </a:lnTo>
                    <a:lnTo>
                      <a:pt x="85028" y="69008"/>
                    </a:lnTo>
                    <a:lnTo>
                      <a:pt x="85827" y="68564"/>
                    </a:lnTo>
                    <a:lnTo>
                      <a:pt x="86714" y="68120"/>
                    </a:lnTo>
                    <a:lnTo>
                      <a:pt x="88844" y="66878"/>
                    </a:lnTo>
                    <a:lnTo>
                      <a:pt x="89732" y="66345"/>
                    </a:lnTo>
                    <a:lnTo>
                      <a:pt x="90531" y="65901"/>
                    </a:lnTo>
                    <a:lnTo>
                      <a:pt x="91862" y="65102"/>
                    </a:lnTo>
                    <a:close/>
                    <a:moveTo>
                      <a:pt x="46331" y="62351"/>
                    </a:moveTo>
                    <a:lnTo>
                      <a:pt x="47662" y="63061"/>
                    </a:lnTo>
                    <a:lnTo>
                      <a:pt x="48461" y="63594"/>
                    </a:lnTo>
                    <a:lnTo>
                      <a:pt x="49348" y="64037"/>
                    </a:lnTo>
                    <a:lnTo>
                      <a:pt x="59555" y="69984"/>
                    </a:lnTo>
                    <a:lnTo>
                      <a:pt x="59555" y="72469"/>
                    </a:lnTo>
                    <a:lnTo>
                      <a:pt x="47130" y="65280"/>
                    </a:lnTo>
                    <a:lnTo>
                      <a:pt x="46331" y="64836"/>
                    </a:lnTo>
                    <a:lnTo>
                      <a:pt x="46331" y="63860"/>
                    </a:lnTo>
                    <a:lnTo>
                      <a:pt x="46331" y="62351"/>
                    </a:lnTo>
                    <a:close/>
                    <a:moveTo>
                      <a:pt x="69141" y="61020"/>
                    </a:moveTo>
                    <a:lnTo>
                      <a:pt x="69940" y="61552"/>
                    </a:lnTo>
                    <a:lnTo>
                      <a:pt x="71271" y="62262"/>
                    </a:lnTo>
                    <a:lnTo>
                      <a:pt x="72070" y="62795"/>
                    </a:lnTo>
                    <a:lnTo>
                      <a:pt x="72957" y="63239"/>
                    </a:lnTo>
                    <a:lnTo>
                      <a:pt x="75087" y="64481"/>
                    </a:lnTo>
                    <a:lnTo>
                      <a:pt x="75975" y="65014"/>
                    </a:lnTo>
                    <a:lnTo>
                      <a:pt x="76774" y="65458"/>
                    </a:lnTo>
                    <a:lnTo>
                      <a:pt x="82365" y="68653"/>
                    </a:lnTo>
                    <a:lnTo>
                      <a:pt x="75265" y="72735"/>
                    </a:lnTo>
                    <a:lnTo>
                      <a:pt x="69762" y="69451"/>
                    </a:lnTo>
                    <a:lnTo>
                      <a:pt x="69407" y="69274"/>
                    </a:lnTo>
                    <a:lnTo>
                      <a:pt x="68875" y="69008"/>
                    </a:lnTo>
                    <a:lnTo>
                      <a:pt x="68253" y="68653"/>
                    </a:lnTo>
                    <a:lnTo>
                      <a:pt x="68076" y="68564"/>
                    </a:lnTo>
                    <a:lnTo>
                      <a:pt x="65857" y="67321"/>
                    </a:lnTo>
                    <a:lnTo>
                      <a:pt x="65058" y="66789"/>
                    </a:lnTo>
                    <a:lnTo>
                      <a:pt x="64259" y="66345"/>
                    </a:lnTo>
                    <a:lnTo>
                      <a:pt x="62040" y="65102"/>
                    </a:lnTo>
                    <a:lnTo>
                      <a:pt x="64703" y="63505"/>
                    </a:lnTo>
                    <a:lnTo>
                      <a:pt x="68253" y="61552"/>
                    </a:lnTo>
                    <a:lnTo>
                      <a:pt x="69141" y="61020"/>
                    </a:lnTo>
                    <a:close/>
                    <a:moveTo>
                      <a:pt x="91862" y="69540"/>
                    </a:moveTo>
                    <a:lnTo>
                      <a:pt x="91862" y="71049"/>
                    </a:lnTo>
                    <a:lnTo>
                      <a:pt x="91862" y="72025"/>
                    </a:lnTo>
                    <a:lnTo>
                      <a:pt x="84850" y="76108"/>
                    </a:lnTo>
                    <a:lnTo>
                      <a:pt x="84850" y="73534"/>
                    </a:lnTo>
                    <a:lnTo>
                      <a:pt x="88844" y="71227"/>
                    </a:lnTo>
                    <a:lnTo>
                      <a:pt x="89732" y="70783"/>
                    </a:lnTo>
                    <a:lnTo>
                      <a:pt x="90531" y="70339"/>
                    </a:lnTo>
                    <a:lnTo>
                      <a:pt x="91862" y="69540"/>
                    </a:lnTo>
                    <a:close/>
                    <a:moveTo>
                      <a:pt x="61242" y="66523"/>
                    </a:moveTo>
                    <a:lnTo>
                      <a:pt x="62573" y="67233"/>
                    </a:lnTo>
                    <a:lnTo>
                      <a:pt x="63372" y="67765"/>
                    </a:lnTo>
                    <a:lnTo>
                      <a:pt x="64259" y="68209"/>
                    </a:lnTo>
                    <a:lnTo>
                      <a:pt x="66389" y="69451"/>
                    </a:lnTo>
                    <a:lnTo>
                      <a:pt x="67188" y="69984"/>
                    </a:lnTo>
                    <a:lnTo>
                      <a:pt x="68076" y="70428"/>
                    </a:lnTo>
                    <a:lnTo>
                      <a:pt x="74466" y="74155"/>
                    </a:lnTo>
                    <a:lnTo>
                      <a:pt x="74466" y="76641"/>
                    </a:lnTo>
                    <a:lnTo>
                      <a:pt x="65857" y="71670"/>
                    </a:lnTo>
                    <a:lnTo>
                      <a:pt x="65058" y="71227"/>
                    </a:lnTo>
                    <a:lnTo>
                      <a:pt x="64259" y="70694"/>
                    </a:lnTo>
                    <a:lnTo>
                      <a:pt x="62040" y="69451"/>
                    </a:lnTo>
                    <a:lnTo>
                      <a:pt x="61242" y="69008"/>
                    </a:lnTo>
                    <a:lnTo>
                      <a:pt x="61242" y="68031"/>
                    </a:lnTo>
                    <a:lnTo>
                      <a:pt x="61242" y="66523"/>
                    </a:lnTo>
                    <a:close/>
                    <a:moveTo>
                      <a:pt x="83164" y="70073"/>
                    </a:moveTo>
                    <a:lnTo>
                      <a:pt x="83164" y="72647"/>
                    </a:lnTo>
                    <a:lnTo>
                      <a:pt x="76152" y="76641"/>
                    </a:lnTo>
                    <a:lnTo>
                      <a:pt x="76152" y="74155"/>
                    </a:lnTo>
                    <a:lnTo>
                      <a:pt x="83164" y="70073"/>
                    </a:lnTo>
                    <a:close/>
                    <a:moveTo>
                      <a:pt x="61242" y="70872"/>
                    </a:moveTo>
                    <a:lnTo>
                      <a:pt x="62573" y="71670"/>
                    </a:lnTo>
                    <a:lnTo>
                      <a:pt x="63372" y="72203"/>
                    </a:lnTo>
                    <a:lnTo>
                      <a:pt x="64259" y="72647"/>
                    </a:lnTo>
                    <a:lnTo>
                      <a:pt x="74466" y="78593"/>
                    </a:lnTo>
                    <a:lnTo>
                      <a:pt x="74466" y="81078"/>
                    </a:lnTo>
                    <a:lnTo>
                      <a:pt x="62040" y="73889"/>
                    </a:lnTo>
                    <a:lnTo>
                      <a:pt x="61242" y="73445"/>
                    </a:lnTo>
                    <a:lnTo>
                      <a:pt x="61242" y="72469"/>
                    </a:lnTo>
                    <a:lnTo>
                      <a:pt x="61242" y="70872"/>
                    </a:lnTo>
                    <a:close/>
                    <a:moveTo>
                      <a:pt x="83164" y="74511"/>
                    </a:moveTo>
                    <a:lnTo>
                      <a:pt x="83164" y="76996"/>
                    </a:lnTo>
                    <a:lnTo>
                      <a:pt x="76152" y="81078"/>
                    </a:lnTo>
                    <a:lnTo>
                      <a:pt x="76152" y="78593"/>
                    </a:lnTo>
                    <a:lnTo>
                      <a:pt x="83164" y="74511"/>
                    </a:lnTo>
                    <a:close/>
                    <a:moveTo>
                      <a:pt x="53209" y="1"/>
                    </a:moveTo>
                    <a:cubicBezTo>
                      <a:pt x="53076" y="1"/>
                      <a:pt x="52943" y="45"/>
                      <a:pt x="52810" y="134"/>
                    </a:cubicBezTo>
                    <a:lnTo>
                      <a:pt x="35592" y="9897"/>
                    </a:lnTo>
                    <a:cubicBezTo>
                      <a:pt x="35503" y="9986"/>
                      <a:pt x="35414" y="9986"/>
                      <a:pt x="35325" y="9986"/>
                    </a:cubicBezTo>
                    <a:lnTo>
                      <a:pt x="18107" y="19838"/>
                    </a:lnTo>
                    <a:cubicBezTo>
                      <a:pt x="18018" y="19926"/>
                      <a:pt x="17929" y="19926"/>
                      <a:pt x="17752" y="19926"/>
                    </a:cubicBezTo>
                    <a:lnTo>
                      <a:pt x="356" y="29956"/>
                    </a:lnTo>
                    <a:cubicBezTo>
                      <a:pt x="356" y="29956"/>
                      <a:pt x="267" y="30044"/>
                      <a:pt x="267" y="30044"/>
                    </a:cubicBezTo>
                    <a:cubicBezTo>
                      <a:pt x="178" y="30133"/>
                      <a:pt x="90" y="30133"/>
                      <a:pt x="90" y="30222"/>
                    </a:cubicBezTo>
                    <a:cubicBezTo>
                      <a:pt x="90" y="30311"/>
                      <a:pt x="90" y="30399"/>
                      <a:pt x="1" y="30488"/>
                    </a:cubicBezTo>
                    <a:cubicBezTo>
                      <a:pt x="1" y="30488"/>
                      <a:pt x="1" y="30577"/>
                      <a:pt x="1" y="30666"/>
                    </a:cubicBezTo>
                    <a:lnTo>
                      <a:pt x="1" y="35103"/>
                    </a:lnTo>
                    <a:lnTo>
                      <a:pt x="1" y="39452"/>
                    </a:lnTo>
                    <a:cubicBezTo>
                      <a:pt x="1" y="39541"/>
                      <a:pt x="1" y="39719"/>
                      <a:pt x="90" y="39807"/>
                    </a:cubicBezTo>
                    <a:cubicBezTo>
                      <a:pt x="90" y="39807"/>
                      <a:pt x="90" y="39896"/>
                      <a:pt x="90" y="39896"/>
                    </a:cubicBezTo>
                    <a:cubicBezTo>
                      <a:pt x="178" y="39985"/>
                      <a:pt x="267" y="40162"/>
                      <a:pt x="356" y="40162"/>
                    </a:cubicBezTo>
                    <a:lnTo>
                      <a:pt x="15267" y="48772"/>
                    </a:lnTo>
                    <a:lnTo>
                      <a:pt x="30177" y="57381"/>
                    </a:lnTo>
                    <a:lnTo>
                      <a:pt x="45088" y="65990"/>
                    </a:lnTo>
                    <a:lnTo>
                      <a:pt x="59999" y="74599"/>
                    </a:lnTo>
                    <a:lnTo>
                      <a:pt x="74910" y="83208"/>
                    </a:lnTo>
                    <a:cubicBezTo>
                      <a:pt x="75087" y="83297"/>
                      <a:pt x="75176" y="83297"/>
                      <a:pt x="75265" y="83297"/>
                    </a:cubicBezTo>
                    <a:cubicBezTo>
                      <a:pt x="75442" y="83297"/>
                      <a:pt x="75531" y="83297"/>
                      <a:pt x="75709" y="83208"/>
                    </a:cubicBezTo>
                    <a:lnTo>
                      <a:pt x="93105" y="73268"/>
                    </a:lnTo>
                    <a:cubicBezTo>
                      <a:pt x="93282" y="73179"/>
                      <a:pt x="93371" y="73090"/>
                      <a:pt x="93460" y="72913"/>
                    </a:cubicBezTo>
                    <a:cubicBezTo>
                      <a:pt x="93460" y="72913"/>
                      <a:pt x="93460" y="72913"/>
                      <a:pt x="93460" y="72824"/>
                    </a:cubicBezTo>
                    <a:cubicBezTo>
                      <a:pt x="93460" y="72735"/>
                      <a:pt x="93548" y="72647"/>
                      <a:pt x="93548" y="72558"/>
                    </a:cubicBezTo>
                    <a:lnTo>
                      <a:pt x="93548" y="68120"/>
                    </a:lnTo>
                    <a:lnTo>
                      <a:pt x="93548" y="63682"/>
                    </a:lnTo>
                    <a:cubicBezTo>
                      <a:pt x="93548" y="63594"/>
                      <a:pt x="93460" y="63505"/>
                      <a:pt x="93460" y="63416"/>
                    </a:cubicBezTo>
                    <a:cubicBezTo>
                      <a:pt x="93460" y="63327"/>
                      <a:pt x="93371" y="63239"/>
                      <a:pt x="93371" y="63150"/>
                    </a:cubicBezTo>
                    <a:cubicBezTo>
                      <a:pt x="93282" y="63150"/>
                      <a:pt x="93193" y="63061"/>
                      <a:pt x="93105" y="62972"/>
                    </a:cubicBezTo>
                    <a:lnTo>
                      <a:pt x="78194" y="54363"/>
                    </a:lnTo>
                    <a:lnTo>
                      <a:pt x="63283" y="45754"/>
                    </a:lnTo>
                    <a:lnTo>
                      <a:pt x="48461" y="37145"/>
                    </a:lnTo>
                    <a:lnTo>
                      <a:pt x="42514" y="33772"/>
                    </a:lnTo>
                    <a:lnTo>
                      <a:pt x="50769" y="29068"/>
                    </a:lnTo>
                    <a:cubicBezTo>
                      <a:pt x="50857" y="29068"/>
                      <a:pt x="50946" y="28979"/>
                      <a:pt x="51035" y="28979"/>
                    </a:cubicBezTo>
                    <a:lnTo>
                      <a:pt x="51124" y="28979"/>
                    </a:lnTo>
                    <a:lnTo>
                      <a:pt x="68520" y="18950"/>
                    </a:lnTo>
                    <a:cubicBezTo>
                      <a:pt x="68608" y="18861"/>
                      <a:pt x="68786" y="18773"/>
                      <a:pt x="68786" y="18684"/>
                    </a:cubicBezTo>
                    <a:cubicBezTo>
                      <a:pt x="68875" y="18595"/>
                      <a:pt x="68875" y="18595"/>
                      <a:pt x="68875" y="18595"/>
                    </a:cubicBezTo>
                    <a:cubicBezTo>
                      <a:pt x="68875" y="18506"/>
                      <a:pt x="68875" y="18417"/>
                      <a:pt x="68963" y="18329"/>
                    </a:cubicBezTo>
                    <a:cubicBezTo>
                      <a:pt x="68963" y="18329"/>
                      <a:pt x="68963" y="18240"/>
                      <a:pt x="68963" y="18240"/>
                    </a:cubicBezTo>
                    <a:lnTo>
                      <a:pt x="68963" y="13802"/>
                    </a:lnTo>
                    <a:lnTo>
                      <a:pt x="68963" y="9453"/>
                    </a:lnTo>
                    <a:cubicBezTo>
                      <a:pt x="68963" y="9276"/>
                      <a:pt x="68875" y="9187"/>
                      <a:pt x="68875" y="9098"/>
                    </a:cubicBezTo>
                    <a:cubicBezTo>
                      <a:pt x="68875" y="9009"/>
                      <a:pt x="68875" y="9009"/>
                      <a:pt x="68786" y="9009"/>
                    </a:cubicBezTo>
                    <a:cubicBezTo>
                      <a:pt x="68786" y="8921"/>
                      <a:pt x="68608" y="8743"/>
                      <a:pt x="68520" y="8743"/>
                    </a:cubicBezTo>
                    <a:lnTo>
                      <a:pt x="53609" y="134"/>
                    </a:lnTo>
                    <a:cubicBezTo>
                      <a:pt x="53476" y="45"/>
                      <a:pt x="53342" y="1"/>
                      <a:pt x="53209" y="1"/>
                    </a:cubicBezTo>
                    <a:close/>
                  </a:path>
                </a:pathLst>
              </a:custGeom>
              <a:solidFill>
                <a:srgbClr val="1535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0" name="Google Shape;1600;p20"/>
            <p:cNvGrpSpPr/>
            <p:nvPr/>
          </p:nvGrpSpPr>
          <p:grpSpPr>
            <a:xfrm flipH="1">
              <a:off x="7768808" y="3274849"/>
              <a:ext cx="589847" cy="525413"/>
              <a:chOff x="6961801" y="3388613"/>
              <a:chExt cx="611109" cy="544352"/>
            </a:xfrm>
          </p:grpSpPr>
          <p:sp>
            <p:nvSpPr>
              <p:cNvPr id="1601" name="Google Shape;1601;p20"/>
              <p:cNvSpPr/>
              <p:nvPr/>
            </p:nvSpPr>
            <p:spPr>
              <a:xfrm>
                <a:off x="7392634" y="3488074"/>
                <a:ext cx="8701" cy="10443"/>
              </a:xfrm>
              <a:custGeom>
                <a:rect b="b" l="l" r="r" t="t"/>
                <a:pathLst>
                  <a:path extrusionOk="0" h="1598" w="1332">
                    <a:moveTo>
                      <a:pt x="1332" y="0"/>
                    </a:moveTo>
                    <a:lnTo>
                      <a:pt x="1" y="799"/>
                    </a:lnTo>
                    <a:lnTo>
                      <a:pt x="1332" y="1598"/>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0"/>
              <p:cNvSpPr/>
              <p:nvPr/>
            </p:nvSpPr>
            <p:spPr>
              <a:xfrm>
                <a:off x="7298700" y="3521129"/>
                <a:ext cx="45806" cy="42347"/>
              </a:xfrm>
              <a:custGeom>
                <a:rect b="b" l="l" r="r" t="t"/>
                <a:pathLst>
                  <a:path extrusionOk="0" h="6480" w="7012">
                    <a:moveTo>
                      <a:pt x="7012" y="0"/>
                    </a:moveTo>
                    <a:lnTo>
                      <a:pt x="0" y="3994"/>
                    </a:lnTo>
                    <a:lnTo>
                      <a:pt x="0" y="6479"/>
                    </a:lnTo>
                    <a:lnTo>
                      <a:pt x="7012" y="2485"/>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0"/>
              <p:cNvSpPr/>
              <p:nvPr/>
            </p:nvSpPr>
            <p:spPr>
              <a:xfrm>
                <a:off x="7355526" y="3499672"/>
                <a:ext cx="40593" cy="31329"/>
              </a:xfrm>
              <a:custGeom>
                <a:rect b="b" l="l" r="r" t="t"/>
                <a:pathLst>
                  <a:path extrusionOk="0" h="4794" w="6214">
                    <a:moveTo>
                      <a:pt x="3994" y="0"/>
                    </a:moveTo>
                    <a:lnTo>
                      <a:pt x="0" y="2308"/>
                    </a:lnTo>
                    <a:lnTo>
                      <a:pt x="0" y="4793"/>
                    </a:lnTo>
                    <a:lnTo>
                      <a:pt x="6213" y="1243"/>
                    </a:lnTo>
                    <a:lnTo>
                      <a:pt x="3994"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0"/>
              <p:cNvSpPr/>
              <p:nvPr/>
            </p:nvSpPr>
            <p:spPr>
              <a:xfrm>
                <a:off x="7386839" y="3493294"/>
                <a:ext cx="14496" cy="11606"/>
              </a:xfrm>
              <a:custGeom>
                <a:rect b="b" l="l" r="r" t="t"/>
                <a:pathLst>
                  <a:path extrusionOk="0" h="1776" w="2219">
                    <a:moveTo>
                      <a:pt x="888" y="0"/>
                    </a:moveTo>
                    <a:lnTo>
                      <a:pt x="0" y="444"/>
                    </a:lnTo>
                    <a:lnTo>
                      <a:pt x="2219" y="1775"/>
                    </a:lnTo>
                    <a:lnTo>
                      <a:pt x="2219" y="799"/>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0"/>
              <p:cNvSpPr/>
              <p:nvPr/>
            </p:nvSpPr>
            <p:spPr>
              <a:xfrm>
                <a:off x="7355526" y="3496189"/>
                <a:ext cx="45806" cy="34812"/>
              </a:xfrm>
              <a:custGeom>
                <a:rect b="b" l="l" r="r" t="t"/>
                <a:pathLst>
                  <a:path extrusionOk="0" h="5327" w="7012">
                    <a:moveTo>
                      <a:pt x="4793" y="1"/>
                    </a:moveTo>
                    <a:lnTo>
                      <a:pt x="3994" y="533"/>
                    </a:lnTo>
                    <a:lnTo>
                      <a:pt x="6213" y="1776"/>
                    </a:lnTo>
                    <a:lnTo>
                      <a:pt x="0" y="5326"/>
                    </a:lnTo>
                    <a:lnTo>
                      <a:pt x="7012" y="1332"/>
                    </a:lnTo>
                    <a:lnTo>
                      <a:pt x="479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0"/>
              <p:cNvSpPr/>
              <p:nvPr/>
            </p:nvSpPr>
            <p:spPr>
              <a:xfrm>
                <a:off x="7206503" y="3432979"/>
                <a:ext cx="60302" cy="34230"/>
              </a:xfrm>
              <a:custGeom>
                <a:rect b="b" l="l" r="r" t="t"/>
                <a:pathLst>
                  <a:path extrusionOk="0" h="5238" w="9231">
                    <a:moveTo>
                      <a:pt x="7012" y="1"/>
                    </a:moveTo>
                    <a:lnTo>
                      <a:pt x="0" y="3995"/>
                    </a:lnTo>
                    <a:lnTo>
                      <a:pt x="2130" y="5237"/>
                    </a:lnTo>
                    <a:lnTo>
                      <a:pt x="9231" y="1243"/>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0"/>
              <p:cNvSpPr/>
              <p:nvPr/>
            </p:nvSpPr>
            <p:spPr>
              <a:xfrm>
                <a:off x="7263329" y="3399923"/>
                <a:ext cx="132780" cy="58586"/>
              </a:xfrm>
              <a:custGeom>
                <a:rect b="b" l="l" r="r" t="t"/>
                <a:pathLst>
                  <a:path extrusionOk="0" h="8965" w="20326">
                    <a:moveTo>
                      <a:pt x="7012" y="1"/>
                    </a:moveTo>
                    <a:lnTo>
                      <a:pt x="0" y="4083"/>
                    </a:lnTo>
                    <a:lnTo>
                      <a:pt x="2219" y="5326"/>
                    </a:lnTo>
                    <a:lnTo>
                      <a:pt x="6657" y="2752"/>
                    </a:lnTo>
                    <a:cubicBezTo>
                      <a:pt x="6790" y="2708"/>
                      <a:pt x="6923" y="2685"/>
                      <a:pt x="7056" y="2685"/>
                    </a:cubicBezTo>
                    <a:cubicBezTo>
                      <a:pt x="7189" y="2685"/>
                      <a:pt x="7323" y="2708"/>
                      <a:pt x="7456" y="2752"/>
                    </a:cubicBezTo>
                    <a:lnTo>
                      <a:pt x="18106" y="8965"/>
                    </a:lnTo>
                    <a:lnTo>
                      <a:pt x="20325" y="7722"/>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0"/>
              <p:cNvSpPr/>
              <p:nvPr/>
            </p:nvSpPr>
            <p:spPr>
              <a:xfrm>
                <a:off x="7231433" y="3447478"/>
                <a:ext cx="60308" cy="34230"/>
              </a:xfrm>
              <a:custGeom>
                <a:rect b="b" l="l" r="r" t="t"/>
                <a:pathLst>
                  <a:path extrusionOk="0" h="5238" w="9232">
                    <a:moveTo>
                      <a:pt x="7101" y="0"/>
                    </a:moveTo>
                    <a:lnTo>
                      <a:pt x="1" y="3994"/>
                    </a:lnTo>
                    <a:lnTo>
                      <a:pt x="2220" y="5237"/>
                    </a:lnTo>
                    <a:lnTo>
                      <a:pt x="9231" y="1243"/>
                    </a:lnTo>
                    <a:lnTo>
                      <a:pt x="710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0"/>
              <p:cNvSpPr/>
              <p:nvPr/>
            </p:nvSpPr>
            <p:spPr>
              <a:xfrm>
                <a:off x="7288259" y="3428921"/>
                <a:ext cx="82336" cy="43503"/>
              </a:xfrm>
              <a:custGeom>
                <a:rect b="b" l="l" r="r" t="t"/>
                <a:pathLst>
                  <a:path extrusionOk="0" h="6657" w="12604">
                    <a:moveTo>
                      <a:pt x="3196" y="0"/>
                    </a:moveTo>
                    <a:lnTo>
                      <a:pt x="1" y="1864"/>
                    </a:lnTo>
                    <a:lnTo>
                      <a:pt x="2220" y="3107"/>
                    </a:lnTo>
                    <a:lnTo>
                      <a:pt x="2841" y="2752"/>
                    </a:lnTo>
                    <a:cubicBezTo>
                      <a:pt x="2974" y="2663"/>
                      <a:pt x="3107" y="2619"/>
                      <a:pt x="3240" y="2619"/>
                    </a:cubicBezTo>
                    <a:cubicBezTo>
                      <a:pt x="3373" y="2619"/>
                      <a:pt x="3507" y="2663"/>
                      <a:pt x="3640" y="2752"/>
                    </a:cubicBezTo>
                    <a:lnTo>
                      <a:pt x="10474" y="6657"/>
                    </a:lnTo>
                    <a:lnTo>
                      <a:pt x="12604" y="5414"/>
                    </a:lnTo>
                    <a:lnTo>
                      <a:pt x="3196"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0"/>
              <p:cNvSpPr/>
              <p:nvPr/>
            </p:nvSpPr>
            <p:spPr>
              <a:xfrm>
                <a:off x="7256371" y="3461977"/>
                <a:ext cx="82336" cy="46987"/>
              </a:xfrm>
              <a:custGeom>
                <a:rect b="b" l="l" r="r" t="t"/>
                <a:pathLst>
                  <a:path extrusionOk="0" h="7190" w="12604">
                    <a:moveTo>
                      <a:pt x="7101" y="0"/>
                    </a:moveTo>
                    <a:lnTo>
                      <a:pt x="0" y="3994"/>
                    </a:lnTo>
                    <a:lnTo>
                      <a:pt x="5592" y="7189"/>
                    </a:lnTo>
                    <a:lnTo>
                      <a:pt x="12603" y="3196"/>
                    </a:lnTo>
                    <a:lnTo>
                      <a:pt x="710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20"/>
              <p:cNvSpPr/>
              <p:nvPr/>
            </p:nvSpPr>
            <p:spPr>
              <a:xfrm>
                <a:off x="7302757" y="3446027"/>
                <a:ext cx="53926" cy="29878"/>
              </a:xfrm>
              <a:custGeom>
                <a:rect b="b" l="l" r="r" t="t"/>
                <a:pathLst>
                  <a:path extrusionOk="0" h="4572" w="8255">
                    <a:moveTo>
                      <a:pt x="1021" y="1"/>
                    </a:moveTo>
                    <a:cubicBezTo>
                      <a:pt x="888" y="1"/>
                      <a:pt x="755" y="45"/>
                      <a:pt x="622" y="134"/>
                    </a:cubicBezTo>
                    <a:lnTo>
                      <a:pt x="1" y="489"/>
                    </a:lnTo>
                    <a:lnTo>
                      <a:pt x="799" y="933"/>
                    </a:lnTo>
                    <a:lnTo>
                      <a:pt x="977" y="844"/>
                    </a:lnTo>
                    <a:lnTo>
                      <a:pt x="7456" y="4571"/>
                    </a:lnTo>
                    <a:lnTo>
                      <a:pt x="8255" y="4039"/>
                    </a:lnTo>
                    <a:lnTo>
                      <a:pt x="1421" y="134"/>
                    </a:lnTo>
                    <a:cubicBezTo>
                      <a:pt x="1288" y="45"/>
                      <a:pt x="1154" y="1"/>
                      <a:pt x="102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0"/>
              <p:cNvSpPr/>
              <p:nvPr/>
            </p:nvSpPr>
            <p:spPr>
              <a:xfrm>
                <a:off x="7245931" y="3455600"/>
                <a:ext cx="51032" cy="29584"/>
              </a:xfrm>
              <a:custGeom>
                <a:rect b="b" l="l" r="r" t="t"/>
                <a:pathLst>
                  <a:path extrusionOk="0" h="4527" w="7812">
                    <a:moveTo>
                      <a:pt x="7012" y="0"/>
                    </a:moveTo>
                    <a:lnTo>
                      <a:pt x="1" y="3994"/>
                    </a:lnTo>
                    <a:lnTo>
                      <a:pt x="799" y="4527"/>
                    </a:lnTo>
                    <a:lnTo>
                      <a:pt x="7811" y="444"/>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0"/>
              <p:cNvSpPr/>
              <p:nvPr/>
            </p:nvSpPr>
            <p:spPr>
              <a:xfrm>
                <a:off x="7251151" y="3458494"/>
                <a:ext cx="51607" cy="29590"/>
              </a:xfrm>
              <a:custGeom>
                <a:rect b="b" l="l" r="r" t="t"/>
                <a:pathLst>
                  <a:path extrusionOk="0" h="4528" w="7900">
                    <a:moveTo>
                      <a:pt x="7012" y="1"/>
                    </a:moveTo>
                    <a:lnTo>
                      <a:pt x="0" y="4084"/>
                    </a:lnTo>
                    <a:lnTo>
                      <a:pt x="799" y="4527"/>
                    </a:lnTo>
                    <a:lnTo>
                      <a:pt x="7900" y="533"/>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0"/>
              <p:cNvSpPr/>
              <p:nvPr/>
            </p:nvSpPr>
            <p:spPr>
              <a:xfrm>
                <a:off x="7307977" y="3451536"/>
                <a:ext cx="43493" cy="24951"/>
              </a:xfrm>
              <a:custGeom>
                <a:rect b="b" l="l" r="r" t="t"/>
                <a:pathLst>
                  <a:path extrusionOk="0" h="3818" w="6658">
                    <a:moveTo>
                      <a:pt x="178" y="1"/>
                    </a:moveTo>
                    <a:lnTo>
                      <a:pt x="0" y="90"/>
                    </a:lnTo>
                    <a:lnTo>
                      <a:pt x="6391" y="3817"/>
                    </a:lnTo>
                    <a:lnTo>
                      <a:pt x="6657" y="3728"/>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0"/>
              <p:cNvSpPr/>
              <p:nvPr/>
            </p:nvSpPr>
            <p:spPr>
              <a:xfrm>
                <a:off x="7277826" y="3417467"/>
                <a:ext cx="103788" cy="43941"/>
              </a:xfrm>
              <a:custGeom>
                <a:rect b="b" l="l" r="r" t="t"/>
                <a:pathLst>
                  <a:path extrusionOk="0" h="6724" w="15888">
                    <a:moveTo>
                      <a:pt x="4837" y="0"/>
                    </a:moveTo>
                    <a:cubicBezTo>
                      <a:pt x="4704" y="0"/>
                      <a:pt x="4571" y="23"/>
                      <a:pt x="4438" y="67"/>
                    </a:cubicBezTo>
                    <a:lnTo>
                      <a:pt x="0" y="2641"/>
                    </a:lnTo>
                    <a:lnTo>
                      <a:pt x="799" y="3085"/>
                    </a:lnTo>
                    <a:lnTo>
                      <a:pt x="4793" y="777"/>
                    </a:lnTo>
                    <a:lnTo>
                      <a:pt x="15088" y="6724"/>
                    </a:lnTo>
                    <a:lnTo>
                      <a:pt x="15887" y="6280"/>
                    </a:lnTo>
                    <a:lnTo>
                      <a:pt x="5237" y="67"/>
                    </a:lnTo>
                    <a:cubicBezTo>
                      <a:pt x="5104" y="23"/>
                      <a:pt x="4970" y="0"/>
                      <a:pt x="4837"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0"/>
              <p:cNvSpPr/>
              <p:nvPr/>
            </p:nvSpPr>
            <p:spPr>
              <a:xfrm>
                <a:off x="7220418" y="3441101"/>
                <a:ext cx="51607" cy="29584"/>
              </a:xfrm>
              <a:custGeom>
                <a:rect b="b" l="l" r="r" t="t"/>
                <a:pathLst>
                  <a:path extrusionOk="0" h="4527" w="7900">
                    <a:moveTo>
                      <a:pt x="7101" y="0"/>
                    </a:moveTo>
                    <a:lnTo>
                      <a:pt x="0" y="3994"/>
                    </a:lnTo>
                    <a:lnTo>
                      <a:pt x="888" y="4527"/>
                    </a:lnTo>
                    <a:lnTo>
                      <a:pt x="7900" y="444"/>
                    </a:lnTo>
                    <a:lnTo>
                      <a:pt x="710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0"/>
              <p:cNvSpPr/>
              <p:nvPr/>
            </p:nvSpPr>
            <p:spPr>
              <a:xfrm>
                <a:off x="7226220" y="3443995"/>
                <a:ext cx="51607" cy="29590"/>
              </a:xfrm>
              <a:custGeom>
                <a:rect b="b" l="l" r="r" t="t"/>
                <a:pathLst>
                  <a:path extrusionOk="0" h="4528" w="7900">
                    <a:moveTo>
                      <a:pt x="7012" y="1"/>
                    </a:moveTo>
                    <a:lnTo>
                      <a:pt x="0" y="4084"/>
                    </a:lnTo>
                    <a:lnTo>
                      <a:pt x="799" y="4527"/>
                    </a:lnTo>
                    <a:lnTo>
                      <a:pt x="7899" y="533"/>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0"/>
              <p:cNvSpPr/>
              <p:nvPr/>
            </p:nvSpPr>
            <p:spPr>
              <a:xfrm>
                <a:off x="7283039" y="3422544"/>
                <a:ext cx="93356" cy="41765"/>
              </a:xfrm>
              <a:custGeom>
                <a:rect b="b" l="l" r="r" t="t"/>
                <a:pathLst>
                  <a:path extrusionOk="0" h="6391" w="14291">
                    <a:moveTo>
                      <a:pt x="3995" y="0"/>
                    </a:moveTo>
                    <a:lnTo>
                      <a:pt x="1" y="2308"/>
                    </a:lnTo>
                    <a:lnTo>
                      <a:pt x="800" y="2840"/>
                    </a:lnTo>
                    <a:lnTo>
                      <a:pt x="3995" y="976"/>
                    </a:lnTo>
                    <a:lnTo>
                      <a:pt x="13403" y="6390"/>
                    </a:lnTo>
                    <a:lnTo>
                      <a:pt x="14290" y="5947"/>
                    </a:lnTo>
                    <a:lnTo>
                      <a:pt x="3995"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0"/>
              <p:cNvSpPr/>
              <p:nvPr/>
            </p:nvSpPr>
            <p:spPr>
              <a:xfrm>
                <a:off x="7392634" y="3459657"/>
                <a:ext cx="8701" cy="9868"/>
              </a:xfrm>
              <a:custGeom>
                <a:rect b="b" l="l" r="r" t="t"/>
                <a:pathLst>
                  <a:path extrusionOk="0" h="1510" w="1332">
                    <a:moveTo>
                      <a:pt x="1332" y="0"/>
                    </a:moveTo>
                    <a:lnTo>
                      <a:pt x="1" y="710"/>
                    </a:lnTo>
                    <a:lnTo>
                      <a:pt x="1332" y="1509"/>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0"/>
              <p:cNvSpPr/>
              <p:nvPr/>
            </p:nvSpPr>
            <p:spPr>
              <a:xfrm>
                <a:off x="7367704" y="3470674"/>
                <a:ext cx="28416" cy="16246"/>
              </a:xfrm>
              <a:custGeom>
                <a:rect b="b" l="l" r="r" t="t"/>
                <a:pathLst>
                  <a:path extrusionOk="0" h="2486" w="4350">
                    <a:moveTo>
                      <a:pt x="2130" y="1"/>
                    </a:moveTo>
                    <a:lnTo>
                      <a:pt x="0" y="1243"/>
                    </a:lnTo>
                    <a:lnTo>
                      <a:pt x="2130" y="2486"/>
                    </a:lnTo>
                    <a:lnTo>
                      <a:pt x="4349" y="1243"/>
                    </a:lnTo>
                    <a:lnTo>
                      <a:pt x="21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20"/>
              <p:cNvSpPr/>
              <p:nvPr/>
            </p:nvSpPr>
            <p:spPr>
              <a:xfrm>
                <a:off x="7298700" y="3492131"/>
                <a:ext cx="45806" cy="42928"/>
              </a:xfrm>
              <a:custGeom>
                <a:rect b="b" l="l" r="r" t="t"/>
                <a:pathLst>
                  <a:path extrusionOk="0" h="6569" w="7012">
                    <a:moveTo>
                      <a:pt x="7012" y="1"/>
                    </a:moveTo>
                    <a:lnTo>
                      <a:pt x="0" y="3995"/>
                    </a:lnTo>
                    <a:lnTo>
                      <a:pt x="0" y="6568"/>
                    </a:lnTo>
                    <a:lnTo>
                      <a:pt x="7012" y="2486"/>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0"/>
              <p:cNvSpPr/>
              <p:nvPr/>
            </p:nvSpPr>
            <p:spPr>
              <a:xfrm>
                <a:off x="7355526" y="3485173"/>
                <a:ext cx="15077" cy="16828"/>
              </a:xfrm>
              <a:custGeom>
                <a:rect b="b" l="l" r="r" t="t"/>
                <a:pathLst>
                  <a:path extrusionOk="0" h="2575" w="2308">
                    <a:moveTo>
                      <a:pt x="178" y="1"/>
                    </a:moveTo>
                    <a:lnTo>
                      <a:pt x="0" y="89"/>
                    </a:lnTo>
                    <a:lnTo>
                      <a:pt x="0" y="2574"/>
                    </a:lnTo>
                    <a:lnTo>
                      <a:pt x="2308" y="124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0"/>
              <p:cNvSpPr/>
              <p:nvPr/>
            </p:nvSpPr>
            <p:spPr>
              <a:xfrm>
                <a:off x="7361902" y="3478795"/>
                <a:ext cx="19722" cy="11606"/>
              </a:xfrm>
              <a:custGeom>
                <a:rect b="b" l="l" r="r" t="t"/>
                <a:pathLst>
                  <a:path extrusionOk="0" h="1776" w="3019">
                    <a:moveTo>
                      <a:pt x="888" y="0"/>
                    </a:moveTo>
                    <a:lnTo>
                      <a:pt x="1" y="533"/>
                    </a:lnTo>
                    <a:lnTo>
                      <a:pt x="2219" y="1775"/>
                    </a:lnTo>
                    <a:lnTo>
                      <a:pt x="3018" y="124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0"/>
              <p:cNvSpPr/>
              <p:nvPr/>
            </p:nvSpPr>
            <p:spPr>
              <a:xfrm>
                <a:off x="7356682" y="3482272"/>
                <a:ext cx="19722" cy="11031"/>
              </a:xfrm>
              <a:custGeom>
                <a:rect b="b" l="l" r="r" t="t"/>
                <a:pathLst>
                  <a:path extrusionOk="0" h="1688" w="3019">
                    <a:moveTo>
                      <a:pt x="800" y="1"/>
                    </a:moveTo>
                    <a:lnTo>
                      <a:pt x="1" y="445"/>
                    </a:lnTo>
                    <a:lnTo>
                      <a:pt x="2131" y="1687"/>
                    </a:lnTo>
                    <a:lnTo>
                      <a:pt x="3018" y="1243"/>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0"/>
              <p:cNvSpPr/>
              <p:nvPr/>
            </p:nvSpPr>
            <p:spPr>
              <a:xfrm>
                <a:off x="7386839" y="3464296"/>
                <a:ext cx="14496" cy="11606"/>
              </a:xfrm>
              <a:custGeom>
                <a:rect b="b" l="l" r="r" t="t"/>
                <a:pathLst>
                  <a:path extrusionOk="0" h="1776" w="2219">
                    <a:moveTo>
                      <a:pt x="888" y="0"/>
                    </a:moveTo>
                    <a:lnTo>
                      <a:pt x="0" y="533"/>
                    </a:lnTo>
                    <a:lnTo>
                      <a:pt x="2219" y="1775"/>
                    </a:lnTo>
                    <a:lnTo>
                      <a:pt x="2219" y="799"/>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0"/>
              <p:cNvSpPr/>
              <p:nvPr/>
            </p:nvSpPr>
            <p:spPr>
              <a:xfrm>
                <a:off x="7381619" y="3467773"/>
                <a:ext cx="19715" cy="11031"/>
              </a:xfrm>
              <a:custGeom>
                <a:rect b="b" l="l" r="r" t="t"/>
                <a:pathLst>
                  <a:path extrusionOk="0" h="1688" w="3018">
                    <a:moveTo>
                      <a:pt x="799" y="1"/>
                    </a:moveTo>
                    <a:lnTo>
                      <a:pt x="0" y="445"/>
                    </a:lnTo>
                    <a:lnTo>
                      <a:pt x="2219" y="1687"/>
                    </a:lnTo>
                    <a:lnTo>
                      <a:pt x="3018" y="1243"/>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20"/>
              <p:cNvSpPr/>
              <p:nvPr/>
            </p:nvSpPr>
            <p:spPr>
              <a:xfrm>
                <a:off x="7381619" y="3475894"/>
                <a:ext cx="19715" cy="11025"/>
              </a:xfrm>
              <a:custGeom>
                <a:rect b="b" l="l" r="r" t="t"/>
                <a:pathLst>
                  <a:path extrusionOk="0" h="1687" w="3018">
                    <a:moveTo>
                      <a:pt x="3018" y="0"/>
                    </a:moveTo>
                    <a:lnTo>
                      <a:pt x="2219" y="444"/>
                    </a:lnTo>
                    <a:lnTo>
                      <a:pt x="0" y="1687"/>
                    </a:lnTo>
                    <a:lnTo>
                      <a:pt x="301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20"/>
              <p:cNvSpPr/>
              <p:nvPr/>
            </p:nvSpPr>
            <p:spPr>
              <a:xfrm>
                <a:off x="7278401" y="3553022"/>
                <a:ext cx="8708" cy="10449"/>
              </a:xfrm>
              <a:custGeom>
                <a:rect b="b" l="l" r="r" t="t"/>
                <a:pathLst>
                  <a:path extrusionOk="0" h="1599" w="1333">
                    <a:moveTo>
                      <a:pt x="1332" y="1"/>
                    </a:moveTo>
                    <a:lnTo>
                      <a:pt x="1" y="800"/>
                    </a:lnTo>
                    <a:lnTo>
                      <a:pt x="1332" y="1598"/>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20"/>
              <p:cNvSpPr/>
              <p:nvPr/>
            </p:nvSpPr>
            <p:spPr>
              <a:xfrm>
                <a:off x="7278401" y="3558243"/>
                <a:ext cx="8708" cy="5228"/>
              </a:xfrm>
              <a:custGeom>
                <a:rect b="b" l="l" r="r" t="t"/>
                <a:pathLst>
                  <a:path extrusionOk="0" h="800" w="1333">
                    <a:moveTo>
                      <a:pt x="1" y="1"/>
                    </a:moveTo>
                    <a:lnTo>
                      <a:pt x="1332" y="799"/>
                    </a:lnTo>
                    <a:lnTo>
                      <a:pt x="1332" y="71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20"/>
              <p:cNvSpPr/>
              <p:nvPr/>
            </p:nvSpPr>
            <p:spPr>
              <a:xfrm>
                <a:off x="7240711" y="3564620"/>
                <a:ext cx="40593" cy="31329"/>
              </a:xfrm>
              <a:custGeom>
                <a:rect b="b" l="l" r="r" t="t"/>
                <a:pathLst>
                  <a:path extrusionOk="0" h="4794" w="6214">
                    <a:moveTo>
                      <a:pt x="4084" y="1"/>
                    </a:moveTo>
                    <a:lnTo>
                      <a:pt x="1" y="2309"/>
                    </a:lnTo>
                    <a:lnTo>
                      <a:pt x="1" y="4794"/>
                    </a:lnTo>
                    <a:lnTo>
                      <a:pt x="6214" y="1244"/>
                    </a:lnTo>
                    <a:lnTo>
                      <a:pt x="4084"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20"/>
              <p:cNvSpPr/>
              <p:nvPr/>
            </p:nvSpPr>
            <p:spPr>
              <a:xfrm>
                <a:off x="7214617" y="3586078"/>
                <a:ext cx="15665" cy="16828"/>
              </a:xfrm>
              <a:custGeom>
                <a:rect b="b" l="l" r="r" t="t"/>
                <a:pathLst>
                  <a:path extrusionOk="0" h="2575" w="2398">
                    <a:moveTo>
                      <a:pt x="2397" y="1"/>
                    </a:moveTo>
                    <a:lnTo>
                      <a:pt x="1" y="1332"/>
                    </a:lnTo>
                    <a:lnTo>
                      <a:pt x="2131" y="2575"/>
                    </a:lnTo>
                    <a:lnTo>
                      <a:pt x="2397" y="2486"/>
                    </a:lnTo>
                    <a:lnTo>
                      <a:pt x="239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20"/>
              <p:cNvSpPr/>
              <p:nvPr/>
            </p:nvSpPr>
            <p:spPr>
              <a:xfrm>
                <a:off x="7272606" y="3561144"/>
                <a:ext cx="14502" cy="8123"/>
              </a:xfrm>
              <a:custGeom>
                <a:rect b="b" l="l" r="r" t="t"/>
                <a:pathLst>
                  <a:path extrusionOk="0" h="1243" w="2220">
                    <a:moveTo>
                      <a:pt x="2219" y="1243"/>
                    </a:moveTo>
                    <a:lnTo>
                      <a:pt x="0" y="0"/>
                    </a:lnTo>
                    <a:lnTo>
                      <a:pt x="0" y="0"/>
                    </a:lnTo>
                    <a:lnTo>
                      <a:pt x="2219" y="1243"/>
                    </a:lnTo>
                    <a:lnTo>
                      <a:pt x="2219"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0"/>
              <p:cNvSpPr/>
              <p:nvPr/>
            </p:nvSpPr>
            <p:spPr>
              <a:xfrm>
                <a:off x="7272606" y="3558243"/>
                <a:ext cx="14502" cy="11025"/>
              </a:xfrm>
              <a:custGeom>
                <a:rect b="b" l="l" r="r" t="t"/>
                <a:pathLst>
                  <a:path extrusionOk="0" h="1687" w="2220">
                    <a:moveTo>
                      <a:pt x="888" y="1"/>
                    </a:moveTo>
                    <a:lnTo>
                      <a:pt x="0" y="444"/>
                    </a:lnTo>
                    <a:lnTo>
                      <a:pt x="2219" y="1687"/>
                    </a:lnTo>
                    <a:lnTo>
                      <a:pt x="2219" y="799"/>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0"/>
              <p:cNvSpPr/>
              <p:nvPr/>
            </p:nvSpPr>
            <p:spPr>
              <a:xfrm>
                <a:off x="7267386" y="3564620"/>
                <a:ext cx="13921" cy="8130"/>
              </a:xfrm>
              <a:custGeom>
                <a:rect b="b" l="l" r="r" t="t"/>
                <a:pathLst>
                  <a:path extrusionOk="0" h="1244" w="2131">
                    <a:moveTo>
                      <a:pt x="2131" y="1244"/>
                    </a:moveTo>
                    <a:lnTo>
                      <a:pt x="1" y="1"/>
                    </a:lnTo>
                    <a:lnTo>
                      <a:pt x="1" y="1"/>
                    </a:lnTo>
                    <a:lnTo>
                      <a:pt x="2131" y="1244"/>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0"/>
              <p:cNvSpPr/>
              <p:nvPr/>
            </p:nvSpPr>
            <p:spPr>
              <a:xfrm>
                <a:off x="7267386" y="3561144"/>
                <a:ext cx="19722" cy="11606"/>
              </a:xfrm>
              <a:custGeom>
                <a:rect b="b" l="l" r="r" t="t"/>
                <a:pathLst>
                  <a:path extrusionOk="0" h="1776" w="3019">
                    <a:moveTo>
                      <a:pt x="799" y="0"/>
                    </a:moveTo>
                    <a:lnTo>
                      <a:pt x="1" y="533"/>
                    </a:lnTo>
                    <a:lnTo>
                      <a:pt x="2131" y="1776"/>
                    </a:lnTo>
                    <a:lnTo>
                      <a:pt x="3018" y="1243"/>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0"/>
              <p:cNvSpPr/>
              <p:nvPr/>
            </p:nvSpPr>
            <p:spPr>
              <a:xfrm>
                <a:off x="7149095" y="3467773"/>
                <a:ext cx="41174" cy="31910"/>
              </a:xfrm>
              <a:custGeom>
                <a:rect b="b" l="l" r="r" t="t"/>
                <a:pathLst>
                  <a:path extrusionOk="0" h="4883" w="6303">
                    <a:moveTo>
                      <a:pt x="6302" y="1"/>
                    </a:moveTo>
                    <a:lnTo>
                      <a:pt x="1" y="3640"/>
                    </a:lnTo>
                    <a:lnTo>
                      <a:pt x="2131" y="4882"/>
                    </a:lnTo>
                    <a:lnTo>
                      <a:pt x="6302" y="2486"/>
                    </a:lnTo>
                    <a:lnTo>
                      <a:pt x="630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20"/>
              <p:cNvSpPr/>
              <p:nvPr/>
            </p:nvSpPr>
            <p:spPr>
              <a:xfrm>
                <a:off x="7092269" y="3497934"/>
                <a:ext cx="60308" cy="34224"/>
              </a:xfrm>
              <a:custGeom>
                <a:rect b="b" l="l" r="r" t="t"/>
                <a:pathLst>
                  <a:path extrusionOk="0" h="5237" w="9232">
                    <a:moveTo>
                      <a:pt x="7012" y="0"/>
                    </a:moveTo>
                    <a:lnTo>
                      <a:pt x="1" y="3994"/>
                    </a:lnTo>
                    <a:lnTo>
                      <a:pt x="2131" y="5237"/>
                    </a:lnTo>
                    <a:lnTo>
                      <a:pt x="9231" y="1243"/>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20"/>
              <p:cNvSpPr/>
              <p:nvPr/>
            </p:nvSpPr>
            <p:spPr>
              <a:xfrm>
                <a:off x="7201283" y="3468354"/>
                <a:ext cx="8701" cy="10449"/>
              </a:xfrm>
              <a:custGeom>
                <a:rect b="b" l="l" r="r" t="t"/>
                <a:pathLst>
                  <a:path extrusionOk="0" h="1599" w="1332">
                    <a:moveTo>
                      <a:pt x="1" y="1"/>
                    </a:moveTo>
                    <a:lnTo>
                      <a:pt x="1" y="1598"/>
                    </a:lnTo>
                    <a:lnTo>
                      <a:pt x="1332" y="799"/>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0"/>
              <p:cNvSpPr/>
              <p:nvPr/>
            </p:nvSpPr>
            <p:spPr>
              <a:xfrm>
                <a:off x="7206503" y="3479952"/>
                <a:ext cx="28416" cy="16246"/>
              </a:xfrm>
              <a:custGeom>
                <a:rect b="b" l="l" r="r" t="t"/>
                <a:pathLst>
                  <a:path extrusionOk="0" h="2486" w="4350">
                    <a:moveTo>
                      <a:pt x="2130" y="1"/>
                    </a:moveTo>
                    <a:lnTo>
                      <a:pt x="0" y="1243"/>
                    </a:lnTo>
                    <a:lnTo>
                      <a:pt x="2219" y="2486"/>
                    </a:lnTo>
                    <a:lnTo>
                      <a:pt x="4349" y="1243"/>
                    </a:lnTo>
                    <a:lnTo>
                      <a:pt x="21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20"/>
              <p:cNvSpPr/>
              <p:nvPr/>
            </p:nvSpPr>
            <p:spPr>
              <a:xfrm>
                <a:off x="7231433" y="3494451"/>
                <a:ext cx="49869" cy="28427"/>
              </a:xfrm>
              <a:custGeom>
                <a:rect b="b" l="l" r="r" t="t"/>
                <a:pathLst>
                  <a:path extrusionOk="0" h="4350" w="7634">
                    <a:moveTo>
                      <a:pt x="2220" y="1"/>
                    </a:moveTo>
                    <a:lnTo>
                      <a:pt x="1" y="1243"/>
                    </a:lnTo>
                    <a:lnTo>
                      <a:pt x="5504" y="4350"/>
                    </a:lnTo>
                    <a:lnTo>
                      <a:pt x="7634" y="3107"/>
                    </a:lnTo>
                    <a:lnTo>
                      <a:pt x="22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0"/>
              <p:cNvSpPr/>
              <p:nvPr/>
            </p:nvSpPr>
            <p:spPr>
              <a:xfrm>
                <a:off x="7221000" y="3488074"/>
                <a:ext cx="19140" cy="11025"/>
              </a:xfrm>
              <a:custGeom>
                <a:rect b="b" l="l" r="r" t="t"/>
                <a:pathLst>
                  <a:path extrusionOk="0" h="1687" w="2930">
                    <a:moveTo>
                      <a:pt x="2130" y="0"/>
                    </a:moveTo>
                    <a:lnTo>
                      <a:pt x="0" y="1243"/>
                    </a:lnTo>
                    <a:lnTo>
                      <a:pt x="799" y="1687"/>
                    </a:lnTo>
                    <a:lnTo>
                      <a:pt x="2929" y="444"/>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0"/>
              <p:cNvSpPr/>
              <p:nvPr/>
            </p:nvSpPr>
            <p:spPr>
              <a:xfrm>
                <a:off x="7226220" y="3490975"/>
                <a:ext cx="19715" cy="11606"/>
              </a:xfrm>
              <a:custGeom>
                <a:rect b="b" l="l" r="r" t="t"/>
                <a:pathLst>
                  <a:path extrusionOk="0" h="1776" w="3018">
                    <a:moveTo>
                      <a:pt x="2130" y="0"/>
                    </a:moveTo>
                    <a:lnTo>
                      <a:pt x="0" y="1243"/>
                    </a:lnTo>
                    <a:lnTo>
                      <a:pt x="799" y="1775"/>
                    </a:lnTo>
                    <a:lnTo>
                      <a:pt x="3018" y="533"/>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20"/>
              <p:cNvSpPr/>
              <p:nvPr/>
            </p:nvSpPr>
            <p:spPr>
              <a:xfrm>
                <a:off x="7201283" y="3473575"/>
                <a:ext cx="13921" cy="11025"/>
              </a:xfrm>
              <a:custGeom>
                <a:rect b="b" l="l" r="r" t="t"/>
                <a:pathLst>
                  <a:path extrusionOk="0" h="1687" w="2131">
                    <a:moveTo>
                      <a:pt x="1332" y="0"/>
                    </a:moveTo>
                    <a:lnTo>
                      <a:pt x="1" y="799"/>
                    </a:lnTo>
                    <a:lnTo>
                      <a:pt x="1" y="1687"/>
                    </a:lnTo>
                    <a:lnTo>
                      <a:pt x="2131" y="444"/>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20"/>
              <p:cNvSpPr/>
              <p:nvPr/>
            </p:nvSpPr>
            <p:spPr>
              <a:xfrm>
                <a:off x="7201283" y="3476476"/>
                <a:ext cx="19140" cy="11606"/>
              </a:xfrm>
              <a:custGeom>
                <a:rect b="b" l="l" r="r" t="t"/>
                <a:pathLst>
                  <a:path extrusionOk="0" h="1776" w="2930">
                    <a:moveTo>
                      <a:pt x="2131" y="0"/>
                    </a:moveTo>
                    <a:lnTo>
                      <a:pt x="1" y="1243"/>
                    </a:lnTo>
                    <a:lnTo>
                      <a:pt x="799" y="1775"/>
                    </a:lnTo>
                    <a:lnTo>
                      <a:pt x="2929" y="533"/>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20"/>
              <p:cNvSpPr/>
              <p:nvPr/>
            </p:nvSpPr>
            <p:spPr>
              <a:xfrm>
                <a:off x="7190268" y="3464878"/>
                <a:ext cx="5219" cy="19148"/>
              </a:xfrm>
              <a:custGeom>
                <a:rect b="b" l="l" r="r" t="t"/>
                <a:pathLst>
                  <a:path extrusionOk="0" h="2930" w="799">
                    <a:moveTo>
                      <a:pt x="710" y="0"/>
                    </a:moveTo>
                    <a:lnTo>
                      <a:pt x="0" y="444"/>
                    </a:lnTo>
                    <a:lnTo>
                      <a:pt x="0" y="2929"/>
                    </a:lnTo>
                    <a:lnTo>
                      <a:pt x="355" y="2752"/>
                    </a:lnTo>
                    <a:cubicBezTo>
                      <a:pt x="444" y="2663"/>
                      <a:pt x="533" y="2663"/>
                      <a:pt x="622" y="2663"/>
                    </a:cubicBezTo>
                    <a:lnTo>
                      <a:pt x="799" y="2574"/>
                    </a:lnTo>
                    <a:lnTo>
                      <a:pt x="799" y="89"/>
                    </a:lnTo>
                    <a:lnTo>
                      <a:pt x="71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20"/>
              <p:cNvSpPr/>
              <p:nvPr/>
            </p:nvSpPr>
            <p:spPr>
              <a:xfrm>
                <a:off x="7194325" y="3481697"/>
                <a:ext cx="1163" cy="582"/>
              </a:xfrm>
              <a:custGeom>
                <a:rect b="b" l="l" r="r" t="t"/>
                <a:pathLst>
                  <a:path extrusionOk="0" h="89" w="178">
                    <a:moveTo>
                      <a:pt x="178" y="0"/>
                    </a:moveTo>
                    <a:lnTo>
                      <a:pt x="1" y="89"/>
                    </a:lnTo>
                    <a:lnTo>
                      <a:pt x="178" y="89"/>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20"/>
              <p:cNvSpPr/>
              <p:nvPr/>
            </p:nvSpPr>
            <p:spPr>
              <a:xfrm>
                <a:off x="7195488" y="3465453"/>
                <a:ext cx="5801" cy="16253"/>
              </a:xfrm>
              <a:custGeom>
                <a:rect b="b" l="l" r="r" t="t"/>
                <a:pathLst>
                  <a:path extrusionOk="0" h="2487" w="888">
                    <a:moveTo>
                      <a:pt x="0" y="1"/>
                    </a:moveTo>
                    <a:lnTo>
                      <a:pt x="0" y="2486"/>
                    </a:lnTo>
                    <a:lnTo>
                      <a:pt x="888" y="2042"/>
                    </a:lnTo>
                    <a:lnTo>
                      <a:pt x="888" y="445"/>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20"/>
              <p:cNvSpPr/>
              <p:nvPr/>
            </p:nvSpPr>
            <p:spPr>
              <a:xfrm>
                <a:off x="7195488" y="3478795"/>
                <a:ext cx="5801" cy="5803"/>
              </a:xfrm>
              <a:custGeom>
                <a:rect b="b" l="l" r="r" t="t"/>
                <a:pathLst>
                  <a:path extrusionOk="0" h="888" w="888">
                    <a:moveTo>
                      <a:pt x="888" y="0"/>
                    </a:moveTo>
                    <a:lnTo>
                      <a:pt x="0" y="444"/>
                    </a:lnTo>
                    <a:lnTo>
                      <a:pt x="0" y="533"/>
                    </a:lnTo>
                    <a:cubicBezTo>
                      <a:pt x="178" y="533"/>
                      <a:pt x="266" y="533"/>
                      <a:pt x="355" y="622"/>
                    </a:cubicBezTo>
                    <a:lnTo>
                      <a:pt x="444" y="710"/>
                    </a:lnTo>
                    <a:lnTo>
                      <a:pt x="888" y="888"/>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20"/>
              <p:cNvSpPr/>
              <p:nvPr/>
            </p:nvSpPr>
            <p:spPr>
              <a:xfrm>
                <a:off x="7198382" y="3483435"/>
                <a:ext cx="2907" cy="1163"/>
              </a:xfrm>
              <a:custGeom>
                <a:rect b="b" l="l" r="r" t="t"/>
                <a:pathLst>
                  <a:path extrusionOk="0" h="178" w="445">
                    <a:moveTo>
                      <a:pt x="445" y="178"/>
                    </a:moveTo>
                    <a:lnTo>
                      <a:pt x="1" y="0"/>
                    </a:lnTo>
                    <a:lnTo>
                      <a:pt x="1" y="0"/>
                    </a:lnTo>
                    <a:lnTo>
                      <a:pt x="445" y="17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20"/>
              <p:cNvSpPr/>
              <p:nvPr/>
            </p:nvSpPr>
            <p:spPr>
              <a:xfrm>
                <a:off x="7201283" y="3484591"/>
                <a:ext cx="19722" cy="11606"/>
              </a:xfrm>
              <a:custGeom>
                <a:rect b="b" l="l" r="r" t="t"/>
                <a:pathLst>
                  <a:path extrusionOk="0" h="1776" w="3019">
                    <a:moveTo>
                      <a:pt x="1" y="1"/>
                    </a:moveTo>
                    <a:lnTo>
                      <a:pt x="799" y="533"/>
                    </a:lnTo>
                    <a:lnTo>
                      <a:pt x="1850" y="1122"/>
                    </a:lnTo>
                    <a:lnTo>
                      <a:pt x="1850" y="1122"/>
                    </a:lnTo>
                    <a:lnTo>
                      <a:pt x="1" y="1"/>
                    </a:lnTo>
                    <a:close/>
                    <a:moveTo>
                      <a:pt x="1850" y="1122"/>
                    </a:moveTo>
                    <a:lnTo>
                      <a:pt x="2929" y="1776"/>
                    </a:lnTo>
                    <a:lnTo>
                      <a:pt x="3018" y="1776"/>
                    </a:lnTo>
                    <a:lnTo>
                      <a:pt x="1850" y="1122"/>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0"/>
              <p:cNvSpPr/>
              <p:nvPr/>
            </p:nvSpPr>
            <p:spPr>
              <a:xfrm>
                <a:off x="7231433" y="3502573"/>
                <a:ext cx="35955" cy="20304"/>
              </a:xfrm>
              <a:custGeom>
                <a:rect b="b" l="l" r="r" t="t"/>
                <a:pathLst>
                  <a:path extrusionOk="0" h="3107" w="5504">
                    <a:moveTo>
                      <a:pt x="1" y="0"/>
                    </a:moveTo>
                    <a:lnTo>
                      <a:pt x="5504" y="3107"/>
                    </a:lnTo>
                    <a:lnTo>
                      <a:pt x="5504" y="3107"/>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0"/>
              <p:cNvSpPr/>
              <p:nvPr/>
            </p:nvSpPr>
            <p:spPr>
              <a:xfrm>
                <a:off x="7220418" y="3496189"/>
                <a:ext cx="5801" cy="2908"/>
              </a:xfrm>
              <a:custGeom>
                <a:rect b="b" l="l" r="r" t="t"/>
                <a:pathLst>
                  <a:path extrusionOk="0" h="445" w="888">
                    <a:moveTo>
                      <a:pt x="0" y="1"/>
                    </a:moveTo>
                    <a:lnTo>
                      <a:pt x="888" y="445"/>
                    </a:lnTo>
                    <a:lnTo>
                      <a:pt x="888" y="445"/>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0"/>
              <p:cNvSpPr/>
              <p:nvPr/>
            </p:nvSpPr>
            <p:spPr>
              <a:xfrm>
                <a:off x="7226220" y="3499090"/>
                <a:ext cx="5219" cy="3490"/>
              </a:xfrm>
              <a:custGeom>
                <a:rect b="b" l="l" r="r" t="t"/>
                <a:pathLst>
                  <a:path extrusionOk="0" h="534" w="799">
                    <a:moveTo>
                      <a:pt x="0" y="1"/>
                    </a:moveTo>
                    <a:lnTo>
                      <a:pt x="799" y="533"/>
                    </a:lnTo>
                    <a:lnTo>
                      <a:pt x="799" y="533"/>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0"/>
              <p:cNvSpPr/>
              <p:nvPr/>
            </p:nvSpPr>
            <p:spPr>
              <a:xfrm>
                <a:off x="7117207" y="3512433"/>
                <a:ext cx="60302" cy="34224"/>
              </a:xfrm>
              <a:custGeom>
                <a:rect b="b" l="l" r="r" t="t"/>
                <a:pathLst>
                  <a:path extrusionOk="0" h="5237" w="9231">
                    <a:moveTo>
                      <a:pt x="7012" y="0"/>
                    </a:moveTo>
                    <a:lnTo>
                      <a:pt x="0" y="3994"/>
                    </a:lnTo>
                    <a:lnTo>
                      <a:pt x="2219" y="5237"/>
                    </a:lnTo>
                    <a:lnTo>
                      <a:pt x="9231" y="1243"/>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0"/>
              <p:cNvSpPr/>
              <p:nvPr/>
            </p:nvSpPr>
            <p:spPr>
              <a:xfrm>
                <a:off x="7174033" y="3496771"/>
                <a:ext cx="16240" cy="17409"/>
              </a:xfrm>
              <a:custGeom>
                <a:rect b="b" l="l" r="r" t="t"/>
                <a:pathLst>
                  <a:path extrusionOk="0" h="2664" w="2486">
                    <a:moveTo>
                      <a:pt x="2485" y="1"/>
                    </a:moveTo>
                    <a:lnTo>
                      <a:pt x="0" y="1421"/>
                    </a:lnTo>
                    <a:lnTo>
                      <a:pt x="2219" y="2663"/>
                    </a:lnTo>
                    <a:lnTo>
                      <a:pt x="2485" y="2486"/>
                    </a:lnTo>
                    <a:lnTo>
                      <a:pt x="2485"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0"/>
              <p:cNvSpPr/>
              <p:nvPr/>
            </p:nvSpPr>
            <p:spPr>
              <a:xfrm>
                <a:off x="7201283" y="3497352"/>
                <a:ext cx="8701" cy="9868"/>
              </a:xfrm>
              <a:custGeom>
                <a:rect b="b" l="l" r="r" t="t"/>
                <a:pathLst>
                  <a:path extrusionOk="0" h="1510" w="1332">
                    <a:moveTo>
                      <a:pt x="1" y="0"/>
                    </a:moveTo>
                    <a:lnTo>
                      <a:pt x="1" y="1509"/>
                    </a:lnTo>
                    <a:lnTo>
                      <a:pt x="1332" y="79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0"/>
              <p:cNvSpPr/>
              <p:nvPr/>
            </p:nvSpPr>
            <p:spPr>
              <a:xfrm>
                <a:off x="7206503" y="3508950"/>
                <a:ext cx="49869" cy="28427"/>
              </a:xfrm>
              <a:custGeom>
                <a:rect b="b" l="l" r="r" t="t"/>
                <a:pathLst>
                  <a:path extrusionOk="0" h="4350" w="7634">
                    <a:moveTo>
                      <a:pt x="2130" y="0"/>
                    </a:moveTo>
                    <a:lnTo>
                      <a:pt x="0" y="1243"/>
                    </a:lnTo>
                    <a:lnTo>
                      <a:pt x="5503" y="4349"/>
                    </a:lnTo>
                    <a:lnTo>
                      <a:pt x="7633" y="3107"/>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0"/>
              <p:cNvSpPr/>
              <p:nvPr/>
            </p:nvSpPr>
            <p:spPr>
              <a:xfrm>
                <a:off x="7201283" y="3502573"/>
                <a:ext cx="13921" cy="11025"/>
              </a:xfrm>
              <a:custGeom>
                <a:rect b="b" l="l" r="r" t="t"/>
                <a:pathLst>
                  <a:path extrusionOk="0" h="1687" w="2131">
                    <a:moveTo>
                      <a:pt x="1332" y="0"/>
                    </a:moveTo>
                    <a:lnTo>
                      <a:pt x="1" y="710"/>
                    </a:lnTo>
                    <a:lnTo>
                      <a:pt x="1" y="1687"/>
                    </a:lnTo>
                    <a:lnTo>
                      <a:pt x="2131" y="444"/>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0"/>
              <p:cNvSpPr/>
              <p:nvPr/>
            </p:nvSpPr>
            <p:spPr>
              <a:xfrm>
                <a:off x="7201283" y="3505467"/>
                <a:ext cx="19140" cy="11613"/>
              </a:xfrm>
              <a:custGeom>
                <a:rect b="b" l="l" r="r" t="t"/>
                <a:pathLst>
                  <a:path extrusionOk="0" h="1777" w="2930">
                    <a:moveTo>
                      <a:pt x="2131" y="1"/>
                    </a:moveTo>
                    <a:lnTo>
                      <a:pt x="1" y="1244"/>
                    </a:lnTo>
                    <a:lnTo>
                      <a:pt x="799" y="1776"/>
                    </a:lnTo>
                    <a:lnTo>
                      <a:pt x="2929" y="533"/>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20"/>
              <p:cNvSpPr/>
              <p:nvPr/>
            </p:nvSpPr>
            <p:spPr>
              <a:xfrm>
                <a:off x="7190268" y="3493869"/>
                <a:ext cx="5219" cy="19148"/>
              </a:xfrm>
              <a:custGeom>
                <a:rect b="b" l="l" r="r" t="t"/>
                <a:pathLst>
                  <a:path extrusionOk="0" h="2930" w="799">
                    <a:moveTo>
                      <a:pt x="710" y="1"/>
                    </a:moveTo>
                    <a:lnTo>
                      <a:pt x="0" y="445"/>
                    </a:lnTo>
                    <a:lnTo>
                      <a:pt x="0" y="2930"/>
                    </a:lnTo>
                    <a:lnTo>
                      <a:pt x="355" y="2752"/>
                    </a:lnTo>
                    <a:cubicBezTo>
                      <a:pt x="444" y="2664"/>
                      <a:pt x="533" y="2664"/>
                      <a:pt x="622" y="2664"/>
                    </a:cubicBezTo>
                    <a:lnTo>
                      <a:pt x="799" y="2575"/>
                    </a:lnTo>
                    <a:lnTo>
                      <a:pt x="799" y="90"/>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0"/>
              <p:cNvSpPr/>
              <p:nvPr/>
            </p:nvSpPr>
            <p:spPr>
              <a:xfrm>
                <a:off x="7194325" y="3510688"/>
                <a:ext cx="1163" cy="588"/>
              </a:xfrm>
              <a:custGeom>
                <a:rect b="b" l="l" r="r" t="t"/>
                <a:pathLst>
                  <a:path extrusionOk="0" h="90" w="178">
                    <a:moveTo>
                      <a:pt x="178" y="1"/>
                    </a:moveTo>
                    <a:lnTo>
                      <a:pt x="1" y="90"/>
                    </a:lnTo>
                    <a:lnTo>
                      <a:pt x="178" y="90"/>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0"/>
              <p:cNvSpPr/>
              <p:nvPr/>
            </p:nvSpPr>
            <p:spPr>
              <a:xfrm>
                <a:off x="7195488" y="3494451"/>
                <a:ext cx="5801" cy="16246"/>
              </a:xfrm>
              <a:custGeom>
                <a:rect b="b" l="l" r="r" t="t"/>
                <a:pathLst>
                  <a:path extrusionOk="0" h="2486" w="888">
                    <a:moveTo>
                      <a:pt x="0" y="1"/>
                    </a:moveTo>
                    <a:lnTo>
                      <a:pt x="0" y="2486"/>
                    </a:lnTo>
                    <a:lnTo>
                      <a:pt x="888" y="1953"/>
                    </a:lnTo>
                    <a:lnTo>
                      <a:pt x="888" y="444"/>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0"/>
              <p:cNvSpPr/>
              <p:nvPr/>
            </p:nvSpPr>
            <p:spPr>
              <a:xfrm>
                <a:off x="7195488" y="3507212"/>
                <a:ext cx="5801" cy="6385"/>
              </a:xfrm>
              <a:custGeom>
                <a:rect b="b" l="l" r="r" t="t"/>
                <a:pathLst>
                  <a:path extrusionOk="0" h="977" w="888">
                    <a:moveTo>
                      <a:pt x="888" y="0"/>
                    </a:moveTo>
                    <a:lnTo>
                      <a:pt x="0" y="533"/>
                    </a:lnTo>
                    <a:lnTo>
                      <a:pt x="0" y="622"/>
                    </a:lnTo>
                    <a:cubicBezTo>
                      <a:pt x="178" y="622"/>
                      <a:pt x="266" y="622"/>
                      <a:pt x="355" y="710"/>
                    </a:cubicBezTo>
                    <a:lnTo>
                      <a:pt x="888" y="977"/>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20"/>
              <p:cNvSpPr/>
              <p:nvPr/>
            </p:nvSpPr>
            <p:spPr>
              <a:xfrm>
                <a:off x="7201283" y="3513589"/>
                <a:ext cx="41174" cy="23787"/>
              </a:xfrm>
              <a:custGeom>
                <a:rect b="b" l="l" r="r" t="t"/>
                <a:pathLst>
                  <a:path extrusionOk="0" h="3640" w="6303">
                    <a:moveTo>
                      <a:pt x="1" y="1"/>
                    </a:moveTo>
                    <a:lnTo>
                      <a:pt x="799" y="533"/>
                    </a:lnTo>
                    <a:lnTo>
                      <a:pt x="6302" y="3639"/>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0"/>
              <p:cNvSpPr/>
              <p:nvPr/>
            </p:nvSpPr>
            <p:spPr>
              <a:xfrm>
                <a:off x="7142137" y="3526350"/>
                <a:ext cx="82336" cy="47568"/>
              </a:xfrm>
              <a:custGeom>
                <a:rect b="b" l="l" r="r" t="t"/>
                <a:pathLst>
                  <a:path extrusionOk="0" h="7279" w="12604">
                    <a:moveTo>
                      <a:pt x="7101" y="0"/>
                    </a:moveTo>
                    <a:lnTo>
                      <a:pt x="1" y="4083"/>
                    </a:lnTo>
                    <a:lnTo>
                      <a:pt x="5592" y="7278"/>
                    </a:lnTo>
                    <a:lnTo>
                      <a:pt x="12604" y="3284"/>
                    </a:lnTo>
                    <a:lnTo>
                      <a:pt x="710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0"/>
              <p:cNvSpPr/>
              <p:nvPr/>
            </p:nvSpPr>
            <p:spPr>
              <a:xfrm>
                <a:off x="7131697" y="3520548"/>
                <a:ext cx="51032" cy="29009"/>
              </a:xfrm>
              <a:custGeom>
                <a:rect b="b" l="l" r="r" t="t"/>
                <a:pathLst>
                  <a:path extrusionOk="0" h="4439" w="7812">
                    <a:moveTo>
                      <a:pt x="7013" y="1"/>
                    </a:moveTo>
                    <a:lnTo>
                      <a:pt x="1" y="3995"/>
                    </a:lnTo>
                    <a:lnTo>
                      <a:pt x="800" y="4438"/>
                    </a:lnTo>
                    <a:lnTo>
                      <a:pt x="7811" y="444"/>
                    </a:lnTo>
                    <a:lnTo>
                      <a:pt x="701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0"/>
              <p:cNvSpPr/>
              <p:nvPr/>
            </p:nvSpPr>
            <p:spPr>
              <a:xfrm>
                <a:off x="7188523" y="3513008"/>
                <a:ext cx="1751" cy="2326"/>
              </a:xfrm>
              <a:custGeom>
                <a:rect b="b" l="l" r="r" t="t"/>
                <a:pathLst>
                  <a:path extrusionOk="0" h="356" w="268">
                    <a:moveTo>
                      <a:pt x="267" y="1"/>
                    </a:moveTo>
                    <a:lnTo>
                      <a:pt x="1" y="178"/>
                    </a:lnTo>
                    <a:lnTo>
                      <a:pt x="267" y="356"/>
                    </a:ln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0"/>
              <p:cNvSpPr/>
              <p:nvPr/>
            </p:nvSpPr>
            <p:spPr>
              <a:xfrm>
                <a:off x="7190268" y="3511270"/>
                <a:ext cx="4063" cy="4065"/>
              </a:xfrm>
              <a:custGeom>
                <a:rect b="b" l="l" r="r" t="t"/>
                <a:pathLst>
                  <a:path extrusionOk="0" h="622" w="622">
                    <a:moveTo>
                      <a:pt x="622" y="1"/>
                    </a:moveTo>
                    <a:cubicBezTo>
                      <a:pt x="533" y="1"/>
                      <a:pt x="444" y="1"/>
                      <a:pt x="355" y="89"/>
                    </a:cubicBezTo>
                    <a:lnTo>
                      <a:pt x="0" y="267"/>
                    </a:lnTo>
                    <a:lnTo>
                      <a:pt x="0" y="622"/>
                    </a:lnTo>
                    <a:lnTo>
                      <a:pt x="89" y="622"/>
                    </a:lnTo>
                    <a:cubicBezTo>
                      <a:pt x="89" y="444"/>
                      <a:pt x="178" y="267"/>
                      <a:pt x="444" y="89"/>
                    </a:cubicBezTo>
                    <a:lnTo>
                      <a:pt x="62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0"/>
              <p:cNvSpPr/>
              <p:nvPr/>
            </p:nvSpPr>
            <p:spPr>
              <a:xfrm>
                <a:off x="7190843" y="3511270"/>
                <a:ext cx="45812" cy="29584"/>
              </a:xfrm>
              <a:custGeom>
                <a:rect b="b" l="l" r="r" t="t"/>
                <a:pathLst>
                  <a:path extrusionOk="0" h="4527" w="7013">
                    <a:moveTo>
                      <a:pt x="534" y="1"/>
                    </a:moveTo>
                    <a:lnTo>
                      <a:pt x="356" y="89"/>
                    </a:lnTo>
                    <a:cubicBezTo>
                      <a:pt x="90" y="267"/>
                      <a:pt x="1" y="444"/>
                      <a:pt x="1" y="622"/>
                    </a:cubicBezTo>
                    <a:lnTo>
                      <a:pt x="445" y="888"/>
                    </a:lnTo>
                    <a:lnTo>
                      <a:pt x="622" y="799"/>
                    </a:lnTo>
                    <a:lnTo>
                      <a:pt x="711" y="851"/>
                    </a:lnTo>
                    <a:lnTo>
                      <a:pt x="711" y="1"/>
                    </a:lnTo>
                    <a:close/>
                    <a:moveTo>
                      <a:pt x="711" y="851"/>
                    </a:moveTo>
                    <a:lnTo>
                      <a:pt x="711" y="888"/>
                    </a:lnTo>
                    <a:lnTo>
                      <a:pt x="7013" y="4527"/>
                    </a:lnTo>
                    <a:lnTo>
                      <a:pt x="7013" y="4527"/>
                    </a:lnTo>
                    <a:lnTo>
                      <a:pt x="711" y="85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0"/>
              <p:cNvSpPr/>
              <p:nvPr/>
            </p:nvSpPr>
            <p:spPr>
              <a:xfrm>
                <a:off x="7195488" y="3511270"/>
                <a:ext cx="5801" cy="5810"/>
              </a:xfrm>
              <a:custGeom>
                <a:rect b="b" l="l" r="r" t="t"/>
                <a:pathLst>
                  <a:path extrusionOk="0" h="889" w="888">
                    <a:moveTo>
                      <a:pt x="0" y="1"/>
                    </a:moveTo>
                    <a:lnTo>
                      <a:pt x="0" y="888"/>
                    </a:lnTo>
                    <a:lnTo>
                      <a:pt x="888" y="356"/>
                    </a:lnTo>
                    <a:lnTo>
                      <a:pt x="355" y="89"/>
                    </a:lnTo>
                    <a:cubicBezTo>
                      <a:pt x="266" y="1"/>
                      <a:pt x="178"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0"/>
              <p:cNvSpPr/>
              <p:nvPr/>
            </p:nvSpPr>
            <p:spPr>
              <a:xfrm>
                <a:off x="7195488" y="3513589"/>
                <a:ext cx="46969" cy="27264"/>
              </a:xfrm>
              <a:custGeom>
                <a:rect b="b" l="l" r="r" t="t"/>
                <a:pathLst>
                  <a:path extrusionOk="0" h="4172" w="7190">
                    <a:moveTo>
                      <a:pt x="888" y="1"/>
                    </a:moveTo>
                    <a:lnTo>
                      <a:pt x="0" y="533"/>
                    </a:lnTo>
                    <a:lnTo>
                      <a:pt x="6302" y="4172"/>
                    </a:lnTo>
                    <a:lnTo>
                      <a:pt x="7189" y="3639"/>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0"/>
              <p:cNvSpPr/>
              <p:nvPr/>
            </p:nvSpPr>
            <p:spPr>
              <a:xfrm>
                <a:off x="7136917" y="3523449"/>
                <a:ext cx="51607" cy="29584"/>
              </a:xfrm>
              <a:custGeom>
                <a:rect b="b" l="l" r="r" t="t"/>
                <a:pathLst>
                  <a:path extrusionOk="0" h="4527" w="7900">
                    <a:moveTo>
                      <a:pt x="7012" y="0"/>
                    </a:moveTo>
                    <a:lnTo>
                      <a:pt x="1" y="3994"/>
                    </a:lnTo>
                    <a:lnTo>
                      <a:pt x="800" y="4527"/>
                    </a:lnTo>
                    <a:lnTo>
                      <a:pt x="7900" y="444"/>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0"/>
              <p:cNvSpPr/>
              <p:nvPr/>
            </p:nvSpPr>
            <p:spPr>
              <a:xfrm>
                <a:off x="7193743" y="3516490"/>
                <a:ext cx="42912" cy="24944"/>
              </a:xfrm>
              <a:custGeom>
                <a:rect b="b" l="l" r="r" t="t"/>
                <a:pathLst>
                  <a:path extrusionOk="0" h="3817" w="6569">
                    <a:moveTo>
                      <a:pt x="178" y="0"/>
                    </a:moveTo>
                    <a:lnTo>
                      <a:pt x="1" y="89"/>
                    </a:lnTo>
                    <a:lnTo>
                      <a:pt x="6391" y="3817"/>
                    </a:lnTo>
                    <a:lnTo>
                      <a:pt x="6569" y="3728"/>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0"/>
              <p:cNvSpPr/>
              <p:nvPr/>
            </p:nvSpPr>
            <p:spPr>
              <a:xfrm>
                <a:off x="7106185" y="3506049"/>
                <a:ext cx="51607" cy="29590"/>
              </a:xfrm>
              <a:custGeom>
                <a:rect b="b" l="l" r="r" t="t"/>
                <a:pathLst>
                  <a:path extrusionOk="0" h="4528" w="7900">
                    <a:moveTo>
                      <a:pt x="7101" y="1"/>
                    </a:moveTo>
                    <a:lnTo>
                      <a:pt x="1" y="3995"/>
                    </a:lnTo>
                    <a:lnTo>
                      <a:pt x="888" y="4527"/>
                    </a:lnTo>
                    <a:lnTo>
                      <a:pt x="7900" y="444"/>
                    </a:lnTo>
                    <a:lnTo>
                      <a:pt x="710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0"/>
              <p:cNvSpPr/>
              <p:nvPr/>
            </p:nvSpPr>
            <p:spPr>
              <a:xfrm>
                <a:off x="7163011" y="3484016"/>
                <a:ext cx="27260" cy="18566"/>
              </a:xfrm>
              <a:custGeom>
                <a:rect b="b" l="l" r="r" t="t"/>
                <a:pathLst>
                  <a:path extrusionOk="0" h="2841" w="4173">
                    <a:moveTo>
                      <a:pt x="4172" y="0"/>
                    </a:moveTo>
                    <a:lnTo>
                      <a:pt x="1" y="2396"/>
                    </a:lnTo>
                    <a:lnTo>
                      <a:pt x="888" y="2840"/>
                    </a:lnTo>
                    <a:lnTo>
                      <a:pt x="4172" y="976"/>
                    </a:lnTo>
                    <a:lnTo>
                      <a:pt x="4172" y="621"/>
                    </a:lnTo>
                    <a:lnTo>
                      <a:pt x="417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0"/>
              <p:cNvSpPr/>
              <p:nvPr/>
            </p:nvSpPr>
            <p:spPr>
              <a:xfrm>
                <a:off x="7190268" y="3488074"/>
                <a:ext cx="581" cy="2326"/>
              </a:xfrm>
              <a:custGeom>
                <a:rect b="b" l="l" r="r" t="t"/>
                <a:pathLst>
                  <a:path extrusionOk="0" h="356" w="89">
                    <a:moveTo>
                      <a:pt x="0" y="0"/>
                    </a:moveTo>
                    <a:lnTo>
                      <a:pt x="0" y="355"/>
                    </a:lnTo>
                    <a:lnTo>
                      <a:pt x="89" y="267"/>
                    </a:lnTo>
                    <a:cubicBezTo>
                      <a:pt x="0" y="178"/>
                      <a:pt x="0" y="89"/>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0"/>
              <p:cNvSpPr/>
              <p:nvPr/>
            </p:nvSpPr>
            <p:spPr>
              <a:xfrm>
                <a:off x="7190843" y="3489812"/>
                <a:ext cx="7" cy="7"/>
              </a:xfrm>
              <a:custGeom>
                <a:rect b="b" l="l" r="r" t="t"/>
                <a:pathLst>
                  <a:path extrusionOk="0" h="1" w="1">
                    <a:moveTo>
                      <a:pt x="1" y="1"/>
                    </a:moveTo>
                    <a:cubicBezTo>
                      <a:pt x="1" y="1"/>
                      <a:pt x="1" y="1"/>
                      <a:pt x="1" y="1"/>
                    </a:cubicBezTo>
                    <a:lnTo>
                      <a:pt x="1" y="1"/>
                    </a:lnTo>
                    <a:cubicBezTo>
                      <a:pt x="1" y="1"/>
                      <a:pt x="1" y="1"/>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0"/>
              <p:cNvSpPr/>
              <p:nvPr/>
            </p:nvSpPr>
            <p:spPr>
              <a:xfrm>
                <a:off x="7190268" y="3488074"/>
                <a:ext cx="7" cy="7"/>
              </a:xfrm>
              <a:custGeom>
                <a:rect b="b" l="l" r="r" t="t"/>
                <a:pathLst>
                  <a:path extrusionOk="0" h="1" w="1">
                    <a:moveTo>
                      <a:pt x="0" y="0"/>
                    </a:move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0"/>
              <p:cNvSpPr/>
              <p:nvPr/>
            </p:nvSpPr>
            <p:spPr>
              <a:xfrm>
                <a:off x="7190268" y="3482272"/>
                <a:ext cx="4063" cy="4646"/>
              </a:xfrm>
              <a:custGeom>
                <a:rect b="b" l="l" r="r" t="t"/>
                <a:pathLst>
                  <a:path extrusionOk="0" h="711" w="622">
                    <a:moveTo>
                      <a:pt x="622" y="1"/>
                    </a:moveTo>
                    <a:cubicBezTo>
                      <a:pt x="533" y="1"/>
                      <a:pt x="444" y="1"/>
                      <a:pt x="355" y="90"/>
                    </a:cubicBezTo>
                    <a:lnTo>
                      <a:pt x="0" y="267"/>
                    </a:lnTo>
                    <a:lnTo>
                      <a:pt x="0" y="711"/>
                    </a:lnTo>
                    <a:cubicBezTo>
                      <a:pt x="89" y="622"/>
                      <a:pt x="89" y="533"/>
                      <a:pt x="89" y="445"/>
                    </a:cubicBezTo>
                    <a:cubicBezTo>
                      <a:pt x="178" y="356"/>
                      <a:pt x="178" y="356"/>
                      <a:pt x="266" y="267"/>
                    </a:cubicBezTo>
                    <a:cubicBezTo>
                      <a:pt x="355" y="267"/>
                      <a:pt x="355" y="178"/>
                      <a:pt x="444" y="178"/>
                    </a:cubicBezTo>
                    <a:lnTo>
                      <a:pt x="62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0"/>
              <p:cNvSpPr/>
              <p:nvPr/>
            </p:nvSpPr>
            <p:spPr>
              <a:xfrm>
                <a:off x="7190268" y="3488074"/>
                <a:ext cx="581" cy="1745"/>
              </a:xfrm>
              <a:custGeom>
                <a:rect b="b" l="l" r="r" t="t"/>
                <a:pathLst>
                  <a:path extrusionOk="0" h="267" w="89">
                    <a:moveTo>
                      <a:pt x="0" y="0"/>
                    </a:moveTo>
                    <a:cubicBezTo>
                      <a:pt x="0" y="0"/>
                      <a:pt x="0" y="0"/>
                      <a:pt x="0" y="0"/>
                    </a:cubicBezTo>
                    <a:cubicBezTo>
                      <a:pt x="0" y="89"/>
                      <a:pt x="0" y="178"/>
                      <a:pt x="89" y="267"/>
                    </a:cubicBezTo>
                    <a:cubicBezTo>
                      <a:pt x="0" y="178"/>
                      <a:pt x="0" y="89"/>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0"/>
              <p:cNvSpPr/>
              <p:nvPr/>
            </p:nvSpPr>
            <p:spPr>
              <a:xfrm>
                <a:off x="7190268" y="3485173"/>
                <a:ext cx="581" cy="1745"/>
              </a:xfrm>
              <a:custGeom>
                <a:rect b="b" l="l" r="r" t="t"/>
                <a:pathLst>
                  <a:path extrusionOk="0" h="267" w="89">
                    <a:moveTo>
                      <a:pt x="0" y="267"/>
                    </a:moveTo>
                    <a:cubicBezTo>
                      <a:pt x="89" y="178"/>
                      <a:pt x="89" y="89"/>
                      <a:pt x="89" y="1"/>
                    </a:cubicBezTo>
                    <a:cubicBezTo>
                      <a:pt x="89" y="89"/>
                      <a:pt x="89" y="178"/>
                      <a:pt x="0" y="267"/>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0"/>
              <p:cNvSpPr/>
              <p:nvPr/>
            </p:nvSpPr>
            <p:spPr>
              <a:xfrm>
                <a:off x="7192005" y="3483435"/>
                <a:ext cx="1163" cy="588"/>
              </a:xfrm>
              <a:custGeom>
                <a:rect b="b" l="l" r="r" t="t"/>
                <a:pathLst>
                  <a:path extrusionOk="0" h="90" w="178">
                    <a:moveTo>
                      <a:pt x="178" y="0"/>
                    </a:moveTo>
                    <a:cubicBezTo>
                      <a:pt x="89" y="0"/>
                      <a:pt x="89" y="89"/>
                      <a:pt x="0" y="89"/>
                    </a:cubicBezTo>
                    <a:cubicBezTo>
                      <a:pt x="89" y="89"/>
                      <a:pt x="89" y="0"/>
                      <a:pt x="178"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0"/>
              <p:cNvSpPr/>
              <p:nvPr/>
            </p:nvSpPr>
            <p:spPr>
              <a:xfrm>
                <a:off x="7190268" y="3486911"/>
                <a:ext cx="7" cy="1170"/>
              </a:xfrm>
              <a:custGeom>
                <a:rect b="b" l="l" r="r" t="t"/>
                <a:pathLst>
                  <a:path extrusionOk="0" h="179" w="1">
                    <a:moveTo>
                      <a:pt x="0" y="1"/>
                    </a:moveTo>
                    <a:cubicBezTo>
                      <a:pt x="0" y="90"/>
                      <a:pt x="0" y="90"/>
                      <a:pt x="0" y="178"/>
                    </a:cubicBezTo>
                    <a:lnTo>
                      <a:pt x="0" y="178"/>
                    </a:lnTo>
                    <a:cubicBezTo>
                      <a:pt x="0" y="90"/>
                      <a:pt x="0" y="90"/>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0"/>
              <p:cNvSpPr/>
              <p:nvPr/>
            </p:nvSpPr>
            <p:spPr>
              <a:xfrm>
                <a:off x="7193162" y="3482272"/>
                <a:ext cx="2326" cy="1170"/>
              </a:xfrm>
              <a:custGeom>
                <a:rect b="b" l="l" r="r" t="t"/>
                <a:pathLst>
                  <a:path extrusionOk="0" h="179" w="356">
                    <a:moveTo>
                      <a:pt x="179" y="1"/>
                    </a:moveTo>
                    <a:lnTo>
                      <a:pt x="1" y="178"/>
                    </a:lnTo>
                    <a:cubicBezTo>
                      <a:pt x="90" y="90"/>
                      <a:pt x="267" y="1"/>
                      <a:pt x="356"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0"/>
              <p:cNvSpPr/>
              <p:nvPr/>
            </p:nvSpPr>
            <p:spPr>
              <a:xfrm>
                <a:off x="7190843" y="3484016"/>
                <a:ext cx="1169" cy="1163"/>
              </a:xfrm>
              <a:custGeom>
                <a:rect b="b" l="l" r="r" t="t"/>
                <a:pathLst>
                  <a:path extrusionOk="0" h="178" w="179">
                    <a:moveTo>
                      <a:pt x="1" y="178"/>
                    </a:moveTo>
                    <a:cubicBezTo>
                      <a:pt x="90" y="89"/>
                      <a:pt x="90" y="89"/>
                      <a:pt x="178" y="0"/>
                    </a:cubicBezTo>
                    <a:cubicBezTo>
                      <a:pt x="90" y="89"/>
                      <a:pt x="90" y="89"/>
                      <a:pt x="1" y="178"/>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0"/>
              <p:cNvSpPr/>
              <p:nvPr/>
            </p:nvSpPr>
            <p:spPr>
              <a:xfrm>
                <a:off x="7190268" y="3482272"/>
                <a:ext cx="5219" cy="7548"/>
              </a:xfrm>
              <a:custGeom>
                <a:rect b="b" l="l" r="r" t="t"/>
                <a:pathLst>
                  <a:path extrusionOk="0" h="1155" w="799">
                    <a:moveTo>
                      <a:pt x="799" y="1"/>
                    </a:moveTo>
                    <a:cubicBezTo>
                      <a:pt x="710" y="1"/>
                      <a:pt x="533" y="90"/>
                      <a:pt x="444" y="178"/>
                    </a:cubicBezTo>
                    <a:cubicBezTo>
                      <a:pt x="355" y="178"/>
                      <a:pt x="355" y="267"/>
                      <a:pt x="266" y="267"/>
                    </a:cubicBezTo>
                    <a:cubicBezTo>
                      <a:pt x="178" y="356"/>
                      <a:pt x="178" y="356"/>
                      <a:pt x="89" y="445"/>
                    </a:cubicBezTo>
                    <a:cubicBezTo>
                      <a:pt x="89" y="533"/>
                      <a:pt x="89" y="622"/>
                      <a:pt x="0" y="711"/>
                    </a:cubicBezTo>
                    <a:cubicBezTo>
                      <a:pt x="0" y="800"/>
                      <a:pt x="0" y="800"/>
                      <a:pt x="0" y="888"/>
                    </a:cubicBezTo>
                    <a:cubicBezTo>
                      <a:pt x="0" y="977"/>
                      <a:pt x="0" y="1066"/>
                      <a:pt x="89" y="1155"/>
                    </a:cubicBezTo>
                    <a:lnTo>
                      <a:pt x="710" y="800"/>
                    </a:lnTo>
                    <a:lnTo>
                      <a:pt x="799" y="888"/>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0"/>
              <p:cNvSpPr/>
              <p:nvPr/>
            </p:nvSpPr>
            <p:spPr>
              <a:xfrm>
                <a:off x="7195488" y="3488074"/>
                <a:ext cx="19715" cy="11025"/>
              </a:xfrm>
              <a:custGeom>
                <a:rect b="b" l="l" r="r" t="t"/>
                <a:pathLst>
                  <a:path extrusionOk="0" h="1687" w="3018">
                    <a:moveTo>
                      <a:pt x="0" y="0"/>
                    </a:moveTo>
                    <a:lnTo>
                      <a:pt x="3018" y="1687"/>
                    </a:lnTo>
                    <a:lnTo>
                      <a:pt x="3018" y="1687"/>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0"/>
              <p:cNvSpPr/>
              <p:nvPr/>
            </p:nvSpPr>
            <p:spPr>
              <a:xfrm>
                <a:off x="7226220" y="3505467"/>
                <a:ext cx="35948" cy="20892"/>
              </a:xfrm>
              <a:custGeom>
                <a:rect b="b" l="l" r="r" t="t"/>
                <a:pathLst>
                  <a:path extrusionOk="0" h="3197" w="5503">
                    <a:moveTo>
                      <a:pt x="0" y="1"/>
                    </a:moveTo>
                    <a:lnTo>
                      <a:pt x="5503" y="3196"/>
                    </a:lnTo>
                    <a:lnTo>
                      <a:pt x="5503" y="3196"/>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0"/>
              <p:cNvSpPr/>
              <p:nvPr/>
            </p:nvSpPr>
            <p:spPr>
              <a:xfrm>
                <a:off x="7215198" y="3499090"/>
                <a:ext cx="5226" cy="3490"/>
              </a:xfrm>
              <a:custGeom>
                <a:rect b="b" l="l" r="r" t="t"/>
                <a:pathLst>
                  <a:path extrusionOk="0" h="534" w="800">
                    <a:moveTo>
                      <a:pt x="1" y="1"/>
                    </a:moveTo>
                    <a:lnTo>
                      <a:pt x="799" y="533"/>
                    </a:lnTo>
                    <a:lnTo>
                      <a:pt x="799" y="533"/>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0"/>
              <p:cNvSpPr/>
              <p:nvPr/>
            </p:nvSpPr>
            <p:spPr>
              <a:xfrm>
                <a:off x="7223319" y="3500828"/>
                <a:ext cx="7" cy="6391"/>
              </a:xfrm>
              <a:custGeom>
                <a:rect b="b" l="l" r="r" t="t"/>
                <a:pathLst>
                  <a:path extrusionOk="0" h="978" w="1">
                    <a:moveTo>
                      <a:pt x="0" y="1"/>
                    </a:moveTo>
                    <a:lnTo>
                      <a:pt x="0" y="1"/>
                    </a:lnTo>
                    <a:lnTo>
                      <a:pt x="0" y="977"/>
                    </a:lnTo>
                    <a:lnTo>
                      <a:pt x="0" y="97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0"/>
              <p:cNvSpPr/>
              <p:nvPr/>
            </p:nvSpPr>
            <p:spPr>
              <a:xfrm>
                <a:off x="7195488" y="3482272"/>
                <a:ext cx="2900" cy="1170"/>
              </a:xfrm>
              <a:custGeom>
                <a:rect b="b" l="l" r="r" t="t"/>
                <a:pathLst>
                  <a:path extrusionOk="0" h="179" w="444">
                    <a:moveTo>
                      <a:pt x="0" y="1"/>
                    </a:moveTo>
                    <a:cubicBezTo>
                      <a:pt x="178" y="1"/>
                      <a:pt x="266" y="90"/>
                      <a:pt x="444" y="178"/>
                    </a:cubicBezTo>
                    <a:lnTo>
                      <a:pt x="355" y="90"/>
                    </a:lnTo>
                    <a:cubicBezTo>
                      <a:pt x="266" y="1"/>
                      <a:pt x="178"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0"/>
              <p:cNvSpPr/>
              <p:nvPr/>
            </p:nvSpPr>
            <p:spPr>
              <a:xfrm>
                <a:off x="7195488" y="3482272"/>
                <a:ext cx="5801" cy="5810"/>
              </a:xfrm>
              <a:custGeom>
                <a:rect b="b" l="l" r="r" t="t"/>
                <a:pathLst>
                  <a:path extrusionOk="0" h="889" w="888">
                    <a:moveTo>
                      <a:pt x="0" y="1"/>
                    </a:moveTo>
                    <a:lnTo>
                      <a:pt x="0" y="888"/>
                    </a:lnTo>
                    <a:lnTo>
                      <a:pt x="888" y="356"/>
                    </a:lnTo>
                    <a:lnTo>
                      <a:pt x="444" y="178"/>
                    </a:lnTo>
                    <a:cubicBezTo>
                      <a:pt x="266" y="90"/>
                      <a:pt x="178"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0"/>
              <p:cNvSpPr/>
              <p:nvPr/>
            </p:nvSpPr>
            <p:spPr>
              <a:xfrm>
                <a:off x="7195488" y="3484591"/>
                <a:ext cx="24935" cy="14508"/>
              </a:xfrm>
              <a:custGeom>
                <a:rect b="b" l="l" r="r" t="t"/>
                <a:pathLst>
                  <a:path extrusionOk="0" h="2220" w="3817">
                    <a:moveTo>
                      <a:pt x="888" y="1"/>
                    </a:moveTo>
                    <a:lnTo>
                      <a:pt x="0" y="533"/>
                    </a:lnTo>
                    <a:lnTo>
                      <a:pt x="3018" y="2220"/>
                    </a:lnTo>
                    <a:lnTo>
                      <a:pt x="3816" y="177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0"/>
              <p:cNvSpPr/>
              <p:nvPr/>
            </p:nvSpPr>
            <p:spPr>
              <a:xfrm>
                <a:off x="7226220" y="3502573"/>
                <a:ext cx="41168" cy="23787"/>
              </a:xfrm>
              <a:custGeom>
                <a:rect b="b" l="l" r="r" t="t"/>
                <a:pathLst>
                  <a:path extrusionOk="0" h="3640" w="6302">
                    <a:moveTo>
                      <a:pt x="799" y="0"/>
                    </a:moveTo>
                    <a:lnTo>
                      <a:pt x="0" y="444"/>
                    </a:lnTo>
                    <a:lnTo>
                      <a:pt x="5503" y="3639"/>
                    </a:lnTo>
                    <a:lnTo>
                      <a:pt x="6302" y="3107"/>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0"/>
              <p:cNvSpPr/>
              <p:nvPr/>
            </p:nvSpPr>
            <p:spPr>
              <a:xfrm>
                <a:off x="7215198" y="3496189"/>
                <a:ext cx="11020" cy="6391"/>
              </a:xfrm>
              <a:custGeom>
                <a:rect b="b" l="l" r="r" t="t"/>
                <a:pathLst>
                  <a:path extrusionOk="0" h="978" w="1687">
                    <a:moveTo>
                      <a:pt x="799" y="1"/>
                    </a:moveTo>
                    <a:lnTo>
                      <a:pt x="1" y="445"/>
                    </a:lnTo>
                    <a:lnTo>
                      <a:pt x="799" y="977"/>
                    </a:lnTo>
                    <a:lnTo>
                      <a:pt x="1687" y="445"/>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0"/>
              <p:cNvSpPr/>
              <p:nvPr/>
            </p:nvSpPr>
            <p:spPr>
              <a:xfrm>
                <a:off x="7220418" y="3499090"/>
                <a:ext cx="11020" cy="6385"/>
              </a:xfrm>
              <a:custGeom>
                <a:rect b="b" l="l" r="r" t="t"/>
                <a:pathLst>
                  <a:path extrusionOk="0" h="977" w="1687">
                    <a:moveTo>
                      <a:pt x="888" y="1"/>
                    </a:moveTo>
                    <a:lnTo>
                      <a:pt x="0" y="533"/>
                    </a:lnTo>
                    <a:lnTo>
                      <a:pt x="888" y="977"/>
                    </a:lnTo>
                    <a:lnTo>
                      <a:pt x="1687" y="533"/>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0"/>
              <p:cNvSpPr/>
              <p:nvPr/>
            </p:nvSpPr>
            <p:spPr>
              <a:xfrm>
                <a:off x="7111987" y="3508950"/>
                <a:ext cx="51025" cy="29584"/>
              </a:xfrm>
              <a:custGeom>
                <a:rect b="b" l="l" r="r" t="t"/>
                <a:pathLst>
                  <a:path extrusionOk="0" h="4527" w="7811">
                    <a:moveTo>
                      <a:pt x="7012" y="0"/>
                    </a:moveTo>
                    <a:lnTo>
                      <a:pt x="0" y="4083"/>
                    </a:lnTo>
                    <a:lnTo>
                      <a:pt x="799" y="4527"/>
                    </a:lnTo>
                    <a:lnTo>
                      <a:pt x="7811" y="533"/>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0"/>
              <p:cNvSpPr/>
              <p:nvPr/>
            </p:nvSpPr>
            <p:spPr>
              <a:xfrm>
                <a:off x="7168813" y="3490393"/>
                <a:ext cx="21459" cy="15664"/>
              </a:xfrm>
              <a:custGeom>
                <a:rect b="b" l="l" r="r" t="t"/>
                <a:pathLst>
                  <a:path extrusionOk="0" h="2397" w="3285">
                    <a:moveTo>
                      <a:pt x="3284" y="0"/>
                    </a:moveTo>
                    <a:lnTo>
                      <a:pt x="0" y="1864"/>
                    </a:lnTo>
                    <a:lnTo>
                      <a:pt x="799" y="2397"/>
                    </a:lnTo>
                    <a:lnTo>
                      <a:pt x="3284" y="977"/>
                    </a:lnTo>
                    <a:lnTo>
                      <a:pt x="3284"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0"/>
              <p:cNvSpPr/>
              <p:nvPr/>
            </p:nvSpPr>
            <p:spPr>
              <a:xfrm>
                <a:off x="7201283" y="3497352"/>
                <a:ext cx="8701" cy="5228"/>
              </a:xfrm>
              <a:custGeom>
                <a:rect b="b" l="l" r="r" t="t"/>
                <a:pathLst>
                  <a:path extrusionOk="0" h="800" w="1332">
                    <a:moveTo>
                      <a:pt x="1" y="0"/>
                    </a:moveTo>
                    <a:lnTo>
                      <a:pt x="1332" y="799"/>
                    </a:lnTo>
                    <a:lnTo>
                      <a:pt x="1332" y="79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0"/>
              <p:cNvSpPr/>
              <p:nvPr/>
            </p:nvSpPr>
            <p:spPr>
              <a:xfrm>
                <a:off x="7220418" y="3508950"/>
                <a:ext cx="35955" cy="20304"/>
              </a:xfrm>
              <a:custGeom>
                <a:rect b="b" l="l" r="r" t="t"/>
                <a:pathLst>
                  <a:path extrusionOk="0" h="3107" w="5504">
                    <a:moveTo>
                      <a:pt x="0" y="0"/>
                    </a:moveTo>
                    <a:lnTo>
                      <a:pt x="5503" y="3107"/>
                    </a:lnTo>
                    <a:lnTo>
                      <a:pt x="5503" y="3107"/>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0"/>
              <p:cNvSpPr/>
              <p:nvPr/>
            </p:nvSpPr>
            <p:spPr>
              <a:xfrm>
                <a:off x="7212298" y="3500828"/>
                <a:ext cx="7" cy="6391"/>
              </a:xfrm>
              <a:custGeom>
                <a:rect b="b" l="l" r="r" t="t"/>
                <a:pathLst>
                  <a:path extrusionOk="0" h="978" w="1">
                    <a:moveTo>
                      <a:pt x="1" y="1"/>
                    </a:moveTo>
                    <a:lnTo>
                      <a:pt x="1" y="1"/>
                    </a:lnTo>
                    <a:lnTo>
                      <a:pt x="1" y="977"/>
                    </a:lnTo>
                    <a:lnTo>
                      <a:pt x="1" y="97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0"/>
              <p:cNvSpPr/>
              <p:nvPr/>
            </p:nvSpPr>
            <p:spPr>
              <a:xfrm>
                <a:off x="7215198" y="3505467"/>
                <a:ext cx="5226" cy="3490"/>
              </a:xfrm>
              <a:custGeom>
                <a:rect b="b" l="l" r="r" t="t"/>
                <a:pathLst>
                  <a:path extrusionOk="0" h="534" w="800">
                    <a:moveTo>
                      <a:pt x="1" y="1"/>
                    </a:moveTo>
                    <a:lnTo>
                      <a:pt x="799" y="533"/>
                    </a:lnTo>
                    <a:lnTo>
                      <a:pt x="799" y="533"/>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0"/>
              <p:cNvSpPr/>
              <p:nvPr/>
            </p:nvSpPr>
            <p:spPr>
              <a:xfrm>
                <a:off x="7190268" y="3489812"/>
                <a:ext cx="5219" cy="6966"/>
              </a:xfrm>
              <a:custGeom>
                <a:rect b="b" l="l" r="r" t="t"/>
                <a:pathLst>
                  <a:path extrusionOk="0" h="1066" w="799">
                    <a:moveTo>
                      <a:pt x="710" y="622"/>
                    </a:moveTo>
                    <a:lnTo>
                      <a:pt x="694" y="632"/>
                    </a:lnTo>
                    <a:lnTo>
                      <a:pt x="694" y="632"/>
                    </a:lnTo>
                    <a:lnTo>
                      <a:pt x="799" y="711"/>
                    </a:lnTo>
                    <a:lnTo>
                      <a:pt x="710" y="622"/>
                    </a:lnTo>
                    <a:close/>
                    <a:moveTo>
                      <a:pt x="89" y="1"/>
                    </a:moveTo>
                    <a:lnTo>
                      <a:pt x="0" y="89"/>
                    </a:lnTo>
                    <a:lnTo>
                      <a:pt x="0" y="1066"/>
                    </a:lnTo>
                    <a:lnTo>
                      <a:pt x="694" y="632"/>
                    </a:lnTo>
                    <a:lnTo>
                      <a:pt x="694" y="632"/>
                    </a:lnTo>
                    <a:lnTo>
                      <a:pt x="444" y="444"/>
                    </a:lnTo>
                    <a:cubicBezTo>
                      <a:pt x="266" y="356"/>
                      <a:pt x="178" y="267"/>
                      <a:pt x="89" y="89"/>
                    </a:cubicBezTo>
                    <a:cubicBezTo>
                      <a:pt x="89" y="89"/>
                      <a:pt x="89" y="89"/>
                      <a:pt x="89"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0"/>
              <p:cNvSpPr/>
              <p:nvPr/>
            </p:nvSpPr>
            <p:spPr>
              <a:xfrm>
                <a:off x="7195488" y="3494451"/>
                <a:ext cx="5801" cy="2908"/>
              </a:xfrm>
              <a:custGeom>
                <a:rect b="b" l="l" r="r" t="t"/>
                <a:pathLst>
                  <a:path extrusionOk="0" h="445" w="888">
                    <a:moveTo>
                      <a:pt x="0" y="1"/>
                    </a:moveTo>
                    <a:lnTo>
                      <a:pt x="888" y="444"/>
                    </a:lnTo>
                    <a:lnTo>
                      <a:pt x="888" y="444"/>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0"/>
              <p:cNvSpPr/>
              <p:nvPr/>
            </p:nvSpPr>
            <p:spPr>
              <a:xfrm>
                <a:off x="7190843" y="3489812"/>
                <a:ext cx="7" cy="588"/>
              </a:xfrm>
              <a:custGeom>
                <a:rect b="b" l="l" r="r" t="t"/>
                <a:pathLst>
                  <a:path extrusionOk="0" h="90" w="1">
                    <a:moveTo>
                      <a:pt x="1" y="1"/>
                    </a:moveTo>
                    <a:cubicBezTo>
                      <a:pt x="1" y="89"/>
                      <a:pt x="1" y="89"/>
                      <a:pt x="1" y="89"/>
                    </a:cubicBezTo>
                    <a:cubicBezTo>
                      <a:pt x="1" y="89"/>
                      <a:pt x="1" y="89"/>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0"/>
              <p:cNvSpPr/>
              <p:nvPr/>
            </p:nvSpPr>
            <p:spPr>
              <a:xfrm>
                <a:off x="7190843" y="3490393"/>
                <a:ext cx="2326" cy="2326"/>
              </a:xfrm>
              <a:custGeom>
                <a:rect b="b" l="l" r="r" t="t"/>
                <a:pathLst>
                  <a:path extrusionOk="0" h="356" w="356">
                    <a:moveTo>
                      <a:pt x="356" y="355"/>
                    </a:moveTo>
                    <a:cubicBezTo>
                      <a:pt x="178" y="267"/>
                      <a:pt x="90" y="178"/>
                      <a:pt x="1" y="0"/>
                    </a:cubicBezTo>
                    <a:cubicBezTo>
                      <a:pt x="90" y="178"/>
                      <a:pt x="178" y="267"/>
                      <a:pt x="356" y="355"/>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0"/>
              <p:cNvSpPr/>
              <p:nvPr/>
            </p:nvSpPr>
            <p:spPr>
              <a:xfrm>
                <a:off x="7190843" y="3487492"/>
                <a:ext cx="4645" cy="6966"/>
              </a:xfrm>
              <a:custGeom>
                <a:rect b="b" l="l" r="r" t="t"/>
                <a:pathLst>
                  <a:path extrusionOk="0" h="1066" w="711">
                    <a:moveTo>
                      <a:pt x="622" y="1"/>
                    </a:moveTo>
                    <a:lnTo>
                      <a:pt x="1" y="356"/>
                    </a:lnTo>
                    <a:cubicBezTo>
                      <a:pt x="1" y="444"/>
                      <a:pt x="1" y="444"/>
                      <a:pt x="1" y="444"/>
                    </a:cubicBezTo>
                    <a:cubicBezTo>
                      <a:pt x="90" y="622"/>
                      <a:pt x="178" y="711"/>
                      <a:pt x="356" y="799"/>
                    </a:cubicBezTo>
                    <a:lnTo>
                      <a:pt x="711" y="1066"/>
                    </a:lnTo>
                    <a:lnTo>
                      <a:pt x="711" y="89"/>
                    </a:lnTo>
                    <a:lnTo>
                      <a:pt x="62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0"/>
              <p:cNvSpPr/>
              <p:nvPr/>
            </p:nvSpPr>
            <p:spPr>
              <a:xfrm>
                <a:off x="7195488" y="3488074"/>
                <a:ext cx="19715" cy="14508"/>
              </a:xfrm>
              <a:custGeom>
                <a:rect b="b" l="l" r="r" t="t"/>
                <a:pathLst>
                  <a:path extrusionOk="0" h="2220" w="3018">
                    <a:moveTo>
                      <a:pt x="0" y="0"/>
                    </a:moveTo>
                    <a:lnTo>
                      <a:pt x="0" y="977"/>
                    </a:lnTo>
                    <a:lnTo>
                      <a:pt x="888" y="1420"/>
                    </a:lnTo>
                    <a:lnTo>
                      <a:pt x="2219" y="2219"/>
                    </a:lnTo>
                    <a:lnTo>
                      <a:pt x="3018" y="1687"/>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0"/>
              <p:cNvSpPr/>
              <p:nvPr/>
            </p:nvSpPr>
            <p:spPr>
              <a:xfrm>
                <a:off x="7220418" y="3505467"/>
                <a:ext cx="41749" cy="23787"/>
              </a:xfrm>
              <a:custGeom>
                <a:rect b="b" l="l" r="r" t="t"/>
                <a:pathLst>
                  <a:path extrusionOk="0" h="3640" w="6391">
                    <a:moveTo>
                      <a:pt x="888" y="1"/>
                    </a:moveTo>
                    <a:lnTo>
                      <a:pt x="0" y="533"/>
                    </a:lnTo>
                    <a:lnTo>
                      <a:pt x="5503" y="3640"/>
                    </a:lnTo>
                    <a:lnTo>
                      <a:pt x="6391" y="319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0"/>
              <p:cNvSpPr/>
              <p:nvPr/>
            </p:nvSpPr>
            <p:spPr>
              <a:xfrm>
                <a:off x="7209978" y="3499090"/>
                <a:ext cx="10445" cy="6385"/>
              </a:xfrm>
              <a:custGeom>
                <a:rect b="b" l="l" r="r" t="t"/>
                <a:pathLst>
                  <a:path extrusionOk="0" h="977" w="1599">
                    <a:moveTo>
                      <a:pt x="800" y="1"/>
                    </a:moveTo>
                    <a:lnTo>
                      <a:pt x="1" y="533"/>
                    </a:lnTo>
                    <a:lnTo>
                      <a:pt x="800" y="977"/>
                    </a:lnTo>
                    <a:lnTo>
                      <a:pt x="1598" y="533"/>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0"/>
              <p:cNvSpPr/>
              <p:nvPr/>
            </p:nvSpPr>
            <p:spPr>
              <a:xfrm>
                <a:off x="7215198" y="3502573"/>
                <a:ext cx="11020" cy="6385"/>
              </a:xfrm>
              <a:custGeom>
                <a:rect b="b" l="l" r="r" t="t"/>
                <a:pathLst>
                  <a:path extrusionOk="0" h="977" w="1687">
                    <a:moveTo>
                      <a:pt x="799" y="0"/>
                    </a:moveTo>
                    <a:lnTo>
                      <a:pt x="1" y="444"/>
                    </a:lnTo>
                    <a:lnTo>
                      <a:pt x="799" y="976"/>
                    </a:lnTo>
                    <a:lnTo>
                      <a:pt x="1687" y="444"/>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0"/>
              <p:cNvSpPr/>
              <p:nvPr/>
            </p:nvSpPr>
            <p:spPr>
              <a:xfrm>
                <a:off x="7278401" y="3524606"/>
                <a:ext cx="8708" cy="9868"/>
              </a:xfrm>
              <a:custGeom>
                <a:rect b="b" l="l" r="r" t="t"/>
                <a:pathLst>
                  <a:path extrusionOk="0" h="1510" w="1333">
                    <a:moveTo>
                      <a:pt x="1332" y="1"/>
                    </a:moveTo>
                    <a:lnTo>
                      <a:pt x="1" y="711"/>
                    </a:lnTo>
                    <a:lnTo>
                      <a:pt x="1332" y="1510"/>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20"/>
              <p:cNvSpPr/>
              <p:nvPr/>
            </p:nvSpPr>
            <p:spPr>
              <a:xfrm>
                <a:off x="7282465" y="3526925"/>
                <a:ext cx="7" cy="9868"/>
              </a:xfrm>
              <a:custGeom>
                <a:rect b="b" l="l" r="r" t="t"/>
                <a:pathLst>
                  <a:path extrusionOk="0" h="1510" w="1">
                    <a:moveTo>
                      <a:pt x="0" y="1"/>
                    </a:moveTo>
                    <a:lnTo>
                      <a:pt x="0" y="1"/>
                    </a:lnTo>
                    <a:lnTo>
                      <a:pt x="0" y="1510"/>
                    </a:lnTo>
                    <a:lnTo>
                      <a:pt x="0" y="151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0"/>
              <p:cNvSpPr/>
              <p:nvPr/>
            </p:nvSpPr>
            <p:spPr>
              <a:xfrm>
                <a:off x="7253470" y="3535628"/>
                <a:ext cx="27835" cy="16246"/>
              </a:xfrm>
              <a:custGeom>
                <a:rect b="b" l="l" r="r" t="t"/>
                <a:pathLst>
                  <a:path extrusionOk="0" h="2486" w="4261">
                    <a:moveTo>
                      <a:pt x="2131" y="0"/>
                    </a:moveTo>
                    <a:lnTo>
                      <a:pt x="0" y="1243"/>
                    </a:lnTo>
                    <a:lnTo>
                      <a:pt x="2131" y="2485"/>
                    </a:lnTo>
                    <a:lnTo>
                      <a:pt x="4261" y="1243"/>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0"/>
              <p:cNvSpPr/>
              <p:nvPr/>
            </p:nvSpPr>
            <p:spPr>
              <a:xfrm>
                <a:off x="7260428" y="3539686"/>
                <a:ext cx="7" cy="16246"/>
              </a:xfrm>
              <a:custGeom>
                <a:rect b="b" l="l" r="r" t="t"/>
                <a:pathLst>
                  <a:path extrusionOk="0" h="2486" w="1">
                    <a:moveTo>
                      <a:pt x="1" y="0"/>
                    </a:moveTo>
                    <a:lnTo>
                      <a:pt x="1" y="0"/>
                    </a:lnTo>
                    <a:lnTo>
                      <a:pt x="1" y="2486"/>
                    </a:lnTo>
                    <a:lnTo>
                      <a:pt x="1" y="2486"/>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20"/>
              <p:cNvSpPr/>
              <p:nvPr/>
            </p:nvSpPr>
            <p:spPr>
              <a:xfrm>
                <a:off x="7189686" y="3557086"/>
                <a:ext cx="40593" cy="31322"/>
              </a:xfrm>
              <a:custGeom>
                <a:rect b="b" l="l" r="r" t="t"/>
                <a:pathLst>
                  <a:path extrusionOk="0" h="4793" w="6214">
                    <a:moveTo>
                      <a:pt x="6213" y="0"/>
                    </a:moveTo>
                    <a:lnTo>
                      <a:pt x="0" y="3550"/>
                    </a:lnTo>
                    <a:lnTo>
                      <a:pt x="2131" y="4793"/>
                    </a:lnTo>
                    <a:lnTo>
                      <a:pt x="6213" y="2485"/>
                    </a:lnTo>
                    <a:lnTo>
                      <a:pt x="621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20"/>
              <p:cNvSpPr/>
              <p:nvPr/>
            </p:nvSpPr>
            <p:spPr>
              <a:xfrm>
                <a:off x="7240711" y="3550127"/>
                <a:ext cx="15665" cy="16821"/>
              </a:xfrm>
              <a:custGeom>
                <a:rect b="b" l="l" r="r" t="t"/>
                <a:pathLst>
                  <a:path extrusionOk="0" h="2574" w="2398">
                    <a:moveTo>
                      <a:pt x="267" y="0"/>
                    </a:moveTo>
                    <a:lnTo>
                      <a:pt x="1" y="89"/>
                    </a:lnTo>
                    <a:lnTo>
                      <a:pt x="1" y="2574"/>
                    </a:lnTo>
                    <a:lnTo>
                      <a:pt x="2397" y="1243"/>
                    </a:lnTo>
                    <a:lnTo>
                      <a:pt x="26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20"/>
              <p:cNvSpPr/>
              <p:nvPr/>
            </p:nvSpPr>
            <p:spPr>
              <a:xfrm>
                <a:off x="7247669" y="3546645"/>
                <a:ext cx="14502" cy="8130"/>
              </a:xfrm>
              <a:custGeom>
                <a:rect b="b" l="l" r="r" t="t"/>
                <a:pathLst>
                  <a:path extrusionOk="0" h="1244" w="2220">
                    <a:moveTo>
                      <a:pt x="2220" y="1243"/>
                    </a:moveTo>
                    <a:lnTo>
                      <a:pt x="1" y="1"/>
                    </a:lnTo>
                    <a:lnTo>
                      <a:pt x="1" y="1"/>
                    </a:lnTo>
                    <a:lnTo>
                      <a:pt x="2220"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20"/>
              <p:cNvSpPr/>
              <p:nvPr/>
            </p:nvSpPr>
            <p:spPr>
              <a:xfrm>
                <a:off x="7247669" y="3543744"/>
                <a:ext cx="19722" cy="11606"/>
              </a:xfrm>
              <a:custGeom>
                <a:rect b="b" l="l" r="r" t="t"/>
                <a:pathLst>
                  <a:path extrusionOk="0" h="1776" w="3019">
                    <a:moveTo>
                      <a:pt x="888" y="1"/>
                    </a:moveTo>
                    <a:lnTo>
                      <a:pt x="1" y="445"/>
                    </a:lnTo>
                    <a:lnTo>
                      <a:pt x="2220" y="1776"/>
                    </a:lnTo>
                    <a:lnTo>
                      <a:pt x="3019" y="1243"/>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20"/>
              <p:cNvSpPr/>
              <p:nvPr/>
            </p:nvSpPr>
            <p:spPr>
              <a:xfrm>
                <a:off x="7242455" y="3550127"/>
                <a:ext cx="13921" cy="8123"/>
              </a:xfrm>
              <a:custGeom>
                <a:rect b="b" l="l" r="r" t="t"/>
                <a:pathLst>
                  <a:path extrusionOk="0" h="1243" w="2131">
                    <a:moveTo>
                      <a:pt x="2130" y="1243"/>
                    </a:moveTo>
                    <a:lnTo>
                      <a:pt x="0" y="0"/>
                    </a:lnTo>
                    <a:lnTo>
                      <a:pt x="0" y="0"/>
                    </a:lnTo>
                    <a:lnTo>
                      <a:pt x="2130"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20"/>
              <p:cNvSpPr/>
              <p:nvPr/>
            </p:nvSpPr>
            <p:spPr>
              <a:xfrm>
                <a:off x="7242455" y="3546645"/>
                <a:ext cx="19715" cy="11606"/>
              </a:xfrm>
              <a:custGeom>
                <a:rect b="b" l="l" r="r" t="t"/>
                <a:pathLst>
                  <a:path extrusionOk="0" h="1776" w="3018">
                    <a:moveTo>
                      <a:pt x="799" y="1"/>
                    </a:moveTo>
                    <a:lnTo>
                      <a:pt x="0" y="533"/>
                    </a:lnTo>
                    <a:lnTo>
                      <a:pt x="2130" y="1776"/>
                    </a:lnTo>
                    <a:lnTo>
                      <a:pt x="3018" y="1332"/>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20"/>
              <p:cNvSpPr/>
              <p:nvPr/>
            </p:nvSpPr>
            <p:spPr>
              <a:xfrm>
                <a:off x="7272606" y="3532727"/>
                <a:ext cx="14502" cy="8123"/>
              </a:xfrm>
              <a:custGeom>
                <a:rect b="b" l="l" r="r" t="t"/>
                <a:pathLst>
                  <a:path extrusionOk="0" h="1243" w="2220">
                    <a:moveTo>
                      <a:pt x="2219" y="1243"/>
                    </a:moveTo>
                    <a:lnTo>
                      <a:pt x="0" y="0"/>
                    </a:lnTo>
                    <a:lnTo>
                      <a:pt x="0" y="0"/>
                    </a:lnTo>
                    <a:lnTo>
                      <a:pt x="2219" y="1243"/>
                    </a:lnTo>
                    <a:lnTo>
                      <a:pt x="2219"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20"/>
              <p:cNvSpPr/>
              <p:nvPr/>
            </p:nvSpPr>
            <p:spPr>
              <a:xfrm>
                <a:off x="7272606" y="3529245"/>
                <a:ext cx="14502" cy="11606"/>
              </a:xfrm>
              <a:custGeom>
                <a:rect b="b" l="l" r="r" t="t"/>
                <a:pathLst>
                  <a:path extrusionOk="0" h="1776" w="2220">
                    <a:moveTo>
                      <a:pt x="888" y="1"/>
                    </a:moveTo>
                    <a:lnTo>
                      <a:pt x="0" y="533"/>
                    </a:lnTo>
                    <a:lnTo>
                      <a:pt x="2219" y="1776"/>
                    </a:lnTo>
                    <a:lnTo>
                      <a:pt x="2219" y="800"/>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20"/>
              <p:cNvSpPr/>
              <p:nvPr/>
            </p:nvSpPr>
            <p:spPr>
              <a:xfrm>
                <a:off x="7287103" y="3540849"/>
                <a:ext cx="7" cy="0"/>
              </a:xfrm>
              <a:custGeom>
                <a:rect b="b" l="l" r="r" t="t"/>
                <a:pathLst>
                  <a:path extrusionOk="0" h="0" w="1">
                    <a:moveTo>
                      <a:pt x="0" y="0"/>
                    </a:moveTo>
                    <a:lnTo>
                      <a:pt x="0" y="0"/>
                    </a:ln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20"/>
              <p:cNvSpPr/>
              <p:nvPr/>
            </p:nvSpPr>
            <p:spPr>
              <a:xfrm>
                <a:off x="7267386" y="3535628"/>
                <a:ext cx="13921" cy="8123"/>
              </a:xfrm>
              <a:custGeom>
                <a:rect b="b" l="l" r="r" t="t"/>
                <a:pathLst>
                  <a:path extrusionOk="0" h="1243" w="2131">
                    <a:moveTo>
                      <a:pt x="2131" y="1243"/>
                    </a:moveTo>
                    <a:lnTo>
                      <a:pt x="1" y="0"/>
                    </a:lnTo>
                    <a:lnTo>
                      <a:pt x="1" y="0"/>
                    </a:lnTo>
                    <a:lnTo>
                      <a:pt x="2131"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20"/>
              <p:cNvSpPr/>
              <p:nvPr/>
            </p:nvSpPr>
            <p:spPr>
              <a:xfrm>
                <a:off x="7267386" y="3532727"/>
                <a:ext cx="19722" cy="11025"/>
              </a:xfrm>
              <a:custGeom>
                <a:rect b="b" l="l" r="r" t="t"/>
                <a:pathLst>
                  <a:path extrusionOk="0" h="1687" w="3019">
                    <a:moveTo>
                      <a:pt x="799" y="0"/>
                    </a:moveTo>
                    <a:lnTo>
                      <a:pt x="1" y="444"/>
                    </a:lnTo>
                    <a:lnTo>
                      <a:pt x="2131" y="1687"/>
                    </a:lnTo>
                    <a:lnTo>
                      <a:pt x="3018" y="1243"/>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0"/>
              <p:cNvSpPr/>
              <p:nvPr/>
            </p:nvSpPr>
            <p:spPr>
              <a:xfrm>
                <a:off x="7281302" y="3543744"/>
                <a:ext cx="7" cy="7"/>
              </a:xfrm>
              <a:custGeom>
                <a:rect b="b" l="l" r="r" t="t"/>
                <a:pathLst>
                  <a:path extrusionOk="0" h="1" w="1">
                    <a:moveTo>
                      <a:pt x="1" y="1"/>
                    </a:moveTo>
                    <a:lnTo>
                      <a:pt x="1" y="1"/>
                    </a:ln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20"/>
              <p:cNvSpPr/>
              <p:nvPr/>
            </p:nvSpPr>
            <p:spPr>
              <a:xfrm>
                <a:off x="6972241" y="3627255"/>
                <a:ext cx="8701" cy="9868"/>
              </a:xfrm>
              <a:custGeom>
                <a:rect b="b" l="l" r="r" t="t"/>
                <a:pathLst>
                  <a:path extrusionOk="0" h="1510" w="1332">
                    <a:moveTo>
                      <a:pt x="0" y="0"/>
                    </a:moveTo>
                    <a:lnTo>
                      <a:pt x="0" y="1509"/>
                    </a:lnTo>
                    <a:lnTo>
                      <a:pt x="1332" y="711"/>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20"/>
              <p:cNvSpPr/>
              <p:nvPr/>
            </p:nvSpPr>
            <p:spPr>
              <a:xfrm>
                <a:off x="6978042" y="3638271"/>
                <a:ext cx="80591" cy="55110"/>
              </a:xfrm>
              <a:custGeom>
                <a:rect b="b" l="l" r="r" t="t"/>
                <a:pathLst>
                  <a:path extrusionOk="0" h="8433" w="12337">
                    <a:moveTo>
                      <a:pt x="2130" y="1"/>
                    </a:moveTo>
                    <a:lnTo>
                      <a:pt x="0" y="1243"/>
                    </a:lnTo>
                    <a:lnTo>
                      <a:pt x="12337" y="8433"/>
                    </a:lnTo>
                    <a:lnTo>
                      <a:pt x="12337" y="5947"/>
                    </a:lnTo>
                    <a:lnTo>
                      <a:pt x="21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0"/>
              <p:cNvSpPr/>
              <p:nvPr/>
            </p:nvSpPr>
            <p:spPr>
              <a:xfrm>
                <a:off x="6972241" y="3631894"/>
                <a:ext cx="14502" cy="11606"/>
              </a:xfrm>
              <a:custGeom>
                <a:rect b="b" l="l" r="r" t="t"/>
                <a:pathLst>
                  <a:path extrusionOk="0" h="1776" w="2220">
                    <a:moveTo>
                      <a:pt x="1332" y="1"/>
                    </a:moveTo>
                    <a:lnTo>
                      <a:pt x="0" y="799"/>
                    </a:lnTo>
                    <a:lnTo>
                      <a:pt x="0" y="1776"/>
                    </a:lnTo>
                    <a:lnTo>
                      <a:pt x="2219" y="533"/>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0"/>
              <p:cNvSpPr/>
              <p:nvPr/>
            </p:nvSpPr>
            <p:spPr>
              <a:xfrm>
                <a:off x="6972241" y="3635377"/>
                <a:ext cx="19722" cy="11025"/>
              </a:xfrm>
              <a:custGeom>
                <a:rect b="b" l="l" r="r" t="t"/>
                <a:pathLst>
                  <a:path extrusionOk="0" h="1687" w="3019">
                    <a:moveTo>
                      <a:pt x="2219" y="0"/>
                    </a:moveTo>
                    <a:lnTo>
                      <a:pt x="0" y="1243"/>
                    </a:lnTo>
                    <a:lnTo>
                      <a:pt x="888" y="1686"/>
                    </a:lnTo>
                    <a:lnTo>
                      <a:pt x="3018" y="444"/>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0"/>
              <p:cNvSpPr/>
              <p:nvPr/>
            </p:nvSpPr>
            <p:spPr>
              <a:xfrm>
                <a:off x="6978042" y="3562300"/>
                <a:ext cx="59139" cy="34812"/>
              </a:xfrm>
              <a:custGeom>
                <a:rect b="b" l="l" r="r" t="t"/>
                <a:pathLst>
                  <a:path extrusionOk="0" h="5327" w="9053">
                    <a:moveTo>
                      <a:pt x="7012" y="1"/>
                    </a:moveTo>
                    <a:lnTo>
                      <a:pt x="0" y="4084"/>
                    </a:lnTo>
                    <a:lnTo>
                      <a:pt x="2130" y="5326"/>
                    </a:lnTo>
                    <a:lnTo>
                      <a:pt x="9053" y="1421"/>
                    </a:lnTo>
                    <a:lnTo>
                      <a:pt x="8698" y="977"/>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0"/>
              <p:cNvSpPr/>
              <p:nvPr/>
            </p:nvSpPr>
            <p:spPr>
              <a:xfrm>
                <a:off x="7034862" y="3532727"/>
                <a:ext cx="41174" cy="31904"/>
              </a:xfrm>
              <a:custGeom>
                <a:rect b="b" l="l" r="r" t="t"/>
                <a:pathLst>
                  <a:path extrusionOk="0" h="4882" w="6303">
                    <a:moveTo>
                      <a:pt x="6303" y="0"/>
                    </a:moveTo>
                    <a:lnTo>
                      <a:pt x="1" y="3639"/>
                    </a:lnTo>
                    <a:lnTo>
                      <a:pt x="2131" y="4882"/>
                    </a:lnTo>
                    <a:lnTo>
                      <a:pt x="6303" y="2486"/>
                    </a:lnTo>
                    <a:lnTo>
                      <a:pt x="630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0"/>
              <p:cNvSpPr/>
              <p:nvPr/>
            </p:nvSpPr>
            <p:spPr>
              <a:xfrm>
                <a:off x="7087049" y="3533309"/>
                <a:ext cx="8126" cy="9868"/>
              </a:xfrm>
              <a:custGeom>
                <a:rect b="b" l="l" r="r" t="t"/>
                <a:pathLst>
                  <a:path extrusionOk="0" h="1510" w="1244">
                    <a:moveTo>
                      <a:pt x="1" y="0"/>
                    </a:moveTo>
                    <a:lnTo>
                      <a:pt x="1" y="1509"/>
                    </a:lnTo>
                    <a:lnTo>
                      <a:pt x="1243" y="79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0"/>
              <p:cNvSpPr/>
              <p:nvPr/>
            </p:nvSpPr>
            <p:spPr>
              <a:xfrm>
                <a:off x="7092269" y="3544907"/>
                <a:ext cx="28416" cy="16246"/>
              </a:xfrm>
              <a:custGeom>
                <a:rect b="b" l="l" r="r" t="t"/>
                <a:pathLst>
                  <a:path extrusionOk="0" h="2486" w="4350">
                    <a:moveTo>
                      <a:pt x="2131" y="0"/>
                    </a:moveTo>
                    <a:lnTo>
                      <a:pt x="1" y="1243"/>
                    </a:lnTo>
                    <a:lnTo>
                      <a:pt x="2131" y="2485"/>
                    </a:lnTo>
                    <a:lnTo>
                      <a:pt x="4350" y="1243"/>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0"/>
              <p:cNvSpPr/>
              <p:nvPr/>
            </p:nvSpPr>
            <p:spPr>
              <a:xfrm>
                <a:off x="7117207" y="3559406"/>
                <a:ext cx="49869" cy="28427"/>
              </a:xfrm>
              <a:custGeom>
                <a:rect b="b" l="l" r="r" t="t"/>
                <a:pathLst>
                  <a:path extrusionOk="0" h="4350" w="7634">
                    <a:moveTo>
                      <a:pt x="2130" y="0"/>
                    </a:moveTo>
                    <a:lnTo>
                      <a:pt x="0" y="1243"/>
                    </a:lnTo>
                    <a:lnTo>
                      <a:pt x="5503" y="4349"/>
                    </a:lnTo>
                    <a:lnTo>
                      <a:pt x="7633" y="3107"/>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0"/>
              <p:cNvSpPr/>
              <p:nvPr/>
            </p:nvSpPr>
            <p:spPr>
              <a:xfrm>
                <a:off x="7106185" y="3553022"/>
                <a:ext cx="19722" cy="11031"/>
              </a:xfrm>
              <a:custGeom>
                <a:rect b="b" l="l" r="r" t="t"/>
                <a:pathLst>
                  <a:path extrusionOk="0" h="1688" w="3019">
                    <a:moveTo>
                      <a:pt x="2220" y="1"/>
                    </a:moveTo>
                    <a:lnTo>
                      <a:pt x="1" y="1243"/>
                    </a:lnTo>
                    <a:lnTo>
                      <a:pt x="888" y="1687"/>
                    </a:lnTo>
                    <a:lnTo>
                      <a:pt x="3018" y="445"/>
                    </a:lnTo>
                    <a:lnTo>
                      <a:pt x="22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0"/>
              <p:cNvSpPr/>
              <p:nvPr/>
            </p:nvSpPr>
            <p:spPr>
              <a:xfrm>
                <a:off x="7111987" y="3555923"/>
                <a:ext cx="19140" cy="11606"/>
              </a:xfrm>
              <a:custGeom>
                <a:rect b="b" l="l" r="r" t="t"/>
                <a:pathLst>
                  <a:path extrusionOk="0" h="1776" w="2930">
                    <a:moveTo>
                      <a:pt x="2130" y="1"/>
                    </a:moveTo>
                    <a:lnTo>
                      <a:pt x="0" y="1243"/>
                    </a:lnTo>
                    <a:lnTo>
                      <a:pt x="799" y="1776"/>
                    </a:lnTo>
                    <a:lnTo>
                      <a:pt x="2929" y="533"/>
                    </a:lnTo>
                    <a:lnTo>
                      <a:pt x="21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0"/>
              <p:cNvSpPr/>
              <p:nvPr/>
            </p:nvSpPr>
            <p:spPr>
              <a:xfrm>
                <a:off x="7087049" y="3538523"/>
                <a:ext cx="13921" cy="11031"/>
              </a:xfrm>
              <a:custGeom>
                <a:rect b="b" l="l" r="r" t="t"/>
                <a:pathLst>
                  <a:path extrusionOk="0" h="1688" w="2131">
                    <a:moveTo>
                      <a:pt x="1243" y="1"/>
                    </a:moveTo>
                    <a:lnTo>
                      <a:pt x="1" y="711"/>
                    </a:lnTo>
                    <a:lnTo>
                      <a:pt x="1" y="1687"/>
                    </a:lnTo>
                    <a:lnTo>
                      <a:pt x="2131" y="445"/>
                    </a:lnTo>
                    <a:lnTo>
                      <a:pt x="124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0"/>
              <p:cNvSpPr/>
              <p:nvPr/>
            </p:nvSpPr>
            <p:spPr>
              <a:xfrm>
                <a:off x="7087049" y="3541424"/>
                <a:ext cx="19140" cy="11606"/>
              </a:xfrm>
              <a:custGeom>
                <a:rect b="b" l="l" r="r" t="t"/>
                <a:pathLst>
                  <a:path extrusionOk="0" h="1776" w="2930">
                    <a:moveTo>
                      <a:pt x="2131" y="1"/>
                    </a:moveTo>
                    <a:lnTo>
                      <a:pt x="1" y="1243"/>
                    </a:lnTo>
                    <a:lnTo>
                      <a:pt x="800" y="1776"/>
                    </a:lnTo>
                    <a:lnTo>
                      <a:pt x="2930" y="533"/>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0"/>
              <p:cNvSpPr/>
              <p:nvPr/>
            </p:nvSpPr>
            <p:spPr>
              <a:xfrm>
                <a:off x="7076034" y="3529826"/>
                <a:ext cx="5226" cy="19148"/>
              </a:xfrm>
              <a:custGeom>
                <a:rect b="b" l="l" r="r" t="t"/>
                <a:pathLst>
                  <a:path extrusionOk="0" h="2930" w="800">
                    <a:moveTo>
                      <a:pt x="711" y="1"/>
                    </a:moveTo>
                    <a:lnTo>
                      <a:pt x="1" y="444"/>
                    </a:lnTo>
                    <a:lnTo>
                      <a:pt x="1" y="2930"/>
                    </a:lnTo>
                    <a:lnTo>
                      <a:pt x="267" y="2752"/>
                    </a:lnTo>
                    <a:cubicBezTo>
                      <a:pt x="444" y="2663"/>
                      <a:pt x="533" y="2663"/>
                      <a:pt x="622" y="2663"/>
                    </a:cubicBezTo>
                    <a:lnTo>
                      <a:pt x="799" y="2575"/>
                    </a:lnTo>
                    <a:lnTo>
                      <a:pt x="799" y="89"/>
                    </a:lnTo>
                    <a:lnTo>
                      <a:pt x="71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0"/>
              <p:cNvSpPr/>
              <p:nvPr/>
            </p:nvSpPr>
            <p:spPr>
              <a:xfrm>
                <a:off x="7080091" y="3546645"/>
                <a:ext cx="1169" cy="588"/>
              </a:xfrm>
              <a:custGeom>
                <a:rect b="b" l="l" r="r" t="t"/>
                <a:pathLst>
                  <a:path extrusionOk="0" h="90" w="179">
                    <a:moveTo>
                      <a:pt x="178" y="1"/>
                    </a:moveTo>
                    <a:lnTo>
                      <a:pt x="1" y="89"/>
                    </a:lnTo>
                    <a:lnTo>
                      <a:pt x="178" y="89"/>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0"/>
              <p:cNvSpPr/>
              <p:nvPr/>
            </p:nvSpPr>
            <p:spPr>
              <a:xfrm>
                <a:off x="7081254" y="3530408"/>
                <a:ext cx="5801" cy="16246"/>
              </a:xfrm>
              <a:custGeom>
                <a:rect b="b" l="l" r="r" t="t"/>
                <a:pathLst>
                  <a:path extrusionOk="0" h="2486" w="888">
                    <a:moveTo>
                      <a:pt x="0" y="0"/>
                    </a:moveTo>
                    <a:lnTo>
                      <a:pt x="0" y="2486"/>
                    </a:lnTo>
                    <a:lnTo>
                      <a:pt x="888" y="1953"/>
                    </a:lnTo>
                    <a:lnTo>
                      <a:pt x="888" y="444"/>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0"/>
              <p:cNvSpPr/>
              <p:nvPr/>
            </p:nvSpPr>
            <p:spPr>
              <a:xfrm>
                <a:off x="7081254" y="3543169"/>
                <a:ext cx="5801" cy="6385"/>
              </a:xfrm>
              <a:custGeom>
                <a:rect b="b" l="l" r="r" t="t"/>
                <a:pathLst>
                  <a:path extrusionOk="0" h="977" w="888">
                    <a:moveTo>
                      <a:pt x="888" y="0"/>
                    </a:moveTo>
                    <a:lnTo>
                      <a:pt x="0" y="533"/>
                    </a:lnTo>
                    <a:lnTo>
                      <a:pt x="0" y="621"/>
                    </a:lnTo>
                    <a:cubicBezTo>
                      <a:pt x="89" y="621"/>
                      <a:pt x="267" y="621"/>
                      <a:pt x="355" y="710"/>
                    </a:cubicBezTo>
                    <a:lnTo>
                      <a:pt x="444" y="710"/>
                    </a:lnTo>
                    <a:cubicBezTo>
                      <a:pt x="444" y="799"/>
                      <a:pt x="444" y="799"/>
                      <a:pt x="444" y="799"/>
                    </a:cubicBezTo>
                    <a:lnTo>
                      <a:pt x="888" y="976"/>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0"/>
              <p:cNvSpPr/>
              <p:nvPr/>
            </p:nvSpPr>
            <p:spPr>
              <a:xfrm>
                <a:off x="7084155" y="3547808"/>
                <a:ext cx="2900" cy="1745"/>
              </a:xfrm>
              <a:custGeom>
                <a:rect b="b" l="l" r="r" t="t"/>
                <a:pathLst>
                  <a:path extrusionOk="0" h="267" w="444">
                    <a:moveTo>
                      <a:pt x="0" y="0"/>
                    </a:moveTo>
                    <a:cubicBezTo>
                      <a:pt x="0" y="44"/>
                      <a:pt x="0" y="44"/>
                      <a:pt x="0" y="44"/>
                    </a:cubicBezTo>
                    <a:cubicBezTo>
                      <a:pt x="0" y="44"/>
                      <a:pt x="0" y="44"/>
                      <a:pt x="0" y="89"/>
                    </a:cubicBezTo>
                    <a:lnTo>
                      <a:pt x="444" y="266"/>
                    </a:lnTo>
                    <a:lnTo>
                      <a:pt x="444" y="266"/>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0"/>
              <p:cNvSpPr/>
              <p:nvPr/>
            </p:nvSpPr>
            <p:spPr>
              <a:xfrm>
                <a:off x="7087049" y="3549546"/>
                <a:ext cx="19140" cy="11606"/>
              </a:xfrm>
              <a:custGeom>
                <a:rect b="b" l="l" r="r" t="t"/>
                <a:pathLst>
                  <a:path extrusionOk="0" h="1776" w="2930">
                    <a:moveTo>
                      <a:pt x="1" y="0"/>
                    </a:moveTo>
                    <a:lnTo>
                      <a:pt x="800" y="533"/>
                    </a:lnTo>
                    <a:lnTo>
                      <a:pt x="2930" y="1775"/>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0"/>
              <p:cNvSpPr/>
              <p:nvPr/>
            </p:nvSpPr>
            <p:spPr>
              <a:xfrm>
                <a:off x="7096326" y="3544325"/>
                <a:ext cx="7" cy="22624"/>
              </a:xfrm>
              <a:custGeom>
                <a:rect b="b" l="l" r="r" t="t"/>
                <a:pathLst>
                  <a:path extrusionOk="0" h="3462" w="1">
                    <a:moveTo>
                      <a:pt x="1" y="1"/>
                    </a:moveTo>
                    <a:lnTo>
                      <a:pt x="1" y="1"/>
                    </a:lnTo>
                    <a:lnTo>
                      <a:pt x="1" y="3462"/>
                    </a:lnTo>
                    <a:lnTo>
                      <a:pt x="1" y="3462"/>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0"/>
              <p:cNvSpPr/>
              <p:nvPr/>
            </p:nvSpPr>
            <p:spPr>
              <a:xfrm>
                <a:off x="7117207" y="3567521"/>
                <a:ext cx="35948" cy="20311"/>
              </a:xfrm>
              <a:custGeom>
                <a:rect b="b" l="l" r="r" t="t"/>
                <a:pathLst>
                  <a:path extrusionOk="0" h="3108" w="5503">
                    <a:moveTo>
                      <a:pt x="0" y="1"/>
                    </a:moveTo>
                    <a:lnTo>
                      <a:pt x="5503" y="3107"/>
                    </a:lnTo>
                    <a:lnTo>
                      <a:pt x="5503" y="3107"/>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0"/>
              <p:cNvSpPr/>
              <p:nvPr/>
            </p:nvSpPr>
            <p:spPr>
              <a:xfrm>
                <a:off x="7106185" y="3561144"/>
                <a:ext cx="5807" cy="2908"/>
              </a:xfrm>
              <a:custGeom>
                <a:rect b="b" l="l" r="r" t="t"/>
                <a:pathLst>
                  <a:path extrusionOk="0" h="445" w="889">
                    <a:moveTo>
                      <a:pt x="1" y="0"/>
                    </a:moveTo>
                    <a:lnTo>
                      <a:pt x="888" y="444"/>
                    </a:lnTo>
                    <a:lnTo>
                      <a:pt x="888"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0"/>
              <p:cNvSpPr/>
              <p:nvPr/>
            </p:nvSpPr>
            <p:spPr>
              <a:xfrm>
                <a:off x="7111987" y="3564045"/>
                <a:ext cx="5226" cy="3483"/>
              </a:xfrm>
              <a:custGeom>
                <a:rect b="b" l="l" r="r" t="t"/>
                <a:pathLst>
                  <a:path extrusionOk="0" h="533" w="800">
                    <a:moveTo>
                      <a:pt x="0" y="0"/>
                    </a:moveTo>
                    <a:lnTo>
                      <a:pt x="799" y="533"/>
                    </a:lnTo>
                    <a:lnTo>
                      <a:pt x="799" y="533"/>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0"/>
              <p:cNvSpPr/>
              <p:nvPr/>
            </p:nvSpPr>
            <p:spPr>
              <a:xfrm>
                <a:off x="7002973" y="3579700"/>
                <a:ext cx="51025" cy="31910"/>
              </a:xfrm>
              <a:custGeom>
                <a:rect b="b" l="l" r="r" t="t"/>
                <a:pathLst>
                  <a:path extrusionOk="0" h="4883" w="7811">
                    <a:moveTo>
                      <a:pt x="6302" y="1"/>
                    </a:moveTo>
                    <a:lnTo>
                      <a:pt x="0" y="3640"/>
                    </a:lnTo>
                    <a:lnTo>
                      <a:pt x="2131" y="4882"/>
                    </a:lnTo>
                    <a:lnTo>
                      <a:pt x="7811" y="1687"/>
                    </a:lnTo>
                    <a:lnTo>
                      <a:pt x="630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0"/>
              <p:cNvSpPr/>
              <p:nvPr/>
            </p:nvSpPr>
            <p:spPr>
              <a:xfrm>
                <a:off x="7059799" y="3561725"/>
                <a:ext cx="16240" cy="17403"/>
              </a:xfrm>
              <a:custGeom>
                <a:rect b="b" l="l" r="r" t="t"/>
                <a:pathLst>
                  <a:path extrusionOk="0" h="2663" w="2486">
                    <a:moveTo>
                      <a:pt x="2486" y="0"/>
                    </a:moveTo>
                    <a:lnTo>
                      <a:pt x="0" y="1420"/>
                    </a:lnTo>
                    <a:lnTo>
                      <a:pt x="2131" y="2663"/>
                    </a:lnTo>
                    <a:lnTo>
                      <a:pt x="2486" y="2485"/>
                    </a:lnTo>
                    <a:lnTo>
                      <a:pt x="2486"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0"/>
              <p:cNvSpPr/>
              <p:nvPr/>
            </p:nvSpPr>
            <p:spPr>
              <a:xfrm>
                <a:off x="7087049" y="3562300"/>
                <a:ext cx="8126" cy="9868"/>
              </a:xfrm>
              <a:custGeom>
                <a:rect b="b" l="l" r="r" t="t"/>
                <a:pathLst>
                  <a:path extrusionOk="0" h="1510" w="1244">
                    <a:moveTo>
                      <a:pt x="1" y="1"/>
                    </a:moveTo>
                    <a:lnTo>
                      <a:pt x="1" y="1510"/>
                    </a:lnTo>
                    <a:lnTo>
                      <a:pt x="1243" y="800"/>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0"/>
              <p:cNvSpPr/>
              <p:nvPr/>
            </p:nvSpPr>
            <p:spPr>
              <a:xfrm>
                <a:off x="7092269" y="3573323"/>
                <a:ext cx="49869" cy="29002"/>
              </a:xfrm>
              <a:custGeom>
                <a:rect b="b" l="l" r="r" t="t"/>
                <a:pathLst>
                  <a:path extrusionOk="0" h="4438" w="7634">
                    <a:moveTo>
                      <a:pt x="2131" y="0"/>
                    </a:moveTo>
                    <a:lnTo>
                      <a:pt x="1" y="1243"/>
                    </a:lnTo>
                    <a:lnTo>
                      <a:pt x="5503" y="4438"/>
                    </a:lnTo>
                    <a:lnTo>
                      <a:pt x="7634" y="3195"/>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0"/>
              <p:cNvSpPr/>
              <p:nvPr/>
            </p:nvSpPr>
            <p:spPr>
              <a:xfrm>
                <a:off x="7087049" y="3567521"/>
                <a:ext cx="13921" cy="11031"/>
              </a:xfrm>
              <a:custGeom>
                <a:rect b="b" l="l" r="r" t="t"/>
                <a:pathLst>
                  <a:path extrusionOk="0" h="1688" w="2131">
                    <a:moveTo>
                      <a:pt x="1243" y="1"/>
                    </a:moveTo>
                    <a:lnTo>
                      <a:pt x="1" y="711"/>
                    </a:lnTo>
                    <a:lnTo>
                      <a:pt x="1" y="1687"/>
                    </a:lnTo>
                    <a:lnTo>
                      <a:pt x="2131" y="444"/>
                    </a:lnTo>
                    <a:lnTo>
                      <a:pt x="124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0"/>
              <p:cNvSpPr/>
              <p:nvPr/>
            </p:nvSpPr>
            <p:spPr>
              <a:xfrm>
                <a:off x="7087049" y="3570422"/>
                <a:ext cx="19140" cy="11025"/>
              </a:xfrm>
              <a:custGeom>
                <a:rect b="b" l="l" r="r" t="t"/>
                <a:pathLst>
                  <a:path extrusionOk="0" h="1687" w="2930">
                    <a:moveTo>
                      <a:pt x="2131" y="0"/>
                    </a:moveTo>
                    <a:lnTo>
                      <a:pt x="1" y="1243"/>
                    </a:lnTo>
                    <a:lnTo>
                      <a:pt x="800" y="1687"/>
                    </a:lnTo>
                    <a:lnTo>
                      <a:pt x="2930" y="444"/>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0"/>
              <p:cNvSpPr/>
              <p:nvPr/>
            </p:nvSpPr>
            <p:spPr>
              <a:xfrm>
                <a:off x="7076034" y="3558824"/>
                <a:ext cx="5226" cy="19148"/>
              </a:xfrm>
              <a:custGeom>
                <a:rect b="b" l="l" r="r" t="t"/>
                <a:pathLst>
                  <a:path extrusionOk="0" h="2930" w="800">
                    <a:moveTo>
                      <a:pt x="711" y="0"/>
                    </a:moveTo>
                    <a:lnTo>
                      <a:pt x="1" y="444"/>
                    </a:lnTo>
                    <a:lnTo>
                      <a:pt x="1" y="2929"/>
                    </a:lnTo>
                    <a:lnTo>
                      <a:pt x="267" y="2752"/>
                    </a:lnTo>
                    <a:cubicBezTo>
                      <a:pt x="444" y="2663"/>
                      <a:pt x="533" y="2663"/>
                      <a:pt x="622" y="2663"/>
                    </a:cubicBezTo>
                    <a:lnTo>
                      <a:pt x="799" y="2574"/>
                    </a:lnTo>
                    <a:lnTo>
                      <a:pt x="799" y="89"/>
                    </a:lnTo>
                    <a:lnTo>
                      <a:pt x="71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0"/>
              <p:cNvSpPr/>
              <p:nvPr/>
            </p:nvSpPr>
            <p:spPr>
              <a:xfrm>
                <a:off x="7080091" y="3575643"/>
                <a:ext cx="1169" cy="588"/>
              </a:xfrm>
              <a:custGeom>
                <a:rect b="b" l="l" r="r" t="t"/>
                <a:pathLst>
                  <a:path extrusionOk="0" h="90" w="179">
                    <a:moveTo>
                      <a:pt x="178" y="0"/>
                    </a:moveTo>
                    <a:lnTo>
                      <a:pt x="1" y="89"/>
                    </a:lnTo>
                    <a:lnTo>
                      <a:pt x="178" y="89"/>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0"/>
              <p:cNvSpPr/>
              <p:nvPr/>
            </p:nvSpPr>
            <p:spPr>
              <a:xfrm>
                <a:off x="7081254" y="3559406"/>
                <a:ext cx="5801" cy="16246"/>
              </a:xfrm>
              <a:custGeom>
                <a:rect b="b" l="l" r="r" t="t"/>
                <a:pathLst>
                  <a:path extrusionOk="0" h="2486" w="888">
                    <a:moveTo>
                      <a:pt x="0" y="0"/>
                    </a:moveTo>
                    <a:lnTo>
                      <a:pt x="0" y="2485"/>
                    </a:lnTo>
                    <a:lnTo>
                      <a:pt x="888" y="1953"/>
                    </a:lnTo>
                    <a:lnTo>
                      <a:pt x="888" y="444"/>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0"/>
              <p:cNvSpPr/>
              <p:nvPr/>
            </p:nvSpPr>
            <p:spPr>
              <a:xfrm>
                <a:off x="7081254" y="3572160"/>
                <a:ext cx="5801" cy="6391"/>
              </a:xfrm>
              <a:custGeom>
                <a:rect b="b" l="l" r="r" t="t"/>
                <a:pathLst>
                  <a:path extrusionOk="0" h="978" w="888">
                    <a:moveTo>
                      <a:pt x="888" y="1"/>
                    </a:moveTo>
                    <a:lnTo>
                      <a:pt x="0" y="533"/>
                    </a:lnTo>
                    <a:lnTo>
                      <a:pt x="0" y="622"/>
                    </a:lnTo>
                    <a:cubicBezTo>
                      <a:pt x="89" y="622"/>
                      <a:pt x="267" y="622"/>
                      <a:pt x="355" y="711"/>
                    </a:cubicBezTo>
                    <a:lnTo>
                      <a:pt x="888" y="977"/>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0"/>
              <p:cNvSpPr/>
              <p:nvPr/>
            </p:nvSpPr>
            <p:spPr>
              <a:xfrm>
                <a:off x="7087049" y="3578544"/>
                <a:ext cx="41174" cy="23781"/>
              </a:xfrm>
              <a:custGeom>
                <a:rect b="b" l="l" r="r" t="t"/>
                <a:pathLst>
                  <a:path extrusionOk="0" h="3639" w="6303">
                    <a:moveTo>
                      <a:pt x="1" y="0"/>
                    </a:moveTo>
                    <a:lnTo>
                      <a:pt x="6302" y="3639"/>
                    </a:lnTo>
                    <a:lnTo>
                      <a:pt x="6302" y="3639"/>
                    </a:lnTo>
                    <a:lnTo>
                      <a:pt x="800"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0"/>
              <p:cNvSpPr/>
              <p:nvPr/>
            </p:nvSpPr>
            <p:spPr>
              <a:xfrm>
                <a:off x="7027904" y="3598839"/>
                <a:ext cx="57408" cy="40027"/>
              </a:xfrm>
              <a:custGeom>
                <a:rect b="b" l="l" r="r" t="t"/>
                <a:pathLst>
                  <a:path extrusionOk="0" h="6125" w="8788">
                    <a:moveTo>
                      <a:pt x="5060" y="0"/>
                    </a:moveTo>
                    <a:lnTo>
                      <a:pt x="1" y="2929"/>
                    </a:lnTo>
                    <a:lnTo>
                      <a:pt x="5592" y="6125"/>
                    </a:lnTo>
                    <a:lnTo>
                      <a:pt x="8788" y="4261"/>
                    </a:lnTo>
                    <a:lnTo>
                      <a:pt x="506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0"/>
              <p:cNvSpPr/>
              <p:nvPr/>
            </p:nvSpPr>
            <p:spPr>
              <a:xfrm>
                <a:off x="7073715" y="3577962"/>
                <a:ext cx="2326" cy="2326"/>
              </a:xfrm>
              <a:custGeom>
                <a:rect b="b" l="l" r="r" t="t"/>
                <a:pathLst>
                  <a:path extrusionOk="0" h="356" w="356">
                    <a:moveTo>
                      <a:pt x="356" y="0"/>
                    </a:moveTo>
                    <a:lnTo>
                      <a:pt x="1" y="178"/>
                    </a:lnTo>
                    <a:lnTo>
                      <a:pt x="356" y="355"/>
                    </a:lnTo>
                    <a:lnTo>
                      <a:pt x="356"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0"/>
              <p:cNvSpPr/>
              <p:nvPr/>
            </p:nvSpPr>
            <p:spPr>
              <a:xfrm>
                <a:off x="7016889" y="3590717"/>
                <a:ext cx="40593" cy="23787"/>
              </a:xfrm>
              <a:custGeom>
                <a:rect b="b" l="l" r="r" t="t"/>
                <a:pathLst>
                  <a:path extrusionOk="0" h="3640" w="6214">
                    <a:moveTo>
                      <a:pt x="5681" y="1"/>
                    </a:moveTo>
                    <a:lnTo>
                      <a:pt x="1" y="3196"/>
                    </a:lnTo>
                    <a:lnTo>
                      <a:pt x="888" y="3640"/>
                    </a:lnTo>
                    <a:lnTo>
                      <a:pt x="6213" y="622"/>
                    </a:lnTo>
                    <a:lnTo>
                      <a:pt x="568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0"/>
              <p:cNvSpPr/>
              <p:nvPr/>
            </p:nvSpPr>
            <p:spPr>
              <a:xfrm>
                <a:off x="7076034" y="3576224"/>
                <a:ext cx="4063" cy="4065"/>
              </a:xfrm>
              <a:custGeom>
                <a:rect b="b" l="l" r="r" t="t"/>
                <a:pathLst>
                  <a:path extrusionOk="0" h="622" w="622">
                    <a:moveTo>
                      <a:pt x="622" y="0"/>
                    </a:moveTo>
                    <a:cubicBezTo>
                      <a:pt x="533" y="0"/>
                      <a:pt x="444" y="0"/>
                      <a:pt x="267" y="89"/>
                    </a:cubicBezTo>
                    <a:lnTo>
                      <a:pt x="1" y="266"/>
                    </a:lnTo>
                    <a:lnTo>
                      <a:pt x="1" y="621"/>
                    </a:lnTo>
                    <a:cubicBezTo>
                      <a:pt x="89" y="444"/>
                      <a:pt x="178" y="178"/>
                      <a:pt x="356" y="89"/>
                    </a:cubicBezTo>
                    <a:lnTo>
                      <a:pt x="62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0"/>
              <p:cNvSpPr/>
              <p:nvPr/>
            </p:nvSpPr>
            <p:spPr>
              <a:xfrm>
                <a:off x="7076034" y="3576224"/>
                <a:ext cx="46387" cy="29002"/>
              </a:xfrm>
              <a:custGeom>
                <a:rect b="b" l="l" r="r" t="t"/>
                <a:pathLst>
                  <a:path extrusionOk="0" h="4438" w="7101">
                    <a:moveTo>
                      <a:pt x="622" y="0"/>
                    </a:moveTo>
                    <a:lnTo>
                      <a:pt x="356" y="89"/>
                    </a:lnTo>
                    <a:cubicBezTo>
                      <a:pt x="178" y="178"/>
                      <a:pt x="89" y="444"/>
                      <a:pt x="1" y="621"/>
                    </a:cubicBezTo>
                    <a:lnTo>
                      <a:pt x="533" y="888"/>
                    </a:lnTo>
                    <a:lnTo>
                      <a:pt x="711" y="799"/>
                    </a:lnTo>
                    <a:lnTo>
                      <a:pt x="7101" y="4438"/>
                    </a:lnTo>
                    <a:lnTo>
                      <a:pt x="799" y="799"/>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0"/>
              <p:cNvSpPr/>
              <p:nvPr/>
            </p:nvSpPr>
            <p:spPr>
              <a:xfrm>
                <a:off x="7081254" y="3576224"/>
                <a:ext cx="5801" cy="5221"/>
              </a:xfrm>
              <a:custGeom>
                <a:rect b="b" l="l" r="r" t="t"/>
                <a:pathLst>
                  <a:path extrusionOk="0" h="799" w="888">
                    <a:moveTo>
                      <a:pt x="0" y="0"/>
                    </a:moveTo>
                    <a:lnTo>
                      <a:pt x="0" y="799"/>
                    </a:lnTo>
                    <a:lnTo>
                      <a:pt x="888" y="355"/>
                    </a:lnTo>
                    <a:lnTo>
                      <a:pt x="355" y="89"/>
                    </a:lnTo>
                    <a:cubicBezTo>
                      <a:pt x="267" y="0"/>
                      <a:pt x="89"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0"/>
              <p:cNvSpPr/>
              <p:nvPr/>
            </p:nvSpPr>
            <p:spPr>
              <a:xfrm>
                <a:off x="7081254" y="3578544"/>
                <a:ext cx="46969" cy="26682"/>
              </a:xfrm>
              <a:custGeom>
                <a:rect b="b" l="l" r="r" t="t"/>
                <a:pathLst>
                  <a:path extrusionOk="0" h="4083" w="7190">
                    <a:moveTo>
                      <a:pt x="888" y="0"/>
                    </a:moveTo>
                    <a:lnTo>
                      <a:pt x="0" y="444"/>
                    </a:lnTo>
                    <a:lnTo>
                      <a:pt x="6302" y="4083"/>
                    </a:lnTo>
                    <a:lnTo>
                      <a:pt x="7189" y="3639"/>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0"/>
              <p:cNvSpPr/>
              <p:nvPr/>
            </p:nvSpPr>
            <p:spPr>
              <a:xfrm>
                <a:off x="7022690" y="3594781"/>
                <a:ext cx="38267" cy="23206"/>
              </a:xfrm>
              <a:custGeom>
                <a:rect b="b" l="l" r="r" t="t"/>
                <a:pathLst>
                  <a:path extrusionOk="0" h="3551" w="5858">
                    <a:moveTo>
                      <a:pt x="5325" y="0"/>
                    </a:moveTo>
                    <a:lnTo>
                      <a:pt x="0" y="3018"/>
                    </a:lnTo>
                    <a:lnTo>
                      <a:pt x="799" y="3550"/>
                    </a:lnTo>
                    <a:lnTo>
                      <a:pt x="5858" y="621"/>
                    </a:lnTo>
                    <a:lnTo>
                      <a:pt x="5325"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0"/>
              <p:cNvSpPr/>
              <p:nvPr/>
            </p:nvSpPr>
            <p:spPr>
              <a:xfrm>
                <a:off x="7079516" y="3581438"/>
                <a:ext cx="42905" cy="24951"/>
              </a:xfrm>
              <a:custGeom>
                <a:rect b="b" l="l" r="r" t="t"/>
                <a:pathLst>
                  <a:path extrusionOk="0" h="3818" w="6568">
                    <a:moveTo>
                      <a:pt x="178" y="1"/>
                    </a:moveTo>
                    <a:lnTo>
                      <a:pt x="0" y="90"/>
                    </a:lnTo>
                    <a:lnTo>
                      <a:pt x="6390" y="3817"/>
                    </a:lnTo>
                    <a:lnTo>
                      <a:pt x="6568" y="3640"/>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0"/>
              <p:cNvSpPr/>
              <p:nvPr/>
            </p:nvSpPr>
            <p:spPr>
              <a:xfrm>
                <a:off x="6991958" y="3571585"/>
                <a:ext cx="48706" cy="28421"/>
              </a:xfrm>
              <a:custGeom>
                <a:rect b="b" l="l" r="r" t="t"/>
                <a:pathLst>
                  <a:path extrusionOk="0" h="4349" w="7456">
                    <a:moveTo>
                      <a:pt x="6923" y="0"/>
                    </a:moveTo>
                    <a:lnTo>
                      <a:pt x="0" y="3905"/>
                    </a:lnTo>
                    <a:lnTo>
                      <a:pt x="888" y="4349"/>
                    </a:lnTo>
                    <a:lnTo>
                      <a:pt x="7456" y="621"/>
                    </a:lnTo>
                    <a:lnTo>
                      <a:pt x="692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0"/>
              <p:cNvSpPr/>
              <p:nvPr/>
            </p:nvSpPr>
            <p:spPr>
              <a:xfrm>
                <a:off x="7048784" y="3548964"/>
                <a:ext cx="27254" cy="18566"/>
              </a:xfrm>
              <a:custGeom>
                <a:rect b="b" l="l" r="r" t="t"/>
                <a:pathLst>
                  <a:path extrusionOk="0" h="2841" w="4172">
                    <a:moveTo>
                      <a:pt x="4172" y="1"/>
                    </a:moveTo>
                    <a:lnTo>
                      <a:pt x="0" y="2397"/>
                    </a:lnTo>
                    <a:lnTo>
                      <a:pt x="888" y="2841"/>
                    </a:lnTo>
                    <a:lnTo>
                      <a:pt x="4172" y="977"/>
                    </a:lnTo>
                    <a:lnTo>
                      <a:pt x="4172" y="622"/>
                    </a:lnTo>
                    <a:lnTo>
                      <a:pt x="417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0"/>
              <p:cNvSpPr/>
              <p:nvPr/>
            </p:nvSpPr>
            <p:spPr>
              <a:xfrm>
                <a:off x="7076034" y="3553022"/>
                <a:ext cx="588" cy="2326"/>
              </a:xfrm>
              <a:custGeom>
                <a:rect b="b" l="l" r="r" t="t"/>
                <a:pathLst>
                  <a:path extrusionOk="0" h="356" w="90">
                    <a:moveTo>
                      <a:pt x="1" y="1"/>
                    </a:moveTo>
                    <a:lnTo>
                      <a:pt x="1" y="356"/>
                    </a:lnTo>
                    <a:lnTo>
                      <a:pt x="89" y="267"/>
                    </a:lnTo>
                    <a:cubicBezTo>
                      <a:pt x="89" y="267"/>
                      <a:pt x="89" y="267"/>
                      <a:pt x="89" y="178"/>
                    </a:cubicBezTo>
                    <a:cubicBezTo>
                      <a:pt x="1" y="90"/>
                      <a:pt x="1" y="90"/>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0"/>
              <p:cNvSpPr/>
              <p:nvPr/>
            </p:nvSpPr>
            <p:spPr>
              <a:xfrm>
                <a:off x="7076616" y="3554185"/>
                <a:ext cx="7" cy="588"/>
              </a:xfrm>
              <a:custGeom>
                <a:rect b="b" l="l" r="r" t="t"/>
                <a:pathLst>
                  <a:path extrusionOk="0" h="90" w="1">
                    <a:moveTo>
                      <a:pt x="0" y="0"/>
                    </a:moveTo>
                    <a:cubicBezTo>
                      <a:pt x="0" y="89"/>
                      <a:pt x="0" y="89"/>
                      <a:pt x="0" y="89"/>
                    </a:cubicBezTo>
                    <a:lnTo>
                      <a:pt x="0" y="89"/>
                    </a:lnTo>
                    <a:cubicBezTo>
                      <a:pt x="0" y="89"/>
                      <a:pt x="0" y="89"/>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0"/>
              <p:cNvSpPr/>
              <p:nvPr/>
            </p:nvSpPr>
            <p:spPr>
              <a:xfrm>
                <a:off x="7076034" y="3547226"/>
                <a:ext cx="4063" cy="4646"/>
              </a:xfrm>
              <a:custGeom>
                <a:rect b="b" l="l" r="r" t="t"/>
                <a:pathLst>
                  <a:path extrusionOk="0" h="711" w="622">
                    <a:moveTo>
                      <a:pt x="622" y="0"/>
                    </a:moveTo>
                    <a:cubicBezTo>
                      <a:pt x="533" y="0"/>
                      <a:pt x="444" y="0"/>
                      <a:pt x="267" y="89"/>
                    </a:cubicBezTo>
                    <a:lnTo>
                      <a:pt x="1" y="267"/>
                    </a:lnTo>
                    <a:lnTo>
                      <a:pt x="1" y="710"/>
                    </a:lnTo>
                    <a:cubicBezTo>
                      <a:pt x="1" y="622"/>
                      <a:pt x="89" y="533"/>
                      <a:pt x="89" y="444"/>
                    </a:cubicBezTo>
                    <a:cubicBezTo>
                      <a:pt x="89" y="355"/>
                      <a:pt x="178" y="355"/>
                      <a:pt x="267" y="267"/>
                    </a:cubicBezTo>
                    <a:cubicBezTo>
                      <a:pt x="267" y="267"/>
                      <a:pt x="356" y="178"/>
                      <a:pt x="356" y="178"/>
                    </a:cubicBezTo>
                    <a:lnTo>
                      <a:pt x="62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0"/>
              <p:cNvSpPr/>
              <p:nvPr/>
            </p:nvSpPr>
            <p:spPr>
              <a:xfrm>
                <a:off x="7076034" y="3553022"/>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0"/>
              <p:cNvSpPr/>
              <p:nvPr/>
            </p:nvSpPr>
            <p:spPr>
              <a:xfrm>
                <a:off x="7077772" y="3548383"/>
                <a:ext cx="588" cy="588"/>
              </a:xfrm>
              <a:custGeom>
                <a:rect b="b" l="l" r="r" t="t"/>
                <a:pathLst>
                  <a:path extrusionOk="0" h="90" w="90">
                    <a:moveTo>
                      <a:pt x="90" y="1"/>
                    </a:moveTo>
                    <a:cubicBezTo>
                      <a:pt x="90" y="1"/>
                      <a:pt x="1" y="90"/>
                      <a:pt x="1" y="90"/>
                    </a:cubicBezTo>
                    <a:cubicBezTo>
                      <a:pt x="1" y="90"/>
                      <a:pt x="90" y="1"/>
                      <a:pt x="9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0"/>
              <p:cNvSpPr/>
              <p:nvPr/>
            </p:nvSpPr>
            <p:spPr>
              <a:xfrm>
                <a:off x="7076034" y="3550127"/>
                <a:ext cx="588" cy="1745"/>
              </a:xfrm>
              <a:custGeom>
                <a:rect b="b" l="l" r="r" t="t"/>
                <a:pathLst>
                  <a:path extrusionOk="0" h="267" w="90">
                    <a:moveTo>
                      <a:pt x="1" y="266"/>
                    </a:moveTo>
                    <a:cubicBezTo>
                      <a:pt x="1" y="178"/>
                      <a:pt x="89" y="89"/>
                      <a:pt x="89" y="0"/>
                    </a:cubicBezTo>
                    <a:cubicBezTo>
                      <a:pt x="89" y="89"/>
                      <a:pt x="1" y="178"/>
                      <a:pt x="1" y="266"/>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0"/>
              <p:cNvSpPr/>
              <p:nvPr/>
            </p:nvSpPr>
            <p:spPr>
              <a:xfrm>
                <a:off x="7076034" y="3553022"/>
                <a:ext cx="588" cy="1170"/>
              </a:xfrm>
              <a:custGeom>
                <a:rect b="b" l="l" r="r" t="t"/>
                <a:pathLst>
                  <a:path extrusionOk="0" h="179" w="90">
                    <a:moveTo>
                      <a:pt x="1" y="1"/>
                    </a:moveTo>
                    <a:lnTo>
                      <a:pt x="1" y="1"/>
                    </a:lnTo>
                    <a:cubicBezTo>
                      <a:pt x="1" y="90"/>
                      <a:pt x="1" y="90"/>
                      <a:pt x="89" y="178"/>
                    </a:cubicBezTo>
                    <a:cubicBezTo>
                      <a:pt x="1" y="90"/>
                      <a:pt x="1" y="90"/>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0"/>
              <p:cNvSpPr/>
              <p:nvPr/>
            </p:nvSpPr>
            <p:spPr>
              <a:xfrm>
                <a:off x="7078353" y="3547226"/>
                <a:ext cx="2907" cy="1163"/>
              </a:xfrm>
              <a:custGeom>
                <a:rect b="b" l="l" r="r" t="t"/>
                <a:pathLst>
                  <a:path extrusionOk="0" h="178" w="445">
                    <a:moveTo>
                      <a:pt x="267" y="0"/>
                    </a:moveTo>
                    <a:lnTo>
                      <a:pt x="1" y="178"/>
                    </a:lnTo>
                    <a:cubicBezTo>
                      <a:pt x="178" y="89"/>
                      <a:pt x="356" y="0"/>
                      <a:pt x="444"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0"/>
              <p:cNvSpPr/>
              <p:nvPr/>
            </p:nvSpPr>
            <p:spPr>
              <a:xfrm>
                <a:off x="7076616" y="3548964"/>
                <a:ext cx="1163" cy="1170"/>
              </a:xfrm>
              <a:custGeom>
                <a:rect b="b" l="l" r="r" t="t"/>
                <a:pathLst>
                  <a:path extrusionOk="0" h="179" w="178">
                    <a:moveTo>
                      <a:pt x="0" y="178"/>
                    </a:moveTo>
                    <a:cubicBezTo>
                      <a:pt x="0" y="89"/>
                      <a:pt x="89" y="89"/>
                      <a:pt x="178" y="1"/>
                    </a:cubicBezTo>
                    <a:cubicBezTo>
                      <a:pt x="89" y="89"/>
                      <a:pt x="0" y="89"/>
                      <a:pt x="0" y="178"/>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0"/>
              <p:cNvSpPr/>
              <p:nvPr/>
            </p:nvSpPr>
            <p:spPr>
              <a:xfrm>
                <a:off x="7076034" y="3551865"/>
                <a:ext cx="7" cy="1163"/>
              </a:xfrm>
              <a:custGeom>
                <a:rect b="b" l="l" r="r" t="t"/>
                <a:pathLst>
                  <a:path extrusionOk="0" h="178" w="1">
                    <a:moveTo>
                      <a:pt x="1" y="0"/>
                    </a:moveTo>
                    <a:cubicBezTo>
                      <a:pt x="1" y="0"/>
                      <a:pt x="1" y="89"/>
                      <a:pt x="1" y="178"/>
                    </a:cubicBezTo>
                    <a:lnTo>
                      <a:pt x="1" y="178"/>
                    </a:lnTo>
                    <a:cubicBezTo>
                      <a:pt x="1" y="89"/>
                      <a:pt x="1" y="0"/>
                      <a:pt x="1"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0"/>
              <p:cNvSpPr/>
              <p:nvPr/>
            </p:nvSpPr>
            <p:spPr>
              <a:xfrm>
                <a:off x="7076034" y="3547226"/>
                <a:ext cx="5226" cy="7548"/>
              </a:xfrm>
              <a:custGeom>
                <a:rect b="b" l="l" r="r" t="t"/>
                <a:pathLst>
                  <a:path extrusionOk="0" h="1155" w="800">
                    <a:moveTo>
                      <a:pt x="799" y="0"/>
                    </a:moveTo>
                    <a:cubicBezTo>
                      <a:pt x="711" y="0"/>
                      <a:pt x="533" y="89"/>
                      <a:pt x="356" y="178"/>
                    </a:cubicBezTo>
                    <a:cubicBezTo>
                      <a:pt x="356" y="178"/>
                      <a:pt x="267" y="267"/>
                      <a:pt x="267" y="267"/>
                    </a:cubicBezTo>
                    <a:cubicBezTo>
                      <a:pt x="178" y="355"/>
                      <a:pt x="89" y="355"/>
                      <a:pt x="89" y="444"/>
                    </a:cubicBezTo>
                    <a:cubicBezTo>
                      <a:pt x="89" y="533"/>
                      <a:pt x="1" y="622"/>
                      <a:pt x="1" y="710"/>
                    </a:cubicBezTo>
                    <a:cubicBezTo>
                      <a:pt x="1" y="710"/>
                      <a:pt x="1" y="799"/>
                      <a:pt x="1" y="888"/>
                    </a:cubicBezTo>
                    <a:cubicBezTo>
                      <a:pt x="1" y="977"/>
                      <a:pt x="1" y="977"/>
                      <a:pt x="89" y="1065"/>
                    </a:cubicBezTo>
                    <a:cubicBezTo>
                      <a:pt x="89" y="1154"/>
                      <a:pt x="89" y="1154"/>
                      <a:pt x="89" y="1154"/>
                    </a:cubicBezTo>
                    <a:lnTo>
                      <a:pt x="711" y="799"/>
                    </a:lnTo>
                    <a:lnTo>
                      <a:pt x="799" y="888"/>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0"/>
              <p:cNvSpPr/>
              <p:nvPr/>
            </p:nvSpPr>
            <p:spPr>
              <a:xfrm>
                <a:off x="7081254" y="3553022"/>
                <a:ext cx="19715" cy="11031"/>
              </a:xfrm>
              <a:custGeom>
                <a:rect b="b" l="l" r="r" t="t"/>
                <a:pathLst>
                  <a:path extrusionOk="0" h="1688" w="3018">
                    <a:moveTo>
                      <a:pt x="0" y="1"/>
                    </a:moveTo>
                    <a:lnTo>
                      <a:pt x="3018" y="1687"/>
                    </a:lnTo>
                    <a:lnTo>
                      <a:pt x="3018" y="1687"/>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0"/>
              <p:cNvSpPr/>
              <p:nvPr/>
            </p:nvSpPr>
            <p:spPr>
              <a:xfrm>
                <a:off x="7111987" y="3570422"/>
                <a:ext cx="35373" cy="20886"/>
              </a:xfrm>
              <a:custGeom>
                <a:rect b="b" l="l" r="r" t="t"/>
                <a:pathLst>
                  <a:path extrusionOk="0" h="3196" w="5415">
                    <a:moveTo>
                      <a:pt x="0" y="0"/>
                    </a:moveTo>
                    <a:lnTo>
                      <a:pt x="5414" y="3196"/>
                    </a:lnTo>
                    <a:lnTo>
                      <a:pt x="5414" y="3196"/>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0"/>
              <p:cNvSpPr/>
              <p:nvPr/>
            </p:nvSpPr>
            <p:spPr>
              <a:xfrm>
                <a:off x="7100965" y="3564045"/>
                <a:ext cx="5226" cy="3483"/>
              </a:xfrm>
              <a:custGeom>
                <a:rect b="b" l="l" r="r" t="t"/>
                <a:pathLst>
                  <a:path extrusionOk="0" h="533" w="800">
                    <a:moveTo>
                      <a:pt x="1" y="0"/>
                    </a:moveTo>
                    <a:lnTo>
                      <a:pt x="800" y="533"/>
                    </a:lnTo>
                    <a:lnTo>
                      <a:pt x="800" y="533"/>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0"/>
              <p:cNvSpPr/>
              <p:nvPr/>
            </p:nvSpPr>
            <p:spPr>
              <a:xfrm>
                <a:off x="7109086" y="3565783"/>
                <a:ext cx="7" cy="6385"/>
              </a:xfrm>
              <a:custGeom>
                <a:rect b="b" l="l" r="r" t="t"/>
                <a:pathLst>
                  <a:path extrusionOk="0" h="977" w="1">
                    <a:moveTo>
                      <a:pt x="1" y="0"/>
                    </a:moveTo>
                    <a:lnTo>
                      <a:pt x="1" y="0"/>
                    </a:lnTo>
                    <a:lnTo>
                      <a:pt x="1" y="977"/>
                    </a:lnTo>
                    <a:lnTo>
                      <a:pt x="1" y="97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0"/>
              <p:cNvSpPr/>
              <p:nvPr/>
            </p:nvSpPr>
            <p:spPr>
              <a:xfrm>
                <a:off x="7081254" y="3547226"/>
                <a:ext cx="2907" cy="588"/>
              </a:xfrm>
              <a:custGeom>
                <a:rect b="b" l="l" r="r" t="t"/>
                <a:pathLst>
                  <a:path extrusionOk="0" h="90" w="445">
                    <a:moveTo>
                      <a:pt x="0" y="0"/>
                    </a:moveTo>
                    <a:cubicBezTo>
                      <a:pt x="142" y="0"/>
                      <a:pt x="227" y="57"/>
                      <a:pt x="345" y="79"/>
                    </a:cubicBezTo>
                    <a:lnTo>
                      <a:pt x="345" y="79"/>
                    </a:lnTo>
                    <a:cubicBezTo>
                      <a:pt x="253" y="0"/>
                      <a:pt x="86" y="0"/>
                      <a:pt x="0" y="0"/>
                    </a:cubicBezTo>
                    <a:close/>
                    <a:moveTo>
                      <a:pt x="345" y="79"/>
                    </a:moveTo>
                    <a:cubicBezTo>
                      <a:pt x="349" y="83"/>
                      <a:pt x="352" y="86"/>
                      <a:pt x="355" y="89"/>
                    </a:cubicBezTo>
                    <a:lnTo>
                      <a:pt x="444" y="89"/>
                    </a:lnTo>
                    <a:cubicBezTo>
                      <a:pt x="408" y="89"/>
                      <a:pt x="375" y="85"/>
                      <a:pt x="345" y="7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20"/>
              <p:cNvSpPr/>
              <p:nvPr/>
            </p:nvSpPr>
            <p:spPr>
              <a:xfrm>
                <a:off x="7081254" y="3547226"/>
                <a:ext cx="5801" cy="5803"/>
              </a:xfrm>
              <a:custGeom>
                <a:rect b="b" l="l" r="r" t="t"/>
                <a:pathLst>
                  <a:path extrusionOk="0" h="888" w="888">
                    <a:moveTo>
                      <a:pt x="0" y="0"/>
                    </a:moveTo>
                    <a:lnTo>
                      <a:pt x="0" y="888"/>
                    </a:lnTo>
                    <a:lnTo>
                      <a:pt x="888" y="355"/>
                    </a:lnTo>
                    <a:lnTo>
                      <a:pt x="444" y="89"/>
                    </a:lnTo>
                    <a:cubicBezTo>
                      <a:pt x="267" y="89"/>
                      <a:pt x="178"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0"/>
              <p:cNvSpPr/>
              <p:nvPr/>
            </p:nvSpPr>
            <p:spPr>
              <a:xfrm>
                <a:off x="7081254" y="3549546"/>
                <a:ext cx="24935" cy="14508"/>
              </a:xfrm>
              <a:custGeom>
                <a:rect b="b" l="l" r="r" t="t"/>
                <a:pathLst>
                  <a:path extrusionOk="0" h="2220" w="3817">
                    <a:moveTo>
                      <a:pt x="888" y="0"/>
                    </a:moveTo>
                    <a:lnTo>
                      <a:pt x="0" y="533"/>
                    </a:lnTo>
                    <a:lnTo>
                      <a:pt x="3018" y="2219"/>
                    </a:lnTo>
                    <a:lnTo>
                      <a:pt x="3817" y="177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0"/>
              <p:cNvSpPr/>
              <p:nvPr/>
            </p:nvSpPr>
            <p:spPr>
              <a:xfrm>
                <a:off x="7111987" y="3567521"/>
                <a:ext cx="41168" cy="23787"/>
              </a:xfrm>
              <a:custGeom>
                <a:rect b="b" l="l" r="r" t="t"/>
                <a:pathLst>
                  <a:path extrusionOk="0" h="3640" w="6302">
                    <a:moveTo>
                      <a:pt x="799" y="1"/>
                    </a:moveTo>
                    <a:lnTo>
                      <a:pt x="0" y="444"/>
                    </a:lnTo>
                    <a:lnTo>
                      <a:pt x="5414" y="3640"/>
                    </a:lnTo>
                    <a:lnTo>
                      <a:pt x="6302" y="3107"/>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0"/>
              <p:cNvSpPr/>
              <p:nvPr/>
            </p:nvSpPr>
            <p:spPr>
              <a:xfrm>
                <a:off x="7100965" y="3561144"/>
                <a:ext cx="11027" cy="6385"/>
              </a:xfrm>
              <a:custGeom>
                <a:rect b="b" l="l" r="r" t="t"/>
                <a:pathLst>
                  <a:path extrusionOk="0" h="977" w="1688">
                    <a:moveTo>
                      <a:pt x="800" y="0"/>
                    </a:moveTo>
                    <a:lnTo>
                      <a:pt x="1" y="444"/>
                    </a:lnTo>
                    <a:lnTo>
                      <a:pt x="800" y="977"/>
                    </a:lnTo>
                    <a:lnTo>
                      <a:pt x="1687" y="444"/>
                    </a:lnTo>
                    <a:lnTo>
                      <a:pt x="80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0"/>
              <p:cNvSpPr/>
              <p:nvPr/>
            </p:nvSpPr>
            <p:spPr>
              <a:xfrm>
                <a:off x="7106185" y="3564045"/>
                <a:ext cx="11027" cy="6385"/>
              </a:xfrm>
              <a:custGeom>
                <a:rect b="b" l="l" r="r" t="t"/>
                <a:pathLst>
                  <a:path extrusionOk="0" h="977" w="1688">
                    <a:moveTo>
                      <a:pt x="888" y="0"/>
                    </a:moveTo>
                    <a:lnTo>
                      <a:pt x="1" y="533"/>
                    </a:lnTo>
                    <a:lnTo>
                      <a:pt x="888" y="976"/>
                    </a:lnTo>
                    <a:lnTo>
                      <a:pt x="1687" y="53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0"/>
              <p:cNvSpPr/>
              <p:nvPr/>
            </p:nvSpPr>
            <p:spPr>
              <a:xfrm>
                <a:off x="6997753" y="3575643"/>
                <a:ext cx="46394" cy="27846"/>
              </a:xfrm>
              <a:custGeom>
                <a:rect b="b" l="l" r="r" t="t"/>
                <a:pathLst>
                  <a:path extrusionOk="0" h="4261" w="7102">
                    <a:moveTo>
                      <a:pt x="6569" y="0"/>
                    </a:moveTo>
                    <a:lnTo>
                      <a:pt x="1" y="3728"/>
                    </a:lnTo>
                    <a:lnTo>
                      <a:pt x="799" y="4261"/>
                    </a:lnTo>
                    <a:lnTo>
                      <a:pt x="7101" y="622"/>
                    </a:lnTo>
                    <a:lnTo>
                      <a:pt x="656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0"/>
              <p:cNvSpPr/>
              <p:nvPr/>
            </p:nvSpPr>
            <p:spPr>
              <a:xfrm>
                <a:off x="7054579" y="3555342"/>
                <a:ext cx="21459" cy="15671"/>
              </a:xfrm>
              <a:custGeom>
                <a:rect b="b" l="l" r="r" t="t"/>
                <a:pathLst>
                  <a:path extrusionOk="0" h="2398" w="3285">
                    <a:moveTo>
                      <a:pt x="3285" y="1"/>
                    </a:moveTo>
                    <a:lnTo>
                      <a:pt x="1" y="1865"/>
                    </a:lnTo>
                    <a:lnTo>
                      <a:pt x="799" y="2397"/>
                    </a:lnTo>
                    <a:lnTo>
                      <a:pt x="3285" y="977"/>
                    </a:lnTo>
                    <a:lnTo>
                      <a:pt x="3285"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0"/>
              <p:cNvSpPr/>
              <p:nvPr/>
            </p:nvSpPr>
            <p:spPr>
              <a:xfrm>
                <a:off x="7087049" y="3562300"/>
                <a:ext cx="8708" cy="5228"/>
              </a:xfrm>
              <a:custGeom>
                <a:rect b="b" l="l" r="r" t="t"/>
                <a:pathLst>
                  <a:path extrusionOk="0" h="800" w="1333">
                    <a:moveTo>
                      <a:pt x="1" y="1"/>
                    </a:moveTo>
                    <a:lnTo>
                      <a:pt x="1332" y="800"/>
                    </a:lnTo>
                    <a:lnTo>
                      <a:pt x="1332" y="800"/>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0"/>
              <p:cNvSpPr/>
              <p:nvPr/>
            </p:nvSpPr>
            <p:spPr>
              <a:xfrm>
                <a:off x="7106185" y="3573323"/>
                <a:ext cx="35955" cy="20886"/>
              </a:xfrm>
              <a:custGeom>
                <a:rect b="b" l="l" r="r" t="t"/>
                <a:pathLst>
                  <a:path extrusionOk="0" h="3196" w="5504">
                    <a:moveTo>
                      <a:pt x="1" y="0"/>
                    </a:moveTo>
                    <a:lnTo>
                      <a:pt x="5504" y="3195"/>
                    </a:lnTo>
                    <a:lnTo>
                      <a:pt x="5504" y="3195"/>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0"/>
              <p:cNvSpPr/>
              <p:nvPr/>
            </p:nvSpPr>
            <p:spPr>
              <a:xfrm>
                <a:off x="7098071" y="3565783"/>
                <a:ext cx="7" cy="6385"/>
              </a:xfrm>
              <a:custGeom>
                <a:rect b="b" l="l" r="r" t="t"/>
                <a:pathLst>
                  <a:path extrusionOk="0" h="977" w="1">
                    <a:moveTo>
                      <a:pt x="0" y="0"/>
                    </a:moveTo>
                    <a:lnTo>
                      <a:pt x="0" y="0"/>
                    </a:lnTo>
                    <a:lnTo>
                      <a:pt x="0" y="977"/>
                    </a:lnTo>
                    <a:lnTo>
                      <a:pt x="0" y="97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0"/>
              <p:cNvSpPr/>
              <p:nvPr/>
            </p:nvSpPr>
            <p:spPr>
              <a:xfrm>
                <a:off x="7100965" y="3570422"/>
                <a:ext cx="5226" cy="2908"/>
              </a:xfrm>
              <a:custGeom>
                <a:rect b="b" l="l" r="r" t="t"/>
                <a:pathLst>
                  <a:path extrusionOk="0" h="445" w="800">
                    <a:moveTo>
                      <a:pt x="1" y="0"/>
                    </a:moveTo>
                    <a:lnTo>
                      <a:pt x="800" y="444"/>
                    </a:lnTo>
                    <a:lnTo>
                      <a:pt x="800"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0"/>
              <p:cNvSpPr/>
              <p:nvPr/>
            </p:nvSpPr>
            <p:spPr>
              <a:xfrm>
                <a:off x="7076034" y="3554767"/>
                <a:ext cx="5226" cy="6966"/>
              </a:xfrm>
              <a:custGeom>
                <a:rect b="b" l="l" r="r" t="t"/>
                <a:pathLst>
                  <a:path extrusionOk="0" h="1066" w="800">
                    <a:moveTo>
                      <a:pt x="89" y="0"/>
                    </a:moveTo>
                    <a:lnTo>
                      <a:pt x="1" y="89"/>
                    </a:lnTo>
                    <a:lnTo>
                      <a:pt x="1" y="1065"/>
                    </a:lnTo>
                    <a:lnTo>
                      <a:pt x="711" y="621"/>
                    </a:lnTo>
                    <a:lnTo>
                      <a:pt x="799" y="710"/>
                    </a:lnTo>
                    <a:lnTo>
                      <a:pt x="799" y="621"/>
                    </a:lnTo>
                    <a:lnTo>
                      <a:pt x="356" y="444"/>
                    </a:lnTo>
                    <a:cubicBezTo>
                      <a:pt x="267" y="355"/>
                      <a:pt x="178" y="266"/>
                      <a:pt x="89" y="89"/>
                    </a:cubicBezTo>
                    <a:cubicBezTo>
                      <a:pt x="89" y="89"/>
                      <a:pt x="89" y="89"/>
                      <a:pt x="89"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0"/>
              <p:cNvSpPr/>
              <p:nvPr/>
            </p:nvSpPr>
            <p:spPr>
              <a:xfrm>
                <a:off x="7081254" y="3558824"/>
                <a:ext cx="5801" cy="3483"/>
              </a:xfrm>
              <a:custGeom>
                <a:rect b="b" l="l" r="r" t="t"/>
                <a:pathLst>
                  <a:path extrusionOk="0" h="533" w="888">
                    <a:moveTo>
                      <a:pt x="0" y="0"/>
                    </a:moveTo>
                    <a:lnTo>
                      <a:pt x="0" y="89"/>
                    </a:lnTo>
                    <a:lnTo>
                      <a:pt x="888" y="533"/>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0"/>
              <p:cNvSpPr/>
              <p:nvPr/>
            </p:nvSpPr>
            <p:spPr>
              <a:xfrm>
                <a:off x="7076616" y="3554767"/>
                <a:ext cx="7" cy="582"/>
              </a:xfrm>
              <a:custGeom>
                <a:rect b="b" l="l" r="r" t="t"/>
                <a:pathLst>
                  <a:path extrusionOk="0" h="89" w="1">
                    <a:moveTo>
                      <a:pt x="0" y="0"/>
                    </a:moveTo>
                    <a:cubicBezTo>
                      <a:pt x="0" y="89"/>
                      <a:pt x="0" y="89"/>
                      <a:pt x="0" y="89"/>
                    </a:cubicBezTo>
                    <a:cubicBezTo>
                      <a:pt x="0" y="89"/>
                      <a:pt x="0" y="89"/>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0"/>
              <p:cNvSpPr/>
              <p:nvPr/>
            </p:nvSpPr>
            <p:spPr>
              <a:xfrm>
                <a:off x="7076616" y="3555342"/>
                <a:ext cx="1744" cy="2326"/>
              </a:xfrm>
              <a:custGeom>
                <a:rect b="b" l="l" r="r" t="t"/>
                <a:pathLst>
                  <a:path extrusionOk="0" h="356" w="267">
                    <a:moveTo>
                      <a:pt x="267" y="356"/>
                    </a:moveTo>
                    <a:cubicBezTo>
                      <a:pt x="178" y="267"/>
                      <a:pt x="89" y="178"/>
                      <a:pt x="0" y="1"/>
                    </a:cubicBezTo>
                    <a:cubicBezTo>
                      <a:pt x="89" y="178"/>
                      <a:pt x="178" y="267"/>
                      <a:pt x="267" y="356"/>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0"/>
              <p:cNvSpPr/>
              <p:nvPr/>
            </p:nvSpPr>
            <p:spPr>
              <a:xfrm>
                <a:off x="7076616" y="3552447"/>
                <a:ext cx="4645" cy="6385"/>
              </a:xfrm>
              <a:custGeom>
                <a:rect b="b" l="l" r="r" t="t"/>
                <a:pathLst>
                  <a:path extrusionOk="0" h="977" w="711">
                    <a:moveTo>
                      <a:pt x="622" y="0"/>
                    </a:moveTo>
                    <a:lnTo>
                      <a:pt x="0" y="355"/>
                    </a:lnTo>
                    <a:cubicBezTo>
                      <a:pt x="0" y="444"/>
                      <a:pt x="0" y="444"/>
                      <a:pt x="0" y="444"/>
                    </a:cubicBezTo>
                    <a:cubicBezTo>
                      <a:pt x="89" y="621"/>
                      <a:pt x="178" y="710"/>
                      <a:pt x="267" y="799"/>
                    </a:cubicBezTo>
                    <a:lnTo>
                      <a:pt x="710" y="976"/>
                    </a:lnTo>
                    <a:lnTo>
                      <a:pt x="710" y="89"/>
                    </a:lnTo>
                    <a:lnTo>
                      <a:pt x="62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0"/>
              <p:cNvSpPr/>
              <p:nvPr/>
            </p:nvSpPr>
            <p:spPr>
              <a:xfrm>
                <a:off x="7081254" y="3553022"/>
                <a:ext cx="19715" cy="14508"/>
              </a:xfrm>
              <a:custGeom>
                <a:rect b="b" l="l" r="r" t="t"/>
                <a:pathLst>
                  <a:path extrusionOk="0" h="2220" w="3018">
                    <a:moveTo>
                      <a:pt x="0" y="1"/>
                    </a:moveTo>
                    <a:lnTo>
                      <a:pt x="0" y="888"/>
                    </a:lnTo>
                    <a:lnTo>
                      <a:pt x="2219" y="2220"/>
                    </a:lnTo>
                    <a:lnTo>
                      <a:pt x="3018" y="1687"/>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0"/>
              <p:cNvSpPr/>
              <p:nvPr/>
            </p:nvSpPr>
            <p:spPr>
              <a:xfrm>
                <a:off x="7106185" y="3570422"/>
                <a:ext cx="41174" cy="23787"/>
              </a:xfrm>
              <a:custGeom>
                <a:rect b="b" l="l" r="r" t="t"/>
                <a:pathLst>
                  <a:path extrusionOk="0" h="3640" w="6303">
                    <a:moveTo>
                      <a:pt x="888" y="0"/>
                    </a:moveTo>
                    <a:lnTo>
                      <a:pt x="1" y="444"/>
                    </a:lnTo>
                    <a:lnTo>
                      <a:pt x="5504" y="3639"/>
                    </a:lnTo>
                    <a:lnTo>
                      <a:pt x="6302" y="3196"/>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0"/>
              <p:cNvSpPr/>
              <p:nvPr/>
            </p:nvSpPr>
            <p:spPr>
              <a:xfrm>
                <a:off x="7095751" y="3564045"/>
                <a:ext cx="10439" cy="6385"/>
              </a:xfrm>
              <a:custGeom>
                <a:rect b="b" l="l" r="r" t="t"/>
                <a:pathLst>
                  <a:path extrusionOk="0" h="977" w="1598">
                    <a:moveTo>
                      <a:pt x="799" y="0"/>
                    </a:moveTo>
                    <a:lnTo>
                      <a:pt x="0" y="533"/>
                    </a:lnTo>
                    <a:lnTo>
                      <a:pt x="799" y="976"/>
                    </a:lnTo>
                    <a:lnTo>
                      <a:pt x="1598" y="533"/>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0"/>
              <p:cNvSpPr/>
              <p:nvPr/>
            </p:nvSpPr>
            <p:spPr>
              <a:xfrm>
                <a:off x="7100965" y="3567521"/>
                <a:ext cx="11027" cy="5810"/>
              </a:xfrm>
              <a:custGeom>
                <a:rect b="b" l="l" r="r" t="t"/>
                <a:pathLst>
                  <a:path extrusionOk="0" h="889" w="1688">
                    <a:moveTo>
                      <a:pt x="800" y="1"/>
                    </a:moveTo>
                    <a:lnTo>
                      <a:pt x="1" y="444"/>
                    </a:lnTo>
                    <a:lnTo>
                      <a:pt x="800" y="888"/>
                    </a:lnTo>
                    <a:lnTo>
                      <a:pt x="1687" y="444"/>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0"/>
              <p:cNvSpPr/>
              <p:nvPr/>
            </p:nvSpPr>
            <p:spPr>
              <a:xfrm>
                <a:off x="6972241" y="3598257"/>
                <a:ext cx="8701" cy="9868"/>
              </a:xfrm>
              <a:custGeom>
                <a:rect b="b" l="l" r="r" t="t"/>
                <a:pathLst>
                  <a:path extrusionOk="0" h="1510" w="1332">
                    <a:moveTo>
                      <a:pt x="0" y="1"/>
                    </a:moveTo>
                    <a:lnTo>
                      <a:pt x="0" y="1510"/>
                    </a:lnTo>
                    <a:lnTo>
                      <a:pt x="1332" y="800"/>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0"/>
              <p:cNvSpPr/>
              <p:nvPr/>
            </p:nvSpPr>
            <p:spPr>
              <a:xfrm>
                <a:off x="6978042" y="3609855"/>
                <a:ext cx="28410" cy="16246"/>
              </a:xfrm>
              <a:custGeom>
                <a:rect b="b" l="l" r="r" t="t"/>
                <a:pathLst>
                  <a:path extrusionOk="0" h="2486" w="4349">
                    <a:moveTo>
                      <a:pt x="2130" y="1"/>
                    </a:moveTo>
                    <a:lnTo>
                      <a:pt x="0" y="1243"/>
                    </a:lnTo>
                    <a:lnTo>
                      <a:pt x="2130" y="2486"/>
                    </a:lnTo>
                    <a:lnTo>
                      <a:pt x="4349" y="1243"/>
                    </a:lnTo>
                    <a:lnTo>
                      <a:pt x="21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0"/>
              <p:cNvSpPr/>
              <p:nvPr/>
            </p:nvSpPr>
            <p:spPr>
              <a:xfrm>
                <a:off x="7002973" y="3624354"/>
                <a:ext cx="55663" cy="40027"/>
              </a:xfrm>
              <a:custGeom>
                <a:rect b="b" l="l" r="r" t="t"/>
                <a:pathLst>
                  <a:path extrusionOk="0" h="6125" w="8521">
                    <a:moveTo>
                      <a:pt x="2131" y="1"/>
                    </a:moveTo>
                    <a:lnTo>
                      <a:pt x="0" y="1243"/>
                    </a:lnTo>
                    <a:lnTo>
                      <a:pt x="8521" y="6125"/>
                    </a:lnTo>
                    <a:lnTo>
                      <a:pt x="8521" y="3640"/>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0"/>
              <p:cNvSpPr/>
              <p:nvPr/>
            </p:nvSpPr>
            <p:spPr>
              <a:xfrm>
                <a:off x="6991958" y="3617977"/>
                <a:ext cx="19715" cy="11025"/>
              </a:xfrm>
              <a:custGeom>
                <a:rect b="b" l="l" r="r" t="t"/>
                <a:pathLst>
                  <a:path extrusionOk="0" h="1687" w="3018">
                    <a:moveTo>
                      <a:pt x="2219" y="0"/>
                    </a:moveTo>
                    <a:lnTo>
                      <a:pt x="0" y="1243"/>
                    </a:lnTo>
                    <a:lnTo>
                      <a:pt x="888" y="1687"/>
                    </a:lnTo>
                    <a:lnTo>
                      <a:pt x="3018" y="444"/>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0"/>
              <p:cNvSpPr/>
              <p:nvPr/>
            </p:nvSpPr>
            <p:spPr>
              <a:xfrm>
                <a:off x="6997753" y="3620878"/>
                <a:ext cx="19140" cy="11606"/>
              </a:xfrm>
              <a:custGeom>
                <a:rect b="b" l="l" r="r" t="t"/>
                <a:pathLst>
                  <a:path extrusionOk="0" h="1776" w="2930">
                    <a:moveTo>
                      <a:pt x="2131" y="0"/>
                    </a:moveTo>
                    <a:lnTo>
                      <a:pt x="1" y="1243"/>
                    </a:lnTo>
                    <a:lnTo>
                      <a:pt x="799" y="1775"/>
                    </a:lnTo>
                    <a:lnTo>
                      <a:pt x="2930" y="533"/>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0"/>
              <p:cNvSpPr/>
              <p:nvPr/>
            </p:nvSpPr>
            <p:spPr>
              <a:xfrm>
                <a:off x="6972241" y="3603478"/>
                <a:ext cx="14502" cy="11025"/>
              </a:xfrm>
              <a:custGeom>
                <a:rect b="b" l="l" r="r" t="t"/>
                <a:pathLst>
                  <a:path extrusionOk="0" h="1687" w="2220">
                    <a:moveTo>
                      <a:pt x="1332" y="1"/>
                    </a:moveTo>
                    <a:lnTo>
                      <a:pt x="0" y="711"/>
                    </a:lnTo>
                    <a:lnTo>
                      <a:pt x="0" y="1687"/>
                    </a:lnTo>
                    <a:lnTo>
                      <a:pt x="2219" y="444"/>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0"/>
              <p:cNvSpPr/>
              <p:nvPr/>
            </p:nvSpPr>
            <p:spPr>
              <a:xfrm>
                <a:off x="6972241" y="3606379"/>
                <a:ext cx="19722" cy="11606"/>
              </a:xfrm>
              <a:custGeom>
                <a:rect b="b" l="l" r="r" t="t"/>
                <a:pathLst>
                  <a:path extrusionOk="0" h="1776" w="3019">
                    <a:moveTo>
                      <a:pt x="2219" y="0"/>
                    </a:moveTo>
                    <a:lnTo>
                      <a:pt x="0" y="1243"/>
                    </a:lnTo>
                    <a:lnTo>
                      <a:pt x="888" y="1775"/>
                    </a:lnTo>
                    <a:lnTo>
                      <a:pt x="3018" y="533"/>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0"/>
              <p:cNvSpPr/>
              <p:nvPr/>
            </p:nvSpPr>
            <p:spPr>
              <a:xfrm>
                <a:off x="7034862" y="3568684"/>
                <a:ext cx="2907" cy="2902"/>
              </a:xfrm>
              <a:custGeom>
                <a:rect b="b" l="l" r="r" t="t"/>
                <a:pathLst>
                  <a:path extrusionOk="0" h="444" w="445">
                    <a:moveTo>
                      <a:pt x="1" y="0"/>
                    </a:moveTo>
                    <a:lnTo>
                      <a:pt x="356" y="444"/>
                    </a:lnTo>
                    <a:lnTo>
                      <a:pt x="445" y="355"/>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0"/>
              <p:cNvSpPr/>
              <p:nvPr/>
            </p:nvSpPr>
            <p:spPr>
              <a:xfrm>
                <a:off x="7044145" y="3576799"/>
                <a:ext cx="19134" cy="13926"/>
              </a:xfrm>
              <a:custGeom>
                <a:rect b="b" l="l" r="r" t="t"/>
                <a:pathLst>
                  <a:path extrusionOk="0" h="2131" w="2929">
                    <a:moveTo>
                      <a:pt x="710" y="1"/>
                    </a:moveTo>
                    <a:lnTo>
                      <a:pt x="0" y="445"/>
                    </a:lnTo>
                    <a:lnTo>
                      <a:pt x="1509" y="2131"/>
                    </a:lnTo>
                    <a:lnTo>
                      <a:pt x="2929" y="1243"/>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0"/>
              <p:cNvSpPr/>
              <p:nvPr/>
            </p:nvSpPr>
            <p:spPr>
              <a:xfrm>
                <a:off x="7060955" y="3591298"/>
                <a:ext cx="49294" cy="35387"/>
              </a:xfrm>
              <a:custGeom>
                <a:rect b="b" l="l" r="r" t="t"/>
                <a:pathLst>
                  <a:path extrusionOk="0" h="5415" w="7546">
                    <a:moveTo>
                      <a:pt x="1954" y="1"/>
                    </a:moveTo>
                    <a:lnTo>
                      <a:pt x="1" y="1154"/>
                    </a:lnTo>
                    <a:lnTo>
                      <a:pt x="3729" y="5415"/>
                    </a:lnTo>
                    <a:lnTo>
                      <a:pt x="7545" y="3285"/>
                    </a:lnTo>
                    <a:lnTo>
                      <a:pt x="1954"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0"/>
              <p:cNvSpPr/>
              <p:nvPr/>
            </p:nvSpPr>
            <p:spPr>
              <a:xfrm>
                <a:off x="7053998" y="3584921"/>
                <a:ext cx="14502" cy="9868"/>
              </a:xfrm>
              <a:custGeom>
                <a:rect b="b" l="l" r="r" t="t"/>
                <a:pathLst>
                  <a:path extrusionOk="0" h="1510" w="2220">
                    <a:moveTo>
                      <a:pt x="1421" y="0"/>
                    </a:moveTo>
                    <a:lnTo>
                      <a:pt x="1" y="888"/>
                    </a:lnTo>
                    <a:lnTo>
                      <a:pt x="533" y="1509"/>
                    </a:lnTo>
                    <a:lnTo>
                      <a:pt x="2220" y="533"/>
                    </a:lnTo>
                    <a:lnTo>
                      <a:pt x="142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0"/>
              <p:cNvSpPr/>
              <p:nvPr/>
            </p:nvSpPr>
            <p:spPr>
              <a:xfrm>
                <a:off x="7057480" y="3588397"/>
                <a:ext cx="16240" cy="10449"/>
              </a:xfrm>
              <a:custGeom>
                <a:rect b="b" l="l" r="r" t="t"/>
                <a:pathLst>
                  <a:path extrusionOk="0" h="1599" w="2486">
                    <a:moveTo>
                      <a:pt x="1687" y="1"/>
                    </a:moveTo>
                    <a:lnTo>
                      <a:pt x="0" y="977"/>
                    </a:lnTo>
                    <a:lnTo>
                      <a:pt x="533" y="1598"/>
                    </a:lnTo>
                    <a:lnTo>
                      <a:pt x="2486" y="445"/>
                    </a:lnTo>
                    <a:lnTo>
                      <a:pt x="168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0"/>
              <p:cNvSpPr/>
              <p:nvPr/>
            </p:nvSpPr>
            <p:spPr>
              <a:xfrm>
                <a:off x="7037181" y="3571004"/>
                <a:ext cx="6389" cy="4646"/>
              </a:xfrm>
              <a:custGeom>
                <a:rect b="b" l="l" r="r" t="t"/>
                <a:pathLst>
                  <a:path extrusionOk="0" h="711" w="978">
                    <a:moveTo>
                      <a:pt x="90" y="0"/>
                    </a:moveTo>
                    <a:lnTo>
                      <a:pt x="1" y="89"/>
                    </a:lnTo>
                    <a:lnTo>
                      <a:pt x="534" y="710"/>
                    </a:lnTo>
                    <a:lnTo>
                      <a:pt x="977" y="444"/>
                    </a:lnTo>
                    <a:lnTo>
                      <a:pt x="9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0"/>
              <p:cNvSpPr/>
              <p:nvPr/>
            </p:nvSpPr>
            <p:spPr>
              <a:xfrm>
                <a:off x="7040663" y="3573905"/>
                <a:ext cx="8126" cy="5803"/>
              </a:xfrm>
              <a:custGeom>
                <a:rect b="b" l="l" r="r" t="t"/>
                <a:pathLst>
                  <a:path extrusionOk="0" h="888" w="1244">
                    <a:moveTo>
                      <a:pt x="444" y="0"/>
                    </a:moveTo>
                    <a:lnTo>
                      <a:pt x="1" y="266"/>
                    </a:lnTo>
                    <a:lnTo>
                      <a:pt x="533" y="888"/>
                    </a:lnTo>
                    <a:lnTo>
                      <a:pt x="1243" y="444"/>
                    </a:lnTo>
                    <a:lnTo>
                      <a:pt x="444"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0"/>
              <p:cNvSpPr/>
              <p:nvPr/>
            </p:nvSpPr>
            <p:spPr>
              <a:xfrm>
                <a:off x="7069658" y="3683506"/>
                <a:ext cx="8701" cy="9868"/>
              </a:xfrm>
              <a:custGeom>
                <a:rect b="b" l="l" r="r" t="t"/>
                <a:pathLst>
                  <a:path extrusionOk="0" h="1510" w="1332">
                    <a:moveTo>
                      <a:pt x="0" y="1"/>
                    </a:moveTo>
                    <a:lnTo>
                      <a:pt x="0" y="1510"/>
                    </a:lnTo>
                    <a:lnTo>
                      <a:pt x="1332" y="711"/>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0"/>
              <p:cNvSpPr/>
              <p:nvPr/>
            </p:nvSpPr>
            <p:spPr>
              <a:xfrm>
                <a:off x="7075453" y="3694529"/>
                <a:ext cx="80598" cy="55103"/>
              </a:xfrm>
              <a:custGeom>
                <a:rect b="b" l="l" r="r" t="t"/>
                <a:pathLst>
                  <a:path extrusionOk="0" h="8432" w="12338">
                    <a:moveTo>
                      <a:pt x="2131" y="0"/>
                    </a:moveTo>
                    <a:lnTo>
                      <a:pt x="1" y="1243"/>
                    </a:lnTo>
                    <a:lnTo>
                      <a:pt x="12338" y="8432"/>
                    </a:lnTo>
                    <a:lnTo>
                      <a:pt x="12338" y="5947"/>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0"/>
              <p:cNvSpPr/>
              <p:nvPr/>
            </p:nvSpPr>
            <p:spPr>
              <a:xfrm>
                <a:off x="7082411" y="3690465"/>
                <a:ext cx="7" cy="16246"/>
              </a:xfrm>
              <a:custGeom>
                <a:rect b="b" l="l" r="r" t="t"/>
                <a:pathLst>
                  <a:path extrusionOk="0" h="2486" w="1">
                    <a:moveTo>
                      <a:pt x="1" y="1"/>
                    </a:moveTo>
                    <a:lnTo>
                      <a:pt x="1" y="1"/>
                    </a:lnTo>
                    <a:lnTo>
                      <a:pt x="1" y="2486"/>
                    </a:lnTo>
                    <a:lnTo>
                      <a:pt x="1" y="2486"/>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0"/>
              <p:cNvSpPr/>
              <p:nvPr/>
            </p:nvSpPr>
            <p:spPr>
              <a:xfrm>
                <a:off x="7069658" y="3688146"/>
                <a:ext cx="8701" cy="5228"/>
              </a:xfrm>
              <a:custGeom>
                <a:rect b="b" l="l" r="r" t="t"/>
                <a:pathLst>
                  <a:path extrusionOk="0" h="800" w="1332">
                    <a:moveTo>
                      <a:pt x="0" y="800"/>
                    </a:moveTo>
                    <a:lnTo>
                      <a:pt x="1332" y="1"/>
                    </a:lnTo>
                    <a:lnTo>
                      <a:pt x="1332" y="1"/>
                    </a:lnTo>
                    <a:lnTo>
                      <a:pt x="0" y="80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0"/>
              <p:cNvSpPr/>
              <p:nvPr/>
            </p:nvSpPr>
            <p:spPr>
              <a:xfrm>
                <a:off x="7069658" y="3688146"/>
                <a:ext cx="14502" cy="11606"/>
              </a:xfrm>
              <a:custGeom>
                <a:rect b="b" l="l" r="r" t="t"/>
                <a:pathLst>
                  <a:path extrusionOk="0" h="1776" w="2220">
                    <a:moveTo>
                      <a:pt x="1332" y="1"/>
                    </a:moveTo>
                    <a:lnTo>
                      <a:pt x="0" y="800"/>
                    </a:lnTo>
                    <a:lnTo>
                      <a:pt x="0" y="1776"/>
                    </a:lnTo>
                    <a:lnTo>
                      <a:pt x="2219" y="533"/>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0"/>
              <p:cNvSpPr/>
              <p:nvPr/>
            </p:nvSpPr>
            <p:spPr>
              <a:xfrm>
                <a:off x="7069658" y="3691628"/>
                <a:ext cx="19715" cy="11025"/>
              </a:xfrm>
              <a:custGeom>
                <a:rect b="b" l="l" r="r" t="t"/>
                <a:pathLst>
                  <a:path extrusionOk="0" h="1687" w="3018">
                    <a:moveTo>
                      <a:pt x="2219" y="0"/>
                    </a:moveTo>
                    <a:lnTo>
                      <a:pt x="0" y="1243"/>
                    </a:lnTo>
                    <a:lnTo>
                      <a:pt x="888" y="1687"/>
                    </a:lnTo>
                    <a:lnTo>
                      <a:pt x="3018" y="444"/>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0"/>
              <p:cNvSpPr/>
              <p:nvPr/>
            </p:nvSpPr>
            <p:spPr>
              <a:xfrm>
                <a:off x="7069658" y="3691628"/>
                <a:ext cx="14502" cy="8123"/>
              </a:xfrm>
              <a:custGeom>
                <a:rect b="b" l="l" r="r" t="t"/>
                <a:pathLst>
                  <a:path extrusionOk="0" h="1243" w="2220">
                    <a:moveTo>
                      <a:pt x="0" y="1243"/>
                    </a:moveTo>
                    <a:lnTo>
                      <a:pt x="2219" y="0"/>
                    </a:lnTo>
                    <a:lnTo>
                      <a:pt x="2219" y="0"/>
                    </a:lnTo>
                    <a:lnTo>
                      <a:pt x="0"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0"/>
              <p:cNvSpPr/>
              <p:nvPr/>
            </p:nvSpPr>
            <p:spPr>
              <a:xfrm>
                <a:off x="7214617" y="3615657"/>
                <a:ext cx="49869" cy="28427"/>
              </a:xfrm>
              <a:custGeom>
                <a:rect b="b" l="l" r="r" t="t"/>
                <a:pathLst>
                  <a:path extrusionOk="0" h="4350" w="7634">
                    <a:moveTo>
                      <a:pt x="2131" y="0"/>
                    </a:moveTo>
                    <a:lnTo>
                      <a:pt x="1" y="1243"/>
                    </a:lnTo>
                    <a:lnTo>
                      <a:pt x="5504" y="4349"/>
                    </a:lnTo>
                    <a:lnTo>
                      <a:pt x="7634" y="3107"/>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0"/>
              <p:cNvSpPr/>
              <p:nvPr/>
            </p:nvSpPr>
            <p:spPr>
              <a:xfrm>
                <a:off x="7189686" y="3601158"/>
                <a:ext cx="28416" cy="16246"/>
              </a:xfrm>
              <a:custGeom>
                <a:rect b="b" l="l" r="r" t="t"/>
                <a:pathLst>
                  <a:path extrusionOk="0" h="2486" w="4350">
                    <a:moveTo>
                      <a:pt x="2131" y="1"/>
                    </a:moveTo>
                    <a:lnTo>
                      <a:pt x="0" y="1243"/>
                    </a:lnTo>
                    <a:lnTo>
                      <a:pt x="2131" y="2486"/>
                    </a:lnTo>
                    <a:lnTo>
                      <a:pt x="4349" y="1243"/>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0"/>
              <p:cNvSpPr/>
              <p:nvPr/>
            </p:nvSpPr>
            <p:spPr>
              <a:xfrm>
                <a:off x="7209403" y="3612175"/>
                <a:ext cx="19140" cy="11606"/>
              </a:xfrm>
              <a:custGeom>
                <a:rect b="b" l="l" r="r" t="t"/>
                <a:pathLst>
                  <a:path extrusionOk="0" h="1776" w="2930">
                    <a:moveTo>
                      <a:pt x="2130" y="1"/>
                    </a:moveTo>
                    <a:lnTo>
                      <a:pt x="0" y="1243"/>
                    </a:lnTo>
                    <a:lnTo>
                      <a:pt x="799" y="1776"/>
                    </a:lnTo>
                    <a:lnTo>
                      <a:pt x="2929" y="533"/>
                    </a:lnTo>
                    <a:lnTo>
                      <a:pt x="21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0"/>
              <p:cNvSpPr/>
              <p:nvPr/>
            </p:nvSpPr>
            <p:spPr>
              <a:xfrm>
                <a:off x="7203602" y="3609280"/>
                <a:ext cx="19722" cy="11025"/>
              </a:xfrm>
              <a:custGeom>
                <a:rect b="b" l="l" r="r" t="t"/>
                <a:pathLst>
                  <a:path extrusionOk="0" h="1687" w="3019">
                    <a:moveTo>
                      <a:pt x="2219" y="0"/>
                    </a:moveTo>
                    <a:lnTo>
                      <a:pt x="1" y="1243"/>
                    </a:lnTo>
                    <a:lnTo>
                      <a:pt x="888" y="1686"/>
                    </a:lnTo>
                    <a:lnTo>
                      <a:pt x="3018" y="444"/>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0"/>
              <p:cNvSpPr/>
              <p:nvPr/>
            </p:nvSpPr>
            <p:spPr>
              <a:xfrm>
                <a:off x="7183885" y="3589560"/>
                <a:ext cx="8708" cy="9868"/>
              </a:xfrm>
              <a:custGeom>
                <a:rect b="b" l="l" r="r" t="t"/>
                <a:pathLst>
                  <a:path extrusionOk="0" h="1510" w="1333">
                    <a:moveTo>
                      <a:pt x="1" y="0"/>
                    </a:moveTo>
                    <a:lnTo>
                      <a:pt x="1" y="1509"/>
                    </a:lnTo>
                    <a:lnTo>
                      <a:pt x="1332" y="79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0"/>
              <p:cNvSpPr/>
              <p:nvPr/>
            </p:nvSpPr>
            <p:spPr>
              <a:xfrm>
                <a:off x="7183885" y="3597676"/>
                <a:ext cx="19722" cy="11613"/>
              </a:xfrm>
              <a:custGeom>
                <a:rect b="b" l="l" r="r" t="t"/>
                <a:pathLst>
                  <a:path extrusionOk="0" h="1777" w="3019">
                    <a:moveTo>
                      <a:pt x="2220" y="1"/>
                    </a:moveTo>
                    <a:lnTo>
                      <a:pt x="1" y="1244"/>
                    </a:lnTo>
                    <a:lnTo>
                      <a:pt x="888" y="1776"/>
                    </a:lnTo>
                    <a:lnTo>
                      <a:pt x="3019" y="534"/>
                    </a:lnTo>
                    <a:lnTo>
                      <a:pt x="22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0"/>
              <p:cNvSpPr/>
              <p:nvPr/>
            </p:nvSpPr>
            <p:spPr>
              <a:xfrm>
                <a:off x="7183885" y="3594781"/>
                <a:ext cx="14502" cy="11025"/>
              </a:xfrm>
              <a:custGeom>
                <a:rect b="b" l="l" r="r" t="t"/>
                <a:pathLst>
                  <a:path extrusionOk="0" h="1687" w="2220">
                    <a:moveTo>
                      <a:pt x="1332" y="0"/>
                    </a:moveTo>
                    <a:lnTo>
                      <a:pt x="1" y="710"/>
                    </a:lnTo>
                    <a:lnTo>
                      <a:pt x="1" y="1687"/>
                    </a:lnTo>
                    <a:lnTo>
                      <a:pt x="2220" y="444"/>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0"/>
              <p:cNvSpPr/>
              <p:nvPr/>
            </p:nvSpPr>
            <p:spPr>
              <a:xfrm>
                <a:off x="7183310" y="3589560"/>
                <a:ext cx="581" cy="10443"/>
              </a:xfrm>
              <a:custGeom>
                <a:rect b="b" l="l" r="r" t="t"/>
                <a:pathLst>
                  <a:path extrusionOk="0" h="1598" w="89">
                    <a:moveTo>
                      <a:pt x="0" y="0"/>
                    </a:moveTo>
                    <a:lnTo>
                      <a:pt x="0" y="1598"/>
                    </a:lnTo>
                    <a:lnTo>
                      <a:pt x="89" y="1509"/>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0"/>
              <p:cNvSpPr/>
              <p:nvPr/>
            </p:nvSpPr>
            <p:spPr>
              <a:xfrm>
                <a:off x="7183885" y="3605797"/>
                <a:ext cx="7" cy="7"/>
              </a:xfrm>
              <a:custGeom>
                <a:rect b="b" l="l" r="r" t="t"/>
                <a:pathLst>
                  <a:path extrusionOk="0" h="1" w="1">
                    <a:moveTo>
                      <a:pt x="1" y="1"/>
                    </a:move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0"/>
              <p:cNvSpPr/>
              <p:nvPr/>
            </p:nvSpPr>
            <p:spPr>
              <a:xfrm>
                <a:off x="7183310" y="3599420"/>
                <a:ext cx="581" cy="6385"/>
              </a:xfrm>
              <a:custGeom>
                <a:rect b="b" l="l" r="r" t="t"/>
                <a:pathLst>
                  <a:path extrusionOk="0" h="977" w="89">
                    <a:moveTo>
                      <a:pt x="89" y="0"/>
                    </a:moveTo>
                    <a:lnTo>
                      <a:pt x="0" y="89"/>
                    </a:lnTo>
                    <a:lnTo>
                      <a:pt x="0" y="977"/>
                    </a:lnTo>
                    <a:lnTo>
                      <a:pt x="89" y="977"/>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0"/>
              <p:cNvSpPr/>
              <p:nvPr/>
            </p:nvSpPr>
            <p:spPr>
              <a:xfrm>
                <a:off x="7164174" y="3589560"/>
                <a:ext cx="8701" cy="9868"/>
              </a:xfrm>
              <a:custGeom>
                <a:rect b="b" l="l" r="r" t="t"/>
                <a:pathLst>
                  <a:path extrusionOk="0" h="1510" w="1332">
                    <a:moveTo>
                      <a:pt x="1332" y="0"/>
                    </a:moveTo>
                    <a:lnTo>
                      <a:pt x="0" y="710"/>
                    </a:lnTo>
                    <a:lnTo>
                      <a:pt x="1332" y="1509"/>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0"/>
              <p:cNvSpPr/>
              <p:nvPr/>
            </p:nvSpPr>
            <p:spPr>
              <a:xfrm>
                <a:off x="7164174" y="3594199"/>
                <a:ext cx="8701" cy="5228"/>
              </a:xfrm>
              <a:custGeom>
                <a:rect b="b" l="l" r="r" t="t"/>
                <a:pathLst>
                  <a:path extrusionOk="0" h="800" w="1332">
                    <a:moveTo>
                      <a:pt x="1332" y="799"/>
                    </a:moveTo>
                    <a:lnTo>
                      <a:pt x="0" y="0"/>
                    </a:lnTo>
                    <a:lnTo>
                      <a:pt x="0" y="0"/>
                    </a:lnTo>
                    <a:lnTo>
                      <a:pt x="1332" y="799"/>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0"/>
              <p:cNvSpPr/>
              <p:nvPr/>
            </p:nvSpPr>
            <p:spPr>
              <a:xfrm>
                <a:off x="7138662" y="3600577"/>
                <a:ext cx="28416" cy="16246"/>
              </a:xfrm>
              <a:custGeom>
                <a:rect b="b" l="l" r="r" t="t"/>
                <a:pathLst>
                  <a:path extrusionOk="0" h="2486" w="4350">
                    <a:moveTo>
                      <a:pt x="2219" y="1"/>
                    </a:moveTo>
                    <a:lnTo>
                      <a:pt x="0" y="1243"/>
                    </a:lnTo>
                    <a:lnTo>
                      <a:pt x="2219" y="2486"/>
                    </a:lnTo>
                    <a:lnTo>
                      <a:pt x="4349" y="1243"/>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0"/>
              <p:cNvSpPr/>
              <p:nvPr/>
            </p:nvSpPr>
            <p:spPr>
              <a:xfrm>
                <a:off x="7138662" y="3608698"/>
                <a:ext cx="14496" cy="8123"/>
              </a:xfrm>
              <a:custGeom>
                <a:rect b="b" l="l" r="r" t="t"/>
                <a:pathLst>
                  <a:path extrusionOk="0" h="1243" w="2219">
                    <a:moveTo>
                      <a:pt x="2219" y="1243"/>
                    </a:moveTo>
                    <a:lnTo>
                      <a:pt x="0" y="0"/>
                    </a:lnTo>
                    <a:lnTo>
                      <a:pt x="0" y="0"/>
                    </a:lnTo>
                    <a:lnTo>
                      <a:pt x="2219"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0"/>
              <p:cNvSpPr/>
              <p:nvPr/>
            </p:nvSpPr>
            <p:spPr>
              <a:xfrm>
                <a:off x="7126484" y="3622034"/>
                <a:ext cx="8120" cy="9868"/>
              </a:xfrm>
              <a:custGeom>
                <a:rect b="b" l="l" r="r" t="t"/>
                <a:pathLst>
                  <a:path extrusionOk="0" h="1510" w="1243">
                    <a:moveTo>
                      <a:pt x="0" y="1"/>
                    </a:moveTo>
                    <a:lnTo>
                      <a:pt x="0" y="1510"/>
                    </a:lnTo>
                    <a:lnTo>
                      <a:pt x="1243" y="799"/>
                    </a:lnTo>
                    <a:lnTo>
                      <a:pt x="888" y="444"/>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0"/>
              <p:cNvSpPr/>
              <p:nvPr/>
            </p:nvSpPr>
            <p:spPr>
              <a:xfrm>
                <a:off x="7075453" y="3635377"/>
                <a:ext cx="26679" cy="17984"/>
              </a:xfrm>
              <a:custGeom>
                <a:rect b="b" l="l" r="r" t="t"/>
                <a:pathLst>
                  <a:path extrusionOk="0" h="2752" w="4084">
                    <a:moveTo>
                      <a:pt x="2663" y="0"/>
                    </a:moveTo>
                    <a:lnTo>
                      <a:pt x="1" y="1509"/>
                    </a:lnTo>
                    <a:lnTo>
                      <a:pt x="2131" y="2751"/>
                    </a:lnTo>
                    <a:lnTo>
                      <a:pt x="4084" y="1598"/>
                    </a:lnTo>
                    <a:lnTo>
                      <a:pt x="266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0"/>
              <p:cNvSpPr/>
              <p:nvPr/>
            </p:nvSpPr>
            <p:spPr>
              <a:xfrm>
                <a:off x="7133442" y="3611600"/>
                <a:ext cx="13921" cy="8123"/>
              </a:xfrm>
              <a:custGeom>
                <a:rect b="b" l="l" r="r" t="t"/>
                <a:pathLst>
                  <a:path extrusionOk="0" h="1243" w="2131">
                    <a:moveTo>
                      <a:pt x="0" y="0"/>
                    </a:moveTo>
                    <a:lnTo>
                      <a:pt x="2130" y="1243"/>
                    </a:lnTo>
                    <a:lnTo>
                      <a:pt x="2130" y="1243"/>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0"/>
              <p:cNvSpPr/>
              <p:nvPr/>
            </p:nvSpPr>
            <p:spPr>
              <a:xfrm>
                <a:off x="7133442" y="3608698"/>
                <a:ext cx="19715" cy="11025"/>
              </a:xfrm>
              <a:custGeom>
                <a:rect b="b" l="l" r="r" t="t"/>
                <a:pathLst>
                  <a:path extrusionOk="0" h="1687" w="3018">
                    <a:moveTo>
                      <a:pt x="799" y="0"/>
                    </a:moveTo>
                    <a:lnTo>
                      <a:pt x="0" y="444"/>
                    </a:lnTo>
                    <a:lnTo>
                      <a:pt x="2130" y="1687"/>
                    </a:lnTo>
                    <a:lnTo>
                      <a:pt x="3018" y="1243"/>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0"/>
              <p:cNvSpPr/>
              <p:nvPr/>
            </p:nvSpPr>
            <p:spPr>
              <a:xfrm>
                <a:off x="7132279" y="3611600"/>
                <a:ext cx="15084" cy="9286"/>
              </a:xfrm>
              <a:custGeom>
                <a:rect b="b" l="l" r="r" t="t"/>
                <a:pathLst>
                  <a:path extrusionOk="0" h="1421" w="2309">
                    <a:moveTo>
                      <a:pt x="178" y="0"/>
                    </a:moveTo>
                    <a:lnTo>
                      <a:pt x="1" y="178"/>
                    </a:lnTo>
                    <a:lnTo>
                      <a:pt x="2131" y="1420"/>
                    </a:lnTo>
                    <a:lnTo>
                      <a:pt x="2308" y="1243"/>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0"/>
              <p:cNvSpPr/>
              <p:nvPr/>
            </p:nvSpPr>
            <p:spPr>
              <a:xfrm>
                <a:off x="7158372" y="3597101"/>
                <a:ext cx="14502" cy="8705"/>
              </a:xfrm>
              <a:custGeom>
                <a:rect b="b" l="l" r="r" t="t"/>
                <a:pathLst>
                  <a:path extrusionOk="0" h="1332" w="2220">
                    <a:moveTo>
                      <a:pt x="1" y="0"/>
                    </a:moveTo>
                    <a:lnTo>
                      <a:pt x="1" y="89"/>
                    </a:lnTo>
                    <a:lnTo>
                      <a:pt x="2220" y="1332"/>
                    </a:lnTo>
                    <a:lnTo>
                      <a:pt x="2220" y="1332"/>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0"/>
              <p:cNvSpPr/>
              <p:nvPr/>
            </p:nvSpPr>
            <p:spPr>
              <a:xfrm>
                <a:off x="7158372" y="3594199"/>
                <a:ext cx="14502" cy="11606"/>
              </a:xfrm>
              <a:custGeom>
                <a:rect b="b" l="l" r="r" t="t"/>
                <a:pathLst>
                  <a:path extrusionOk="0" h="1776" w="2220">
                    <a:moveTo>
                      <a:pt x="888" y="0"/>
                    </a:moveTo>
                    <a:lnTo>
                      <a:pt x="1" y="444"/>
                    </a:lnTo>
                    <a:lnTo>
                      <a:pt x="2220" y="1776"/>
                    </a:lnTo>
                    <a:lnTo>
                      <a:pt x="2220" y="799"/>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0"/>
              <p:cNvSpPr/>
              <p:nvPr/>
            </p:nvSpPr>
            <p:spPr>
              <a:xfrm>
                <a:off x="7153152" y="3600577"/>
                <a:ext cx="13927" cy="8130"/>
              </a:xfrm>
              <a:custGeom>
                <a:rect b="b" l="l" r="r" t="t"/>
                <a:pathLst>
                  <a:path extrusionOk="0" h="1244" w="2132">
                    <a:moveTo>
                      <a:pt x="2131" y="1243"/>
                    </a:moveTo>
                    <a:lnTo>
                      <a:pt x="1" y="1"/>
                    </a:lnTo>
                    <a:lnTo>
                      <a:pt x="1" y="1"/>
                    </a:lnTo>
                    <a:lnTo>
                      <a:pt x="2131"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0"/>
              <p:cNvSpPr/>
              <p:nvPr/>
            </p:nvSpPr>
            <p:spPr>
              <a:xfrm>
                <a:off x="7153152" y="3597676"/>
                <a:ext cx="19722" cy="11031"/>
              </a:xfrm>
              <a:custGeom>
                <a:rect b="b" l="l" r="r" t="t"/>
                <a:pathLst>
                  <a:path extrusionOk="0" h="1688" w="3019">
                    <a:moveTo>
                      <a:pt x="800" y="1"/>
                    </a:moveTo>
                    <a:lnTo>
                      <a:pt x="1" y="445"/>
                    </a:lnTo>
                    <a:lnTo>
                      <a:pt x="2131" y="1687"/>
                    </a:lnTo>
                    <a:lnTo>
                      <a:pt x="3019" y="1244"/>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0"/>
              <p:cNvSpPr/>
              <p:nvPr/>
            </p:nvSpPr>
            <p:spPr>
              <a:xfrm>
                <a:off x="7161273" y="3592461"/>
                <a:ext cx="7" cy="6385"/>
              </a:xfrm>
              <a:custGeom>
                <a:rect b="b" l="l" r="r" t="t"/>
                <a:pathLst>
                  <a:path extrusionOk="0" h="977" w="1">
                    <a:moveTo>
                      <a:pt x="0" y="0"/>
                    </a:moveTo>
                    <a:lnTo>
                      <a:pt x="0" y="0"/>
                    </a:lnTo>
                    <a:lnTo>
                      <a:pt x="0" y="976"/>
                    </a:lnTo>
                    <a:lnTo>
                      <a:pt x="0" y="976"/>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0"/>
              <p:cNvSpPr/>
              <p:nvPr/>
            </p:nvSpPr>
            <p:spPr>
              <a:xfrm>
                <a:off x="7178090" y="3586078"/>
                <a:ext cx="588" cy="16828"/>
              </a:xfrm>
              <a:custGeom>
                <a:rect b="b" l="l" r="r" t="t"/>
                <a:pathLst>
                  <a:path extrusionOk="0" h="2575" w="90">
                    <a:moveTo>
                      <a:pt x="0" y="1"/>
                    </a:moveTo>
                    <a:lnTo>
                      <a:pt x="0" y="2486"/>
                    </a:lnTo>
                    <a:lnTo>
                      <a:pt x="89" y="2575"/>
                    </a:lnTo>
                    <a:lnTo>
                      <a:pt x="89" y="90"/>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0"/>
              <p:cNvSpPr/>
              <p:nvPr/>
            </p:nvSpPr>
            <p:spPr>
              <a:xfrm>
                <a:off x="7178671" y="3586659"/>
                <a:ext cx="4645" cy="16246"/>
              </a:xfrm>
              <a:custGeom>
                <a:rect b="b" l="l" r="r" t="t"/>
                <a:pathLst>
                  <a:path extrusionOk="0" h="2486" w="711">
                    <a:moveTo>
                      <a:pt x="0" y="1"/>
                    </a:moveTo>
                    <a:lnTo>
                      <a:pt x="0" y="2486"/>
                    </a:lnTo>
                    <a:lnTo>
                      <a:pt x="710" y="2042"/>
                    </a:lnTo>
                    <a:lnTo>
                      <a:pt x="710" y="444"/>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0"/>
              <p:cNvSpPr/>
              <p:nvPr/>
            </p:nvSpPr>
            <p:spPr>
              <a:xfrm>
                <a:off x="7178671" y="3599995"/>
                <a:ext cx="4645" cy="2908"/>
              </a:xfrm>
              <a:custGeom>
                <a:rect b="b" l="l" r="r" t="t"/>
                <a:pathLst>
                  <a:path extrusionOk="0" h="445" w="711">
                    <a:moveTo>
                      <a:pt x="0" y="445"/>
                    </a:moveTo>
                    <a:lnTo>
                      <a:pt x="710" y="1"/>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0"/>
              <p:cNvSpPr/>
              <p:nvPr/>
            </p:nvSpPr>
            <p:spPr>
              <a:xfrm>
                <a:off x="7178671" y="3602896"/>
                <a:ext cx="7" cy="7"/>
              </a:xfrm>
              <a:custGeom>
                <a:rect b="b" l="l" r="r" t="t"/>
                <a:pathLst>
                  <a:path extrusionOk="0" h="1" w="1">
                    <a:moveTo>
                      <a:pt x="0" y="1"/>
                    </a:move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0"/>
              <p:cNvSpPr/>
              <p:nvPr/>
            </p:nvSpPr>
            <p:spPr>
              <a:xfrm>
                <a:off x="7178671" y="3599995"/>
                <a:ext cx="4645" cy="2908"/>
              </a:xfrm>
              <a:custGeom>
                <a:rect b="b" l="l" r="r" t="t"/>
                <a:pathLst>
                  <a:path extrusionOk="0" h="445" w="711">
                    <a:moveTo>
                      <a:pt x="0" y="445"/>
                    </a:moveTo>
                    <a:lnTo>
                      <a:pt x="710" y="1"/>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0"/>
              <p:cNvSpPr/>
              <p:nvPr/>
            </p:nvSpPr>
            <p:spPr>
              <a:xfrm>
                <a:off x="7178671" y="3602896"/>
                <a:ext cx="7" cy="7"/>
              </a:xfrm>
              <a:custGeom>
                <a:rect b="b" l="l" r="r" t="t"/>
                <a:pathLst>
                  <a:path extrusionOk="0" h="1" w="1">
                    <a:moveTo>
                      <a:pt x="0" y="1"/>
                    </a:move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0"/>
              <p:cNvSpPr/>
              <p:nvPr/>
            </p:nvSpPr>
            <p:spPr>
              <a:xfrm>
                <a:off x="7178090" y="3602321"/>
                <a:ext cx="588" cy="582"/>
              </a:xfrm>
              <a:custGeom>
                <a:rect b="b" l="l" r="r" t="t"/>
                <a:pathLst>
                  <a:path extrusionOk="0" h="89" w="90">
                    <a:moveTo>
                      <a:pt x="89" y="89"/>
                    </a:moveTo>
                    <a:lnTo>
                      <a:pt x="0" y="0"/>
                    </a:lnTo>
                    <a:lnTo>
                      <a:pt x="0" y="0"/>
                    </a:lnTo>
                    <a:lnTo>
                      <a:pt x="89" y="89"/>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0"/>
              <p:cNvSpPr/>
              <p:nvPr/>
            </p:nvSpPr>
            <p:spPr>
              <a:xfrm>
                <a:off x="7178671" y="3599995"/>
                <a:ext cx="4645" cy="5810"/>
              </a:xfrm>
              <a:custGeom>
                <a:rect b="b" l="l" r="r" t="t"/>
                <a:pathLst>
                  <a:path extrusionOk="0" h="889" w="711">
                    <a:moveTo>
                      <a:pt x="710" y="1"/>
                    </a:moveTo>
                    <a:lnTo>
                      <a:pt x="0" y="445"/>
                    </a:lnTo>
                    <a:lnTo>
                      <a:pt x="355" y="622"/>
                    </a:lnTo>
                    <a:lnTo>
                      <a:pt x="710" y="889"/>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0"/>
              <p:cNvSpPr/>
              <p:nvPr/>
            </p:nvSpPr>
            <p:spPr>
              <a:xfrm>
                <a:off x="7180990" y="3604059"/>
                <a:ext cx="7" cy="7"/>
              </a:xfrm>
              <a:custGeom>
                <a:rect b="b" l="l" r="r" t="t"/>
                <a:pathLst>
                  <a:path extrusionOk="0" h="1" w="1">
                    <a:moveTo>
                      <a:pt x="0" y="0"/>
                    </a:move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0"/>
              <p:cNvSpPr/>
              <p:nvPr/>
            </p:nvSpPr>
            <p:spPr>
              <a:xfrm>
                <a:off x="7178090" y="3602321"/>
                <a:ext cx="588" cy="1163"/>
              </a:xfrm>
              <a:custGeom>
                <a:rect b="b" l="l" r="r" t="t"/>
                <a:pathLst>
                  <a:path extrusionOk="0" h="178" w="90">
                    <a:moveTo>
                      <a:pt x="0" y="0"/>
                    </a:moveTo>
                    <a:lnTo>
                      <a:pt x="0" y="178"/>
                    </a:lnTo>
                    <a:lnTo>
                      <a:pt x="89" y="178"/>
                    </a:lnTo>
                    <a:lnTo>
                      <a:pt x="89" y="89"/>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0"/>
              <p:cNvSpPr/>
              <p:nvPr/>
            </p:nvSpPr>
            <p:spPr>
              <a:xfrm>
                <a:off x="7178671" y="3602896"/>
                <a:ext cx="2326" cy="1170"/>
              </a:xfrm>
              <a:custGeom>
                <a:rect b="b" l="l" r="r" t="t"/>
                <a:pathLst>
                  <a:path extrusionOk="0" h="179" w="356">
                    <a:moveTo>
                      <a:pt x="0" y="1"/>
                    </a:moveTo>
                    <a:lnTo>
                      <a:pt x="0" y="90"/>
                    </a:lnTo>
                    <a:lnTo>
                      <a:pt x="178" y="90"/>
                    </a:lnTo>
                    <a:lnTo>
                      <a:pt x="0" y="1"/>
                    </a:lnTo>
                    <a:close/>
                    <a:moveTo>
                      <a:pt x="178" y="90"/>
                    </a:moveTo>
                    <a:cubicBezTo>
                      <a:pt x="178" y="178"/>
                      <a:pt x="266" y="178"/>
                      <a:pt x="355" y="178"/>
                    </a:cubicBezTo>
                    <a:lnTo>
                      <a:pt x="178" y="9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0"/>
              <p:cNvSpPr/>
              <p:nvPr/>
            </p:nvSpPr>
            <p:spPr>
              <a:xfrm>
                <a:off x="7178671" y="3603478"/>
                <a:ext cx="1163" cy="7"/>
              </a:xfrm>
              <a:custGeom>
                <a:rect b="b" l="l" r="r" t="t"/>
                <a:pathLst>
                  <a:path extrusionOk="0" h="1" w="178">
                    <a:moveTo>
                      <a:pt x="178" y="1"/>
                    </a:moveTo>
                    <a:cubicBezTo>
                      <a:pt x="89" y="1"/>
                      <a:pt x="89" y="1"/>
                      <a:pt x="0" y="1"/>
                    </a:cubicBezTo>
                    <a:lnTo>
                      <a:pt x="0" y="1"/>
                    </a:lnTo>
                    <a:cubicBezTo>
                      <a:pt x="89" y="1"/>
                      <a:pt x="89" y="1"/>
                      <a:pt x="178"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0"/>
              <p:cNvSpPr/>
              <p:nvPr/>
            </p:nvSpPr>
            <p:spPr>
              <a:xfrm>
                <a:off x="7178090" y="3603478"/>
                <a:ext cx="588" cy="7"/>
              </a:xfrm>
              <a:custGeom>
                <a:rect b="b" l="l" r="r" t="t"/>
                <a:pathLst>
                  <a:path extrusionOk="0" h="1" w="90">
                    <a:moveTo>
                      <a:pt x="89" y="1"/>
                    </a:moveTo>
                    <a:lnTo>
                      <a:pt x="89" y="1"/>
                    </a:lnTo>
                    <a:cubicBezTo>
                      <a:pt x="89" y="1"/>
                      <a:pt x="0" y="1"/>
                      <a:pt x="0" y="1"/>
                    </a:cubicBezTo>
                    <a:lnTo>
                      <a:pt x="0" y="1"/>
                    </a:lnTo>
                    <a:cubicBezTo>
                      <a:pt x="0" y="1"/>
                      <a:pt x="89" y="1"/>
                      <a:pt x="89"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0"/>
              <p:cNvSpPr/>
              <p:nvPr/>
            </p:nvSpPr>
            <p:spPr>
              <a:xfrm>
                <a:off x="7172870" y="3588979"/>
                <a:ext cx="588" cy="10449"/>
              </a:xfrm>
              <a:custGeom>
                <a:rect b="b" l="l" r="r" t="t"/>
                <a:pathLst>
                  <a:path extrusionOk="0" h="1599" w="90">
                    <a:moveTo>
                      <a:pt x="89" y="1"/>
                    </a:moveTo>
                    <a:lnTo>
                      <a:pt x="1" y="89"/>
                    </a:lnTo>
                    <a:lnTo>
                      <a:pt x="1" y="1598"/>
                    </a:lnTo>
                    <a:lnTo>
                      <a:pt x="89" y="1598"/>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0"/>
              <p:cNvSpPr/>
              <p:nvPr/>
            </p:nvSpPr>
            <p:spPr>
              <a:xfrm>
                <a:off x="7172870" y="3599420"/>
                <a:ext cx="588" cy="7"/>
              </a:xfrm>
              <a:custGeom>
                <a:rect b="b" l="l" r="r" t="t"/>
                <a:pathLst>
                  <a:path extrusionOk="0" h="1" w="90">
                    <a:moveTo>
                      <a:pt x="89" y="0"/>
                    </a:moveTo>
                    <a:lnTo>
                      <a:pt x="1" y="0"/>
                    </a:lnTo>
                    <a:lnTo>
                      <a:pt x="1" y="0"/>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0"/>
              <p:cNvSpPr/>
              <p:nvPr/>
            </p:nvSpPr>
            <p:spPr>
              <a:xfrm>
                <a:off x="7173451" y="3586078"/>
                <a:ext cx="4645" cy="16246"/>
              </a:xfrm>
              <a:custGeom>
                <a:rect b="b" l="l" r="r" t="t"/>
                <a:pathLst>
                  <a:path extrusionOk="0" h="2486" w="711">
                    <a:moveTo>
                      <a:pt x="710" y="1"/>
                    </a:moveTo>
                    <a:lnTo>
                      <a:pt x="0" y="445"/>
                    </a:lnTo>
                    <a:lnTo>
                      <a:pt x="0" y="2042"/>
                    </a:lnTo>
                    <a:lnTo>
                      <a:pt x="710" y="2486"/>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0"/>
              <p:cNvSpPr/>
              <p:nvPr/>
            </p:nvSpPr>
            <p:spPr>
              <a:xfrm>
                <a:off x="7173451" y="3599420"/>
                <a:ext cx="4645" cy="2902"/>
              </a:xfrm>
              <a:custGeom>
                <a:rect b="b" l="l" r="r" t="t"/>
                <a:pathLst>
                  <a:path extrusionOk="0" h="444" w="711">
                    <a:moveTo>
                      <a:pt x="710" y="444"/>
                    </a:moveTo>
                    <a:lnTo>
                      <a:pt x="0" y="0"/>
                    </a:lnTo>
                    <a:lnTo>
                      <a:pt x="0" y="0"/>
                    </a:lnTo>
                    <a:lnTo>
                      <a:pt x="710" y="444"/>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0"/>
              <p:cNvSpPr/>
              <p:nvPr/>
            </p:nvSpPr>
            <p:spPr>
              <a:xfrm>
                <a:off x="7172870" y="3605797"/>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0"/>
              <p:cNvSpPr/>
              <p:nvPr/>
            </p:nvSpPr>
            <p:spPr>
              <a:xfrm>
                <a:off x="7172870" y="3599420"/>
                <a:ext cx="588" cy="6385"/>
              </a:xfrm>
              <a:custGeom>
                <a:rect b="b" l="l" r="r" t="t"/>
                <a:pathLst>
                  <a:path extrusionOk="0" h="977" w="90">
                    <a:moveTo>
                      <a:pt x="1" y="0"/>
                    </a:moveTo>
                    <a:lnTo>
                      <a:pt x="1" y="977"/>
                    </a:lnTo>
                    <a:lnTo>
                      <a:pt x="89" y="888"/>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0"/>
              <p:cNvSpPr/>
              <p:nvPr/>
            </p:nvSpPr>
            <p:spPr>
              <a:xfrm>
                <a:off x="7173451" y="3599420"/>
                <a:ext cx="4645" cy="5803"/>
              </a:xfrm>
              <a:custGeom>
                <a:rect b="b" l="l" r="r" t="t"/>
                <a:pathLst>
                  <a:path extrusionOk="0" h="888" w="711">
                    <a:moveTo>
                      <a:pt x="0" y="0"/>
                    </a:moveTo>
                    <a:lnTo>
                      <a:pt x="0" y="888"/>
                    </a:lnTo>
                    <a:lnTo>
                      <a:pt x="267" y="710"/>
                    </a:lnTo>
                    <a:cubicBezTo>
                      <a:pt x="444" y="622"/>
                      <a:pt x="533" y="622"/>
                      <a:pt x="710" y="622"/>
                    </a:cubicBezTo>
                    <a:lnTo>
                      <a:pt x="710" y="444"/>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0"/>
              <p:cNvSpPr/>
              <p:nvPr/>
            </p:nvSpPr>
            <p:spPr>
              <a:xfrm>
                <a:off x="7175189" y="3603478"/>
                <a:ext cx="2907" cy="588"/>
              </a:xfrm>
              <a:custGeom>
                <a:rect b="b" l="l" r="r" t="t"/>
                <a:pathLst>
                  <a:path extrusionOk="0" h="90" w="445">
                    <a:moveTo>
                      <a:pt x="444" y="1"/>
                    </a:moveTo>
                    <a:lnTo>
                      <a:pt x="444" y="1"/>
                    </a:lnTo>
                    <a:cubicBezTo>
                      <a:pt x="267" y="1"/>
                      <a:pt x="178" y="1"/>
                      <a:pt x="1" y="89"/>
                    </a:cubicBezTo>
                    <a:cubicBezTo>
                      <a:pt x="178" y="1"/>
                      <a:pt x="267" y="1"/>
                      <a:pt x="444"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0"/>
              <p:cNvSpPr/>
              <p:nvPr/>
            </p:nvSpPr>
            <p:spPr>
              <a:xfrm>
                <a:off x="7164174" y="3588979"/>
                <a:ext cx="9283" cy="5228"/>
              </a:xfrm>
              <a:custGeom>
                <a:rect b="b" l="l" r="r" t="t"/>
                <a:pathLst>
                  <a:path extrusionOk="0" h="800" w="1421">
                    <a:moveTo>
                      <a:pt x="1420" y="1"/>
                    </a:moveTo>
                    <a:lnTo>
                      <a:pt x="0" y="799"/>
                    </a:lnTo>
                    <a:lnTo>
                      <a:pt x="1332" y="89"/>
                    </a:lnTo>
                    <a:lnTo>
                      <a:pt x="14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0"/>
              <p:cNvSpPr/>
              <p:nvPr/>
            </p:nvSpPr>
            <p:spPr>
              <a:xfrm>
                <a:off x="7092851" y="3622034"/>
                <a:ext cx="23197" cy="23787"/>
              </a:xfrm>
              <a:custGeom>
                <a:rect b="b" l="l" r="r" t="t"/>
                <a:pathLst>
                  <a:path extrusionOk="0" h="3640" w="3551">
                    <a:moveTo>
                      <a:pt x="3551" y="1"/>
                    </a:moveTo>
                    <a:lnTo>
                      <a:pt x="0" y="2042"/>
                    </a:lnTo>
                    <a:lnTo>
                      <a:pt x="1421" y="3640"/>
                    </a:lnTo>
                    <a:lnTo>
                      <a:pt x="3551" y="2486"/>
                    </a:lnTo>
                    <a:lnTo>
                      <a:pt x="355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0"/>
              <p:cNvSpPr/>
              <p:nvPr/>
            </p:nvSpPr>
            <p:spPr>
              <a:xfrm>
                <a:off x="7121264" y="3618558"/>
                <a:ext cx="5226" cy="16246"/>
              </a:xfrm>
              <a:custGeom>
                <a:rect b="b" l="l" r="r" t="t"/>
                <a:pathLst>
                  <a:path extrusionOk="0" h="2486" w="800">
                    <a:moveTo>
                      <a:pt x="0" y="0"/>
                    </a:moveTo>
                    <a:lnTo>
                      <a:pt x="0" y="2485"/>
                    </a:lnTo>
                    <a:lnTo>
                      <a:pt x="799" y="2042"/>
                    </a:lnTo>
                    <a:lnTo>
                      <a:pt x="799" y="533"/>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0"/>
              <p:cNvSpPr/>
              <p:nvPr/>
            </p:nvSpPr>
            <p:spPr>
              <a:xfrm>
                <a:off x="7116044" y="3618558"/>
                <a:ext cx="5226" cy="19723"/>
              </a:xfrm>
              <a:custGeom>
                <a:rect b="b" l="l" r="r" t="t"/>
                <a:pathLst>
                  <a:path extrusionOk="0" h="3018" w="800">
                    <a:moveTo>
                      <a:pt x="799" y="0"/>
                    </a:moveTo>
                    <a:lnTo>
                      <a:pt x="1" y="533"/>
                    </a:lnTo>
                    <a:lnTo>
                      <a:pt x="1" y="3018"/>
                    </a:lnTo>
                    <a:lnTo>
                      <a:pt x="799" y="2485"/>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0"/>
              <p:cNvSpPr/>
              <p:nvPr/>
            </p:nvSpPr>
            <p:spPr>
              <a:xfrm>
                <a:off x="7189686" y="3629575"/>
                <a:ext cx="49869" cy="29009"/>
              </a:xfrm>
              <a:custGeom>
                <a:rect b="b" l="l" r="r" t="t"/>
                <a:pathLst>
                  <a:path extrusionOk="0" h="4439" w="7634">
                    <a:moveTo>
                      <a:pt x="2131" y="0"/>
                    </a:moveTo>
                    <a:lnTo>
                      <a:pt x="0" y="1243"/>
                    </a:lnTo>
                    <a:lnTo>
                      <a:pt x="5415" y="4438"/>
                    </a:lnTo>
                    <a:lnTo>
                      <a:pt x="7633" y="3196"/>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0"/>
              <p:cNvSpPr/>
              <p:nvPr/>
            </p:nvSpPr>
            <p:spPr>
              <a:xfrm>
                <a:off x="7183885" y="3618558"/>
                <a:ext cx="8708" cy="9861"/>
              </a:xfrm>
              <a:custGeom>
                <a:rect b="b" l="l" r="r" t="t"/>
                <a:pathLst>
                  <a:path extrusionOk="0" h="1509" w="1333">
                    <a:moveTo>
                      <a:pt x="1" y="0"/>
                    </a:moveTo>
                    <a:lnTo>
                      <a:pt x="1" y="1509"/>
                    </a:lnTo>
                    <a:lnTo>
                      <a:pt x="1332" y="79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0"/>
              <p:cNvSpPr/>
              <p:nvPr/>
            </p:nvSpPr>
            <p:spPr>
              <a:xfrm>
                <a:off x="7183885" y="3626674"/>
                <a:ext cx="19722" cy="11031"/>
              </a:xfrm>
              <a:custGeom>
                <a:rect b="b" l="l" r="r" t="t"/>
                <a:pathLst>
                  <a:path extrusionOk="0" h="1688" w="3019">
                    <a:moveTo>
                      <a:pt x="2220" y="1"/>
                    </a:moveTo>
                    <a:lnTo>
                      <a:pt x="1" y="1243"/>
                    </a:lnTo>
                    <a:lnTo>
                      <a:pt x="888" y="1687"/>
                    </a:lnTo>
                    <a:lnTo>
                      <a:pt x="3019" y="444"/>
                    </a:lnTo>
                    <a:lnTo>
                      <a:pt x="22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0"/>
              <p:cNvSpPr/>
              <p:nvPr/>
            </p:nvSpPr>
            <p:spPr>
              <a:xfrm>
                <a:off x="7183885" y="3623772"/>
                <a:ext cx="14502" cy="11031"/>
              </a:xfrm>
              <a:custGeom>
                <a:rect b="b" l="l" r="r" t="t"/>
                <a:pathLst>
                  <a:path extrusionOk="0" h="1688" w="2220">
                    <a:moveTo>
                      <a:pt x="1332" y="1"/>
                    </a:moveTo>
                    <a:lnTo>
                      <a:pt x="1" y="711"/>
                    </a:lnTo>
                    <a:lnTo>
                      <a:pt x="1" y="1687"/>
                    </a:lnTo>
                    <a:lnTo>
                      <a:pt x="2220" y="445"/>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0"/>
              <p:cNvSpPr/>
              <p:nvPr/>
            </p:nvSpPr>
            <p:spPr>
              <a:xfrm>
                <a:off x="7183310" y="3617977"/>
                <a:ext cx="581" cy="11025"/>
              </a:xfrm>
              <a:custGeom>
                <a:rect b="b" l="l" r="r" t="t"/>
                <a:pathLst>
                  <a:path extrusionOk="0" h="1687" w="89">
                    <a:moveTo>
                      <a:pt x="0" y="0"/>
                    </a:moveTo>
                    <a:lnTo>
                      <a:pt x="0" y="1687"/>
                    </a:lnTo>
                    <a:lnTo>
                      <a:pt x="89" y="1598"/>
                    </a:lnTo>
                    <a:lnTo>
                      <a:pt x="89" y="89"/>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0"/>
              <p:cNvSpPr/>
              <p:nvPr/>
            </p:nvSpPr>
            <p:spPr>
              <a:xfrm>
                <a:off x="7183885" y="3634795"/>
                <a:ext cx="7" cy="7"/>
              </a:xfrm>
              <a:custGeom>
                <a:rect b="b" l="l" r="r" t="t"/>
                <a:pathLst>
                  <a:path extrusionOk="0" h="1" w="1">
                    <a:moveTo>
                      <a:pt x="1" y="0"/>
                    </a:moveTo>
                    <a:lnTo>
                      <a:pt x="1" y="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0"/>
              <p:cNvSpPr/>
              <p:nvPr/>
            </p:nvSpPr>
            <p:spPr>
              <a:xfrm>
                <a:off x="7183310" y="3628412"/>
                <a:ext cx="581" cy="6391"/>
              </a:xfrm>
              <a:custGeom>
                <a:rect b="b" l="l" r="r" t="t"/>
                <a:pathLst>
                  <a:path extrusionOk="0" h="978" w="89">
                    <a:moveTo>
                      <a:pt x="89" y="1"/>
                    </a:moveTo>
                    <a:lnTo>
                      <a:pt x="0" y="90"/>
                    </a:lnTo>
                    <a:lnTo>
                      <a:pt x="0" y="889"/>
                    </a:lnTo>
                    <a:lnTo>
                      <a:pt x="89" y="977"/>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0"/>
              <p:cNvSpPr/>
              <p:nvPr/>
            </p:nvSpPr>
            <p:spPr>
              <a:xfrm>
                <a:off x="7164174" y="3617977"/>
                <a:ext cx="8701" cy="9868"/>
              </a:xfrm>
              <a:custGeom>
                <a:rect b="b" l="l" r="r" t="t"/>
                <a:pathLst>
                  <a:path extrusionOk="0" h="1510" w="1332">
                    <a:moveTo>
                      <a:pt x="1332" y="0"/>
                    </a:moveTo>
                    <a:lnTo>
                      <a:pt x="0" y="799"/>
                    </a:lnTo>
                    <a:lnTo>
                      <a:pt x="1332" y="1509"/>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0"/>
              <p:cNvSpPr/>
              <p:nvPr/>
            </p:nvSpPr>
            <p:spPr>
              <a:xfrm>
                <a:off x="7164174" y="3623197"/>
                <a:ext cx="8701" cy="5221"/>
              </a:xfrm>
              <a:custGeom>
                <a:rect b="b" l="l" r="r" t="t"/>
                <a:pathLst>
                  <a:path extrusionOk="0" h="799" w="1332">
                    <a:moveTo>
                      <a:pt x="0" y="0"/>
                    </a:moveTo>
                    <a:lnTo>
                      <a:pt x="1332" y="799"/>
                    </a:lnTo>
                    <a:lnTo>
                      <a:pt x="1332" y="71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0"/>
              <p:cNvSpPr/>
              <p:nvPr/>
            </p:nvSpPr>
            <p:spPr>
              <a:xfrm>
                <a:off x="7126484" y="3635952"/>
                <a:ext cx="24353" cy="24951"/>
              </a:xfrm>
              <a:custGeom>
                <a:rect b="b" l="l" r="r" t="t"/>
                <a:pathLst>
                  <a:path extrusionOk="0" h="3818" w="3728">
                    <a:moveTo>
                      <a:pt x="2308" y="1"/>
                    </a:moveTo>
                    <a:lnTo>
                      <a:pt x="0" y="1332"/>
                    </a:lnTo>
                    <a:lnTo>
                      <a:pt x="0" y="3817"/>
                    </a:lnTo>
                    <a:lnTo>
                      <a:pt x="3728" y="1687"/>
                    </a:lnTo>
                    <a:lnTo>
                      <a:pt x="230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0"/>
              <p:cNvSpPr/>
              <p:nvPr/>
            </p:nvSpPr>
            <p:spPr>
              <a:xfrm>
                <a:off x="7100390" y="3654508"/>
                <a:ext cx="15658" cy="13351"/>
              </a:xfrm>
              <a:custGeom>
                <a:rect b="b" l="l" r="r" t="t"/>
                <a:pathLst>
                  <a:path extrusionOk="0" h="2043" w="2397">
                    <a:moveTo>
                      <a:pt x="1420" y="1"/>
                    </a:moveTo>
                    <a:lnTo>
                      <a:pt x="0" y="800"/>
                    </a:lnTo>
                    <a:lnTo>
                      <a:pt x="2130" y="2042"/>
                    </a:lnTo>
                    <a:lnTo>
                      <a:pt x="2397" y="1954"/>
                    </a:lnTo>
                    <a:lnTo>
                      <a:pt x="2397" y="1066"/>
                    </a:lnTo>
                    <a:lnTo>
                      <a:pt x="14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0"/>
              <p:cNvSpPr/>
              <p:nvPr/>
            </p:nvSpPr>
            <p:spPr>
              <a:xfrm>
                <a:off x="7158372" y="3626092"/>
                <a:ext cx="14502" cy="8130"/>
              </a:xfrm>
              <a:custGeom>
                <a:rect b="b" l="l" r="r" t="t"/>
                <a:pathLst>
                  <a:path extrusionOk="0" h="1244" w="2220">
                    <a:moveTo>
                      <a:pt x="1" y="1"/>
                    </a:moveTo>
                    <a:lnTo>
                      <a:pt x="2220" y="1244"/>
                    </a:lnTo>
                    <a:lnTo>
                      <a:pt x="2220" y="1244"/>
                    </a:lnTo>
                    <a:lnTo>
                      <a:pt x="2220" y="1244"/>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0"/>
              <p:cNvSpPr/>
              <p:nvPr/>
            </p:nvSpPr>
            <p:spPr>
              <a:xfrm>
                <a:off x="7158372" y="3623197"/>
                <a:ext cx="14502" cy="11025"/>
              </a:xfrm>
              <a:custGeom>
                <a:rect b="b" l="l" r="r" t="t"/>
                <a:pathLst>
                  <a:path extrusionOk="0" h="1687" w="2220">
                    <a:moveTo>
                      <a:pt x="888" y="0"/>
                    </a:moveTo>
                    <a:lnTo>
                      <a:pt x="1" y="444"/>
                    </a:lnTo>
                    <a:lnTo>
                      <a:pt x="2220" y="1687"/>
                    </a:lnTo>
                    <a:lnTo>
                      <a:pt x="2220" y="799"/>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0"/>
              <p:cNvSpPr/>
              <p:nvPr/>
            </p:nvSpPr>
            <p:spPr>
              <a:xfrm>
                <a:off x="7157216" y="3626092"/>
                <a:ext cx="15658" cy="9293"/>
              </a:xfrm>
              <a:custGeom>
                <a:rect b="b" l="l" r="r" t="t"/>
                <a:pathLst>
                  <a:path extrusionOk="0" h="1422" w="2397">
                    <a:moveTo>
                      <a:pt x="178" y="1"/>
                    </a:moveTo>
                    <a:lnTo>
                      <a:pt x="0" y="178"/>
                    </a:lnTo>
                    <a:lnTo>
                      <a:pt x="2130" y="1421"/>
                    </a:lnTo>
                    <a:lnTo>
                      <a:pt x="2397" y="1244"/>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0"/>
              <p:cNvSpPr/>
              <p:nvPr/>
            </p:nvSpPr>
            <p:spPr>
              <a:xfrm>
                <a:off x="7178671" y="3615076"/>
                <a:ext cx="4645" cy="16246"/>
              </a:xfrm>
              <a:custGeom>
                <a:rect b="b" l="l" r="r" t="t"/>
                <a:pathLst>
                  <a:path extrusionOk="0" h="2486" w="711">
                    <a:moveTo>
                      <a:pt x="0" y="1"/>
                    </a:moveTo>
                    <a:lnTo>
                      <a:pt x="0" y="2486"/>
                    </a:lnTo>
                    <a:lnTo>
                      <a:pt x="710" y="2131"/>
                    </a:lnTo>
                    <a:lnTo>
                      <a:pt x="710" y="444"/>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0"/>
              <p:cNvSpPr/>
              <p:nvPr/>
            </p:nvSpPr>
            <p:spPr>
              <a:xfrm>
                <a:off x="7178090" y="3615076"/>
                <a:ext cx="588" cy="16246"/>
              </a:xfrm>
              <a:custGeom>
                <a:rect b="b" l="l" r="r" t="t"/>
                <a:pathLst>
                  <a:path extrusionOk="0" h="2486" w="90">
                    <a:moveTo>
                      <a:pt x="0" y="1"/>
                    </a:moveTo>
                    <a:lnTo>
                      <a:pt x="0" y="2486"/>
                    </a:lnTo>
                    <a:lnTo>
                      <a:pt x="89" y="2486"/>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0"/>
              <p:cNvSpPr/>
              <p:nvPr/>
            </p:nvSpPr>
            <p:spPr>
              <a:xfrm>
                <a:off x="7178671" y="3631313"/>
                <a:ext cx="7" cy="7"/>
              </a:xfrm>
              <a:custGeom>
                <a:rect b="b" l="l" r="r" t="t"/>
                <a:pathLst>
                  <a:path extrusionOk="0" h="1" w="1">
                    <a:moveTo>
                      <a:pt x="0" y="1"/>
                    </a:moveTo>
                    <a:lnTo>
                      <a:pt x="0" y="1"/>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0"/>
              <p:cNvSpPr/>
              <p:nvPr/>
            </p:nvSpPr>
            <p:spPr>
              <a:xfrm>
                <a:off x="7178671" y="3628993"/>
                <a:ext cx="4645" cy="2326"/>
              </a:xfrm>
              <a:custGeom>
                <a:rect b="b" l="l" r="r" t="t"/>
                <a:pathLst>
                  <a:path extrusionOk="0" h="356" w="711">
                    <a:moveTo>
                      <a:pt x="710" y="1"/>
                    </a:moveTo>
                    <a:lnTo>
                      <a:pt x="0" y="356"/>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0"/>
              <p:cNvSpPr/>
              <p:nvPr/>
            </p:nvSpPr>
            <p:spPr>
              <a:xfrm>
                <a:off x="7178090" y="3631313"/>
                <a:ext cx="588" cy="588"/>
              </a:xfrm>
              <a:custGeom>
                <a:rect b="b" l="l" r="r" t="t"/>
                <a:pathLst>
                  <a:path extrusionOk="0" h="90" w="90">
                    <a:moveTo>
                      <a:pt x="0" y="1"/>
                    </a:moveTo>
                    <a:lnTo>
                      <a:pt x="0" y="90"/>
                    </a:lnTo>
                    <a:lnTo>
                      <a:pt x="89" y="90"/>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0"/>
              <p:cNvSpPr/>
              <p:nvPr/>
            </p:nvSpPr>
            <p:spPr>
              <a:xfrm>
                <a:off x="7178671" y="3628993"/>
                <a:ext cx="4645" cy="5228"/>
              </a:xfrm>
              <a:custGeom>
                <a:rect b="b" l="l" r="r" t="t"/>
                <a:pathLst>
                  <a:path extrusionOk="0" h="800" w="711">
                    <a:moveTo>
                      <a:pt x="710" y="1"/>
                    </a:moveTo>
                    <a:lnTo>
                      <a:pt x="0" y="356"/>
                    </a:lnTo>
                    <a:lnTo>
                      <a:pt x="0" y="445"/>
                    </a:lnTo>
                    <a:lnTo>
                      <a:pt x="355" y="622"/>
                    </a:lnTo>
                    <a:lnTo>
                      <a:pt x="710" y="800"/>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0"/>
              <p:cNvSpPr/>
              <p:nvPr/>
            </p:nvSpPr>
            <p:spPr>
              <a:xfrm>
                <a:off x="7178090" y="3631313"/>
                <a:ext cx="588" cy="1170"/>
              </a:xfrm>
              <a:custGeom>
                <a:rect b="b" l="l" r="r" t="t"/>
                <a:pathLst>
                  <a:path extrusionOk="0" h="179" w="90">
                    <a:moveTo>
                      <a:pt x="0" y="1"/>
                    </a:moveTo>
                    <a:lnTo>
                      <a:pt x="0" y="90"/>
                    </a:lnTo>
                    <a:cubicBezTo>
                      <a:pt x="0" y="90"/>
                      <a:pt x="89" y="178"/>
                      <a:pt x="89" y="178"/>
                    </a:cubicBezTo>
                    <a:lnTo>
                      <a:pt x="89" y="90"/>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20"/>
              <p:cNvSpPr/>
              <p:nvPr/>
            </p:nvSpPr>
            <p:spPr>
              <a:xfrm>
                <a:off x="7178671" y="3631894"/>
                <a:ext cx="2326" cy="1163"/>
              </a:xfrm>
              <a:custGeom>
                <a:rect b="b" l="l" r="r" t="t"/>
                <a:pathLst>
                  <a:path extrusionOk="0" h="178" w="356">
                    <a:moveTo>
                      <a:pt x="0" y="1"/>
                    </a:moveTo>
                    <a:lnTo>
                      <a:pt x="0" y="89"/>
                    </a:lnTo>
                    <a:cubicBezTo>
                      <a:pt x="53" y="89"/>
                      <a:pt x="137" y="89"/>
                      <a:pt x="215" y="108"/>
                    </a:cubicBezTo>
                    <a:lnTo>
                      <a:pt x="215" y="108"/>
                    </a:lnTo>
                    <a:lnTo>
                      <a:pt x="0" y="1"/>
                    </a:lnTo>
                    <a:close/>
                    <a:moveTo>
                      <a:pt x="215" y="108"/>
                    </a:moveTo>
                    <a:lnTo>
                      <a:pt x="355" y="178"/>
                    </a:lnTo>
                    <a:cubicBezTo>
                      <a:pt x="319" y="142"/>
                      <a:pt x="268" y="120"/>
                      <a:pt x="215" y="108"/>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0"/>
              <p:cNvSpPr/>
              <p:nvPr/>
            </p:nvSpPr>
            <p:spPr>
              <a:xfrm>
                <a:off x="7172870" y="3617977"/>
                <a:ext cx="588" cy="10443"/>
              </a:xfrm>
              <a:custGeom>
                <a:rect b="b" l="l" r="r" t="t"/>
                <a:pathLst>
                  <a:path extrusionOk="0" h="1598" w="90">
                    <a:moveTo>
                      <a:pt x="1" y="0"/>
                    </a:moveTo>
                    <a:lnTo>
                      <a:pt x="1" y="1509"/>
                    </a:lnTo>
                    <a:lnTo>
                      <a:pt x="89" y="1598"/>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0"/>
              <p:cNvSpPr/>
              <p:nvPr/>
            </p:nvSpPr>
            <p:spPr>
              <a:xfrm>
                <a:off x="7172870" y="3628412"/>
                <a:ext cx="588" cy="7"/>
              </a:xfrm>
              <a:custGeom>
                <a:rect b="b" l="l" r="r" t="t"/>
                <a:pathLst>
                  <a:path extrusionOk="0" h="1" w="90">
                    <a:moveTo>
                      <a:pt x="89" y="1"/>
                    </a:moveTo>
                    <a:lnTo>
                      <a:pt x="1" y="1"/>
                    </a:lnTo>
                    <a:lnTo>
                      <a:pt x="1" y="1"/>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0"/>
              <p:cNvSpPr/>
              <p:nvPr/>
            </p:nvSpPr>
            <p:spPr>
              <a:xfrm>
                <a:off x="7173451" y="3615076"/>
                <a:ext cx="4645" cy="16246"/>
              </a:xfrm>
              <a:custGeom>
                <a:rect b="b" l="l" r="r" t="t"/>
                <a:pathLst>
                  <a:path extrusionOk="0" h="2486" w="711">
                    <a:moveTo>
                      <a:pt x="710" y="1"/>
                    </a:moveTo>
                    <a:lnTo>
                      <a:pt x="0" y="444"/>
                    </a:lnTo>
                    <a:lnTo>
                      <a:pt x="0" y="2042"/>
                    </a:lnTo>
                    <a:lnTo>
                      <a:pt x="710" y="2486"/>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0"/>
              <p:cNvSpPr/>
              <p:nvPr/>
            </p:nvSpPr>
            <p:spPr>
              <a:xfrm>
                <a:off x="7173451" y="3628412"/>
                <a:ext cx="4645" cy="2908"/>
              </a:xfrm>
              <a:custGeom>
                <a:rect b="b" l="l" r="r" t="t"/>
                <a:pathLst>
                  <a:path extrusionOk="0" h="445" w="711">
                    <a:moveTo>
                      <a:pt x="710" y="445"/>
                    </a:moveTo>
                    <a:lnTo>
                      <a:pt x="0" y="1"/>
                    </a:lnTo>
                    <a:lnTo>
                      <a:pt x="0" y="1"/>
                    </a:lnTo>
                    <a:lnTo>
                      <a:pt x="710" y="445"/>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0"/>
              <p:cNvSpPr/>
              <p:nvPr/>
            </p:nvSpPr>
            <p:spPr>
              <a:xfrm>
                <a:off x="7172870" y="3634214"/>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0"/>
              <p:cNvSpPr/>
              <p:nvPr/>
            </p:nvSpPr>
            <p:spPr>
              <a:xfrm>
                <a:off x="7172870" y="3628412"/>
                <a:ext cx="588" cy="5810"/>
              </a:xfrm>
              <a:custGeom>
                <a:rect b="b" l="l" r="r" t="t"/>
                <a:pathLst>
                  <a:path extrusionOk="0" h="889" w="90">
                    <a:moveTo>
                      <a:pt x="1" y="1"/>
                    </a:moveTo>
                    <a:lnTo>
                      <a:pt x="1" y="889"/>
                    </a:lnTo>
                    <a:lnTo>
                      <a:pt x="89" y="889"/>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0"/>
              <p:cNvSpPr/>
              <p:nvPr/>
            </p:nvSpPr>
            <p:spPr>
              <a:xfrm>
                <a:off x="7173451" y="3628412"/>
                <a:ext cx="4645" cy="5810"/>
              </a:xfrm>
              <a:custGeom>
                <a:rect b="b" l="l" r="r" t="t"/>
                <a:pathLst>
                  <a:path extrusionOk="0" h="889" w="711">
                    <a:moveTo>
                      <a:pt x="0" y="1"/>
                    </a:moveTo>
                    <a:lnTo>
                      <a:pt x="0" y="889"/>
                    </a:lnTo>
                    <a:lnTo>
                      <a:pt x="267" y="711"/>
                    </a:lnTo>
                    <a:cubicBezTo>
                      <a:pt x="444" y="622"/>
                      <a:pt x="533" y="534"/>
                      <a:pt x="710" y="534"/>
                    </a:cubicBezTo>
                    <a:lnTo>
                      <a:pt x="710" y="445"/>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0"/>
              <p:cNvSpPr/>
              <p:nvPr/>
            </p:nvSpPr>
            <p:spPr>
              <a:xfrm>
                <a:off x="7164174" y="3617977"/>
                <a:ext cx="9283" cy="5228"/>
              </a:xfrm>
              <a:custGeom>
                <a:rect b="b" l="l" r="r" t="t"/>
                <a:pathLst>
                  <a:path extrusionOk="0" h="800" w="1421">
                    <a:moveTo>
                      <a:pt x="1332" y="0"/>
                    </a:moveTo>
                    <a:lnTo>
                      <a:pt x="0" y="799"/>
                    </a:lnTo>
                    <a:lnTo>
                      <a:pt x="142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0"/>
              <p:cNvSpPr/>
              <p:nvPr/>
            </p:nvSpPr>
            <p:spPr>
              <a:xfrm>
                <a:off x="7109667" y="3650451"/>
                <a:ext cx="6382" cy="11025"/>
              </a:xfrm>
              <a:custGeom>
                <a:rect b="b" l="l" r="r" t="t"/>
                <a:pathLst>
                  <a:path extrusionOk="0" h="1687" w="977">
                    <a:moveTo>
                      <a:pt x="977" y="1"/>
                    </a:moveTo>
                    <a:lnTo>
                      <a:pt x="0" y="622"/>
                    </a:lnTo>
                    <a:lnTo>
                      <a:pt x="977" y="1687"/>
                    </a:lnTo>
                    <a:lnTo>
                      <a:pt x="97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0"/>
              <p:cNvSpPr/>
              <p:nvPr/>
            </p:nvSpPr>
            <p:spPr>
              <a:xfrm>
                <a:off x="7116044" y="3661467"/>
                <a:ext cx="2907" cy="5810"/>
              </a:xfrm>
              <a:custGeom>
                <a:rect b="b" l="l" r="r" t="t"/>
                <a:pathLst>
                  <a:path extrusionOk="0" h="889" w="445">
                    <a:moveTo>
                      <a:pt x="1" y="1"/>
                    </a:moveTo>
                    <a:lnTo>
                      <a:pt x="1" y="889"/>
                    </a:lnTo>
                    <a:lnTo>
                      <a:pt x="444" y="534"/>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0"/>
              <p:cNvSpPr/>
              <p:nvPr/>
            </p:nvSpPr>
            <p:spPr>
              <a:xfrm>
                <a:off x="7121264" y="3644655"/>
                <a:ext cx="5226" cy="19141"/>
              </a:xfrm>
              <a:custGeom>
                <a:rect b="b" l="l" r="r" t="t"/>
                <a:pathLst>
                  <a:path extrusionOk="0" h="2929" w="800">
                    <a:moveTo>
                      <a:pt x="799" y="0"/>
                    </a:moveTo>
                    <a:lnTo>
                      <a:pt x="0" y="444"/>
                    </a:lnTo>
                    <a:lnTo>
                      <a:pt x="0" y="2929"/>
                    </a:lnTo>
                    <a:lnTo>
                      <a:pt x="799" y="2485"/>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0"/>
              <p:cNvSpPr/>
              <p:nvPr/>
            </p:nvSpPr>
            <p:spPr>
              <a:xfrm>
                <a:off x="7116044" y="3647550"/>
                <a:ext cx="5226" cy="17409"/>
              </a:xfrm>
              <a:custGeom>
                <a:rect b="b" l="l" r="r" t="t"/>
                <a:pathLst>
                  <a:path extrusionOk="0" h="2664" w="800">
                    <a:moveTo>
                      <a:pt x="799" y="1"/>
                    </a:moveTo>
                    <a:lnTo>
                      <a:pt x="1" y="445"/>
                    </a:lnTo>
                    <a:lnTo>
                      <a:pt x="1" y="2131"/>
                    </a:lnTo>
                    <a:lnTo>
                      <a:pt x="444" y="2664"/>
                    </a:lnTo>
                    <a:lnTo>
                      <a:pt x="799" y="2486"/>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0"/>
              <p:cNvSpPr/>
              <p:nvPr/>
            </p:nvSpPr>
            <p:spPr>
              <a:xfrm>
                <a:off x="7125321" y="3655090"/>
                <a:ext cx="57408" cy="40027"/>
              </a:xfrm>
              <a:custGeom>
                <a:rect b="b" l="l" r="r" t="t"/>
                <a:pathLst>
                  <a:path extrusionOk="0" h="6125" w="8788">
                    <a:moveTo>
                      <a:pt x="5060" y="1"/>
                    </a:moveTo>
                    <a:lnTo>
                      <a:pt x="1" y="2930"/>
                    </a:lnTo>
                    <a:lnTo>
                      <a:pt x="5592" y="6125"/>
                    </a:lnTo>
                    <a:lnTo>
                      <a:pt x="8787" y="4261"/>
                    </a:lnTo>
                    <a:lnTo>
                      <a:pt x="506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0"/>
              <p:cNvSpPr/>
              <p:nvPr/>
            </p:nvSpPr>
            <p:spPr>
              <a:xfrm>
                <a:off x="7125321" y="3655090"/>
                <a:ext cx="33054" cy="19148"/>
              </a:xfrm>
              <a:custGeom>
                <a:rect b="b" l="l" r="r" t="t"/>
                <a:pathLst>
                  <a:path extrusionOk="0" h="2930" w="5060">
                    <a:moveTo>
                      <a:pt x="5060" y="1"/>
                    </a:moveTo>
                    <a:lnTo>
                      <a:pt x="1" y="2930"/>
                    </a:lnTo>
                    <a:lnTo>
                      <a:pt x="1" y="2930"/>
                    </a:lnTo>
                    <a:lnTo>
                      <a:pt x="506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0"/>
              <p:cNvSpPr/>
              <p:nvPr/>
            </p:nvSpPr>
            <p:spPr>
              <a:xfrm>
                <a:off x="7183885" y="3637696"/>
                <a:ext cx="41174" cy="23781"/>
              </a:xfrm>
              <a:custGeom>
                <a:rect b="b" l="l" r="r" t="t"/>
                <a:pathLst>
                  <a:path extrusionOk="0" h="3639" w="6303">
                    <a:moveTo>
                      <a:pt x="888" y="0"/>
                    </a:moveTo>
                    <a:lnTo>
                      <a:pt x="1" y="533"/>
                    </a:lnTo>
                    <a:lnTo>
                      <a:pt x="5504" y="3639"/>
                    </a:lnTo>
                    <a:lnTo>
                      <a:pt x="6303" y="319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0"/>
              <p:cNvSpPr/>
              <p:nvPr/>
            </p:nvSpPr>
            <p:spPr>
              <a:xfrm>
                <a:off x="7183310" y="3634795"/>
                <a:ext cx="6382" cy="6385"/>
              </a:xfrm>
              <a:custGeom>
                <a:rect b="b" l="l" r="r" t="t"/>
                <a:pathLst>
                  <a:path extrusionOk="0" h="977" w="977">
                    <a:moveTo>
                      <a:pt x="89" y="0"/>
                    </a:moveTo>
                    <a:lnTo>
                      <a:pt x="89" y="444"/>
                    </a:lnTo>
                    <a:cubicBezTo>
                      <a:pt x="89" y="622"/>
                      <a:pt x="89" y="799"/>
                      <a:pt x="0" y="888"/>
                    </a:cubicBezTo>
                    <a:lnTo>
                      <a:pt x="89" y="977"/>
                    </a:lnTo>
                    <a:lnTo>
                      <a:pt x="976" y="444"/>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0"/>
              <p:cNvSpPr/>
              <p:nvPr/>
            </p:nvSpPr>
            <p:spPr>
              <a:xfrm>
                <a:off x="7182728" y="3634795"/>
                <a:ext cx="1163" cy="5803"/>
              </a:xfrm>
              <a:custGeom>
                <a:rect b="b" l="l" r="r" t="t"/>
                <a:pathLst>
                  <a:path extrusionOk="0" h="888" w="178">
                    <a:moveTo>
                      <a:pt x="178" y="0"/>
                    </a:moveTo>
                    <a:lnTo>
                      <a:pt x="89" y="89"/>
                    </a:lnTo>
                    <a:lnTo>
                      <a:pt x="89" y="444"/>
                    </a:lnTo>
                    <a:cubicBezTo>
                      <a:pt x="89" y="533"/>
                      <a:pt x="89" y="622"/>
                      <a:pt x="0" y="799"/>
                    </a:cubicBezTo>
                    <a:lnTo>
                      <a:pt x="89" y="888"/>
                    </a:lnTo>
                    <a:cubicBezTo>
                      <a:pt x="178" y="799"/>
                      <a:pt x="178" y="622"/>
                      <a:pt x="178" y="444"/>
                    </a:cubicBez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0"/>
              <p:cNvSpPr/>
              <p:nvPr/>
            </p:nvSpPr>
            <p:spPr>
              <a:xfrm>
                <a:off x="7183310" y="3634214"/>
                <a:ext cx="581" cy="1170"/>
              </a:xfrm>
              <a:custGeom>
                <a:rect b="b" l="l" r="r" t="t"/>
                <a:pathLst>
                  <a:path extrusionOk="0" h="179" w="89">
                    <a:moveTo>
                      <a:pt x="0" y="1"/>
                    </a:moveTo>
                    <a:lnTo>
                      <a:pt x="0" y="178"/>
                    </a:lnTo>
                    <a:lnTo>
                      <a:pt x="89" y="89"/>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0"/>
              <p:cNvSpPr/>
              <p:nvPr/>
            </p:nvSpPr>
            <p:spPr>
              <a:xfrm>
                <a:off x="7182728" y="3637696"/>
                <a:ext cx="588" cy="2326"/>
              </a:xfrm>
              <a:custGeom>
                <a:rect b="b" l="l" r="r" t="t"/>
                <a:pathLst>
                  <a:path extrusionOk="0" h="356" w="90">
                    <a:moveTo>
                      <a:pt x="89" y="0"/>
                    </a:moveTo>
                    <a:lnTo>
                      <a:pt x="89" y="0"/>
                    </a:lnTo>
                    <a:cubicBezTo>
                      <a:pt x="89" y="89"/>
                      <a:pt x="89" y="178"/>
                      <a:pt x="0" y="355"/>
                    </a:cubicBezTo>
                    <a:cubicBezTo>
                      <a:pt x="89" y="178"/>
                      <a:pt x="89" y="89"/>
                      <a:pt x="89"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0"/>
              <p:cNvSpPr/>
              <p:nvPr/>
            </p:nvSpPr>
            <p:spPr>
              <a:xfrm>
                <a:off x="7126484" y="3646975"/>
                <a:ext cx="24353" cy="13926"/>
              </a:xfrm>
              <a:custGeom>
                <a:rect b="b" l="l" r="r" t="t"/>
                <a:pathLst>
                  <a:path extrusionOk="0" h="2131" w="3728">
                    <a:moveTo>
                      <a:pt x="3728" y="0"/>
                    </a:moveTo>
                    <a:lnTo>
                      <a:pt x="0" y="2130"/>
                    </a:lnTo>
                    <a:lnTo>
                      <a:pt x="0" y="2130"/>
                    </a:lnTo>
                    <a:lnTo>
                      <a:pt x="372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0"/>
              <p:cNvSpPr/>
              <p:nvPr/>
            </p:nvSpPr>
            <p:spPr>
              <a:xfrm>
                <a:off x="7114887" y="3666688"/>
                <a:ext cx="7" cy="1170"/>
              </a:xfrm>
              <a:custGeom>
                <a:rect b="b" l="l" r="r" t="t"/>
                <a:pathLst>
                  <a:path extrusionOk="0" h="179" w="1">
                    <a:moveTo>
                      <a:pt x="0" y="1"/>
                    </a:moveTo>
                    <a:lnTo>
                      <a:pt x="0" y="1"/>
                    </a:lnTo>
                    <a:lnTo>
                      <a:pt x="0" y="178"/>
                    </a:lnTo>
                    <a:lnTo>
                      <a:pt x="0" y="17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0"/>
              <p:cNvSpPr/>
              <p:nvPr/>
            </p:nvSpPr>
            <p:spPr>
              <a:xfrm>
                <a:off x="7182728" y="3640016"/>
                <a:ext cx="7" cy="7"/>
              </a:xfrm>
              <a:custGeom>
                <a:rect b="b" l="l" r="r" t="t"/>
                <a:pathLst>
                  <a:path extrusionOk="0" h="1" w="1">
                    <a:moveTo>
                      <a:pt x="0" y="0"/>
                    </a:moveTo>
                    <a:cubicBezTo>
                      <a:pt x="0" y="0"/>
                      <a:pt x="0" y="0"/>
                      <a:pt x="0" y="0"/>
                    </a:cubicBezTo>
                    <a:cubicBezTo>
                      <a:pt x="0" y="0"/>
                      <a:pt x="0"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0"/>
              <p:cNvSpPr/>
              <p:nvPr/>
            </p:nvSpPr>
            <p:spPr>
              <a:xfrm>
                <a:off x="7182728" y="3635377"/>
                <a:ext cx="588" cy="2326"/>
              </a:xfrm>
              <a:custGeom>
                <a:rect b="b" l="l" r="r" t="t"/>
                <a:pathLst>
                  <a:path extrusionOk="0" h="356" w="90">
                    <a:moveTo>
                      <a:pt x="0" y="0"/>
                    </a:moveTo>
                    <a:cubicBezTo>
                      <a:pt x="89" y="89"/>
                      <a:pt x="89" y="178"/>
                      <a:pt x="89" y="355"/>
                    </a:cubicBez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0"/>
              <p:cNvSpPr/>
              <p:nvPr/>
            </p:nvSpPr>
            <p:spPr>
              <a:xfrm>
                <a:off x="7180990" y="3633057"/>
                <a:ext cx="2326" cy="2326"/>
              </a:xfrm>
              <a:custGeom>
                <a:rect b="b" l="l" r="r" t="t"/>
                <a:pathLst>
                  <a:path extrusionOk="0" h="356" w="356">
                    <a:moveTo>
                      <a:pt x="0" y="0"/>
                    </a:moveTo>
                    <a:cubicBezTo>
                      <a:pt x="89" y="89"/>
                      <a:pt x="266" y="178"/>
                      <a:pt x="266" y="355"/>
                    </a:cubicBezTo>
                    <a:lnTo>
                      <a:pt x="355" y="355"/>
                    </a:lnTo>
                    <a:lnTo>
                      <a:pt x="355" y="178"/>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0"/>
              <p:cNvSpPr/>
              <p:nvPr/>
            </p:nvSpPr>
            <p:spPr>
              <a:xfrm>
                <a:off x="7178090" y="3635377"/>
                <a:ext cx="5226" cy="4646"/>
              </a:xfrm>
              <a:custGeom>
                <a:rect b="b" l="l" r="r" t="t"/>
                <a:pathLst>
                  <a:path extrusionOk="0" h="711" w="800">
                    <a:moveTo>
                      <a:pt x="710" y="0"/>
                    </a:moveTo>
                    <a:lnTo>
                      <a:pt x="89" y="355"/>
                    </a:lnTo>
                    <a:lnTo>
                      <a:pt x="0" y="355"/>
                    </a:lnTo>
                    <a:lnTo>
                      <a:pt x="710" y="710"/>
                    </a:lnTo>
                    <a:cubicBezTo>
                      <a:pt x="799" y="533"/>
                      <a:pt x="799" y="444"/>
                      <a:pt x="799" y="355"/>
                    </a:cubicBezTo>
                    <a:cubicBezTo>
                      <a:pt x="799" y="178"/>
                      <a:pt x="799" y="89"/>
                      <a:pt x="71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0"/>
              <p:cNvSpPr/>
              <p:nvPr/>
            </p:nvSpPr>
            <p:spPr>
              <a:xfrm>
                <a:off x="7178671" y="3632476"/>
                <a:ext cx="4063" cy="5228"/>
              </a:xfrm>
              <a:custGeom>
                <a:rect b="b" l="l" r="r" t="t"/>
                <a:pathLst>
                  <a:path extrusionOk="0" h="800" w="622">
                    <a:moveTo>
                      <a:pt x="0" y="0"/>
                    </a:moveTo>
                    <a:lnTo>
                      <a:pt x="0" y="799"/>
                    </a:lnTo>
                    <a:lnTo>
                      <a:pt x="621" y="444"/>
                    </a:lnTo>
                    <a:cubicBezTo>
                      <a:pt x="621" y="267"/>
                      <a:pt x="444" y="178"/>
                      <a:pt x="355" y="89"/>
                    </a:cubicBezTo>
                    <a:cubicBezTo>
                      <a:pt x="266" y="0"/>
                      <a:pt x="89"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20"/>
              <p:cNvSpPr/>
              <p:nvPr/>
            </p:nvSpPr>
            <p:spPr>
              <a:xfrm>
                <a:off x="7178090" y="3631894"/>
                <a:ext cx="588" cy="5810"/>
              </a:xfrm>
              <a:custGeom>
                <a:rect b="b" l="l" r="r" t="t"/>
                <a:pathLst>
                  <a:path extrusionOk="0" h="889" w="90">
                    <a:moveTo>
                      <a:pt x="0" y="1"/>
                    </a:moveTo>
                    <a:lnTo>
                      <a:pt x="0" y="888"/>
                    </a:lnTo>
                    <a:lnTo>
                      <a:pt x="89" y="888"/>
                    </a:lnTo>
                    <a:lnTo>
                      <a:pt x="89" y="89"/>
                    </a:lnTo>
                    <a:cubicBezTo>
                      <a:pt x="89" y="89"/>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0"/>
              <p:cNvSpPr/>
              <p:nvPr/>
            </p:nvSpPr>
            <p:spPr>
              <a:xfrm>
                <a:off x="7172870" y="3634214"/>
                <a:ext cx="588" cy="588"/>
              </a:xfrm>
              <a:custGeom>
                <a:rect b="b" l="l" r="r" t="t"/>
                <a:pathLst>
                  <a:path extrusionOk="0" h="90" w="90">
                    <a:moveTo>
                      <a:pt x="1" y="1"/>
                    </a:moveTo>
                    <a:lnTo>
                      <a:pt x="1" y="1"/>
                    </a:lnTo>
                    <a:lnTo>
                      <a:pt x="89" y="89"/>
                    </a:lnTo>
                    <a:lnTo>
                      <a:pt x="89" y="89"/>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0"/>
              <p:cNvSpPr/>
              <p:nvPr/>
            </p:nvSpPr>
            <p:spPr>
              <a:xfrm>
                <a:off x="7172870" y="3634214"/>
                <a:ext cx="588" cy="588"/>
              </a:xfrm>
              <a:custGeom>
                <a:rect b="b" l="l" r="r" t="t"/>
                <a:pathLst>
                  <a:path extrusionOk="0" h="90" w="90">
                    <a:moveTo>
                      <a:pt x="1" y="1"/>
                    </a:moveTo>
                    <a:lnTo>
                      <a:pt x="89" y="89"/>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0"/>
              <p:cNvSpPr/>
              <p:nvPr/>
            </p:nvSpPr>
            <p:spPr>
              <a:xfrm>
                <a:off x="7173451" y="3634795"/>
                <a:ext cx="4645" cy="2908"/>
              </a:xfrm>
              <a:custGeom>
                <a:rect b="b" l="l" r="r" t="t"/>
                <a:pathLst>
                  <a:path extrusionOk="0" h="445" w="711">
                    <a:moveTo>
                      <a:pt x="710" y="444"/>
                    </a:moveTo>
                    <a:lnTo>
                      <a:pt x="0" y="0"/>
                    </a:lnTo>
                    <a:lnTo>
                      <a:pt x="0" y="0"/>
                    </a:lnTo>
                    <a:lnTo>
                      <a:pt x="710" y="444"/>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0"/>
              <p:cNvSpPr/>
              <p:nvPr/>
            </p:nvSpPr>
            <p:spPr>
              <a:xfrm>
                <a:off x="7173451" y="3631894"/>
                <a:ext cx="4645" cy="5810"/>
              </a:xfrm>
              <a:custGeom>
                <a:rect b="b" l="l" r="r" t="t"/>
                <a:pathLst>
                  <a:path extrusionOk="0" h="889" w="711">
                    <a:moveTo>
                      <a:pt x="710" y="1"/>
                    </a:moveTo>
                    <a:cubicBezTo>
                      <a:pt x="533" y="1"/>
                      <a:pt x="444" y="89"/>
                      <a:pt x="267" y="178"/>
                    </a:cubicBezTo>
                    <a:lnTo>
                      <a:pt x="0" y="356"/>
                    </a:lnTo>
                    <a:lnTo>
                      <a:pt x="0" y="444"/>
                    </a:lnTo>
                    <a:lnTo>
                      <a:pt x="710" y="888"/>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0"/>
              <p:cNvSpPr/>
              <p:nvPr/>
            </p:nvSpPr>
            <p:spPr>
              <a:xfrm>
                <a:off x="7114306" y="3667269"/>
                <a:ext cx="1744" cy="1170"/>
              </a:xfrm>
              <a:custGeom>
                <a:rect b="b" l="l" r="r" t="t"/>
                <a:pathLst>
                  <a:path extrusionOk="0" h="179" w="267">
                    <a:moveTo>
                      <a:pt x="267" y="1"/>
                    </a:moveTo>
                    <a:lnTo>
                      <a:pt x="0" y="89"/>
                    </a:lnTo>
                    <a:lnTo>
                      <a:pt x="267" y="178"/>
                    </a:lnTo>
                    <a:cubicBezTo>
                      <a:pt x="267" y="178"/>
                      <a:pt x="267" y="89"/>
                      <a:pt x="267" y="89"/>
                    </a:cubicBez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0"/>
              <p:cNvSpPr/>
              <p:nvPr/>
            </p:nvSpPr>
            <p:spPr>
              <a:xfrm>
                <a:off x="7126484" y="3646975"/>
                <a:ext cx="28416" cy="20304"/>
              </a:xfrm>
              <a:custGeom>
                <a:rect b="b" l="l" r="r" t="t"/>
                <a:pathLst>
                  <a:path extrusionOk="0" h="3107" w="4350">
                    <a:moveTo>
                      <a:pt x="3728" y="0"/>
                    </a:moveTo>
                    <a:lnTo>
                      <a:pt x="0" y="2130"/>
                    </a:lnTo>
                    <a:lnTo>
                      <a:pt x="0" y="3107"/>
                    </a:lnTo>
                    <a:lnTo>
                      <a:pt x="4349" y="621"/>
                    </a:lnTo>
                    <a:lnTo>
                      <a:pt x="372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0"/>
              <p:cNvSpPr/>
              <p:nvPr/>
            </p:nvSpPr>
            <p:spPr>
              <a:xfrm>
                <a:off x="7171132" y="3634214"/>
                <a:ext cx="2326" cy="2326"/>
              </a:xfrm>
              <a:custGeom>
                <a:rect b="b" l="l" r="r" t="t"/>
                <a:pathLst>
                  <a:path extrusionOk="0" h="356" w="356">
                    <a:moveTo>
                      <a:pt x="267" y="1"/>
                    </a:moveTo>
                    <a:lnTo>
                      <a:pt x="0" y="178"/>
                    </a:lnTo>
                    <a:lnTo>
                      <a:pt x="355" y="356"/>
                    </a:lnTo>
                    <a:lnTo>
                      <a:pt x="355" y="89"/>
                    </a:ln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0"/>
              <p:cNvSpPr/>
              <p:nvPr/>
            </p:nvSpPr>
            <p:spPr>
              <a:xfrm>
                <a:off x="7173451" y="3634795"/>
                <a:ext cx="4645" cy="3483"/>
              </a:xfrm>
              <a:custGeom>
                <a:rect b="b" l="l" r="r" t="t"/>
                <a:pathLst>
                  <a:path extrusionOk="0" h="533" w="711">
                    <a:moveTo>
                      <a:pt x="0" y="0"/>
                    </a:moveTo>
                    <a:lnTo>
                      <a:pt x="0" y="267"/>
                    </a:lnTo>
                    <a:lnTo>
                      <a:pt x="533" y="533"/>
                    </a:lnTo>
                    <a:lnTo>
                      <a:pt x="710" y="444"/>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20"/>
              <p:cNvSpPr/>
              <p:nvPr/>
            </p:nvSpPr>
            <p:spPr>
              <a:xfrm>
                <a:off x="7124164" y="3659148"/>
                <a:ext cx="7" cy="6391"/>
              </a:xfrm>
              <a:custGeom>
                <a:rect b="b" l="l" r="r" t="t"/>
                <a:pathLst>
                  <a:path extrusionOk="0" h="978" w="1">
                    <a:moveTo>
                      <a:pt x="0" y="1"/>
                    </a:moveTo>
                    <a:lnTo>
                      <a:pt x="0" y="1"/>
                    </a:lnTo>
                    <a:lnTo>
                      <a:pt x="0" y="977"/>
                    </a:lnTo>
                    <a:lnTo>
                      <a:pt x="0" y="97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0"/>
              <p:cNvSpPr/>
              <p:nvPr/>
            </p:nvSpPr>
            <p:spPr>
              <a:xfrm>
                <a:off x="7116044" y="3664950"/>
                <a:ext cx="2907" cy="1745"/>
              </a:xfrm>
              <a:custGeom>
                <a:rect b="b" l="l" r="r" t="t"/>
                <a:pathLst>
                  <a:path extrusionOk="0" h="267" w="445">
                    <a:moveTo>
                      <a:pt x="1" y="267"/>
                    </a:moveTo>
                    <a:lnTo>
                      <a:pt x="444" y="1"/>
                    </a:lnTo>
                    <a:lnTo>
                      <a:pt x="444" y="1"/>
                    </a:lnTo>
                    <a:lnTo>
                      <a:pt x="1" y="26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0"/>
              <p:cNvSpPr/>
              <p:nvPr/>
            </p:nvSpPr>
            <p:spPr>
              <a:xfrm>
                <a:off x="7116044" y="3660892"/>
                <a:ext cx="10445" cy="9868"/>
              </a:xfrm>
              <a:custGeom>
                <a:rect b="b" l="l" r="r" t="t"/>
                <a:pathLst>
                  <a:path extrusionOk="0" h="1510" w="1599">
                    <a:moveTo>
                      <a:pt x="1598" y="0"/>
                    </a:moveTo>
                    <a:lnTo>
                      <a:pt x="799" y="444"/>
                    </a:lnTo>
                    <a:lnTo>
                      <a:pt x="799" y="1065"/>
                    </a:lnTo>
                    <a:lnTo>
                      <a:pt x="444" y="622"/>
                    </a:lnTo>
                    <a:lnTo>
                      <a:pt x="1" y="977"/>
                    </a:lnTo>
                    <a:lnTo>
                      <a:pt x="1" y="1065"/>
                    </a:lnTo>
                    <a:cubicBezTo>
                      <a:pt x="1" y="1065"/>
                      <a:pt x="1" y="1154"/>
                      <a:pt x="1" y="1154"/>
                    </a:cubicBezTo>
                    <a:lnTo>
                      <a:pt x="622" y="1509"/>
                    </a:lnTo>
                    <a:lnTo>
                      <a:pt x="1598" y="977"/>
                    </a:lnTo>
                    <a:lnTo>
                      <a:pt x="159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0"/>
              <p:cNvSpPr/>
              <p:nvPr/>
            </p:nvSpPr>
            <p:spPr>
              <a:xfrm>
                <a:off x="7118944" y="3663793"/>
                <a:ext cx="2326" cy="1163"/>
              </a:xfrm>
              <a:custGeom>
                <a:rect b="b" l="l" r="r" t="t"/>
                <a:pathLst>
                  <a:path extrusionOk="0" h="178" w="356">
                    <a:moveTo>
                      <a:pt x="0" y="178"/>
                    </a:moveTo>
                    <a:lnTo>
                      <a:pt x="355" y="0"/>
                    </a:lnTo>
                    <a:lnTo>
                      <a:pt x="355" y="0"/>
                    </a:lnTo>
                    <a:lnTo>
                      <a:pt x="0" y="17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0"/>
              <p:cNvSpPr/>
              <p:nvPr/>
            </p:nvSpPr>
            <p:spPr>
              <a:xfrm>
                <a:off x="7118944" y="3663793"/>
                <a:ext cx="2326" cy="4065"/>
              </a:xfrm>
              <a:custGeom>
                <a:rect b="b" l="l" r="r" t="t"/>
                <a:pathLst>
                  <a:path extrusionOk="0" h="622" w="356">
                    <a:moveTo>
                      <a:pt x="355" y="0"/>
                    </a:moveTo>
                    <a:lnTo>
                      <a:pt x="0" y="178"/>
                    </a:lnTo>
                    <a:lnTo>
                      <a:pt x="355" y="621"/>
                    </a:lnTo>
                    <a:lnTo>
                      <a:pt x="355"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0"/>
              <p:cNvSpPr/>
              <p:nvPr/>
            </p:nvSpPr>
            <p:spPr>
              <a:xfrm>
                <a:off x="7182728" y="3641173"/>
                <a:ext cx="37111" cy="21467"/>
              </a:xfrm>
              <a:custGeom>
                <a:rect b="b" l="l" r="r" t="t"/>
                <a:pathLst>
                  <a:path extrusionOk="0" h="3285" w="5681">
                    <a:moveTo>
                      <a:pt x="178" y="1"/>
                    </a:moveTo>
                    <a:lnTo>
                      <a:pt x="0" y="89"/>
                    </a:lnTo>
                    <a:lnTo>
                      <a:pt x="5503" y="3285"/>
                    </a:lnTo>
                    <a:lnTo>
                      <a:pt x="5681" y="3107"/>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0"/>
              <p:cNvSpPr/>
              <p:nvPr/>
            </p:nvSpPr>
            <p:spPr>
              <a:xfrm>
                <a:off x="7182728" y="3640591"/>
                <a:ext cx="1163" cy="1170"/>
              </a:xfrm>
              <a:custGeom>
                <a:rect b="b" l="l" r="r" t="t"/>
                <a:pathLst>
                  <a:path extrusionOk="0" h="179" w="178">
                    <a:moveTo>
                      <a:pt x="89" y="1"/>
                    </a:moveTo>
                    <a:cubicBezTo>
                      <a:pt x="89" y="90"/>
                      <a:pt x="0" y="90"/>
                      <a:pt x="0" y="178"/>
                    </a:cubicBezTo>
                    <a:lnTo>
                      <a:pt x="178" y="90"/>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0"/>
              <p:cNvSpPr/>
              <p:nvPr/>
            </p:nvSpPr>
            <p:spPr>
              <a:xfrm>
                <a:off x="7181565" y="3640016"/>
                <a:ext cx="1751" cy="1745"/>
              </a:xfrm>
              <a:custGeom>
                <a:rect b="b" l="l" r="r" t="t"/>
                <a:pathLst>
                  <a:path extrusionOk="0" h="267" w="268">
                    <a:moveTo>
                      <a:pt x="178" y="0"/>
                    </a:moveTo>
                    <a:cubicBezTo>
                      <a:pt x="178" y="89"/>
                      <a:pt x="90" y="178"/>
                      <a:pt x="1" y="178"/>
                    </a:cubicBezTo>
                    <a:lnTo>
                      <a:pt x="178" y="266"/>
                    </a:lnTo>
                    <a:cubicBezTo>
                      <a:pt x="178" y="178"/>
                      <a:pt x="267" y="178"/>
                      <a:pt x="267" y="89"/>
                    </a:cubicBez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0"/>
              <p:cNvSpPr/>
              <p:nvPr/>
            </p:nvSpPr>
            <p:spPr>
              <a:xfrm>
                <a:off x="7181565" y="3640016"/>
                <a:ext cx="1169" cy="1163"/>
              </a:xfrm>
              <a:custGeom>
                <a:rect b="b" l="l" r="r" t="t"/>
                <a:pathLst>
                  <a:path extrusionOk="0" h="178" w="179">
                    <a:moveTo>
                      <a:pt x="1" y="178"/>
                    </a:moveTo>
                    <a:cubicBezTo>
                      <a:pt x="90" y="178"/>
                      <a:pt x="178" y="89"/>
                      <a:pt x="178" y="0"/>
                    </a:cubicBezTo>
                    <a:cubicBezTo>
                      <a:pt x="178" y="89"/>
                      <a:pt x="90" y="178"/>
                      <a:pt x="1" y="178"/>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0"/>
              <p:cNvSpPr/>
              <p:nvPr/>
            </p:nvSpPr>
            <p:spPr>
              <a:xfrm>
                <a:off x="7182728" y="3640016"/>
                <a:ext cx="7" cy="7"/>
              </a:xfrm>
              <a:custGeom>
                <a:rect b="b" l="l" r="r" t="t"/>
                <a:pathLst>
                  <a:path extrusionOk="0" h="1" w="1">
                    <a:moveTo>
                      <a:pt x="0" y="0"/>
                    </a:move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0"/>
              <p:cNvSpPr/>
              <p:nvPr/>
            </p:nvSpPr>
            <p:spPr>
              <a:xfrm>
                <a:off x="7123002" y="3651032"/>
                <a:ext cx="35373" cy="23206"/>
              </a:xfrm>
              <a:custGeom>
                <a:rect b="b" l="l" r="r" t="t"/>
                <a:pathLst>
                  <a:path extrusionOk="0" h="3551" w="5415">
                    <a:moveTo>
                      <a:pt x="4882" y="0"/>
                    </a:moveTo>
                    <a:lnTo>
                      <a:pt x="533" y="2486"/>
                    </a:lnTo>
                    <a:lnTo>
                      <a:pt x="533" y="2574"/>
                    </a:lnTo>
                    <a:cubicBezTo>
                      <a:pt x="533" y="2929"/>
                      <a:pt x="356" y="3196"/>
                      <a:pt x="1" y="3373"/>
                    </a:cubicBezTo>
                    <a:lnTo>
                      <a:pt x="356" y="3551"/>
                    </a:lnTo>
                    <a:lnTo>
                      <a:pt x="5415" y="622"/>
                    </a:lnTo>
                    <a:lnTo>
                      <a:pt x="488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0"/>
              <p:cNvSpPr/>
              <p:nvPr/>
            </p:nvSpPr>
            <p:spPr>
              <a:xfrm>
                <a:off x="7176927" y="3637696"/>
                <a:ext cx="5807" cy="3483"/>
              </a:xfrm>
              <a:custGeom>
                <a:rect b="b" l="l" r="r" t="t"/>
                <a:pathLst>
                  <a:path extrusionOk="0" h="533" w="889">
                    <a:moveTo>
                      <a:pt x="178" y="0"/>
                    </a:moveTo>
                    <a:lnTo>
                      <a:pt x="1" y="89"/>
                    </a:lnTo>
                    <a:lnTo>
                      <a:pt x="711" y="533"/>
                    </a:lnTo>
                    <a:cubicBezTo>
                      <a:pt x="800" y="533"/>
                      <a:pt x="888" y="444"/>
                      <a:pt x="888" y="355"/>
                    </a:cubicBez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20"/>
              <p:cNvSpPr/>
              <p:nvPr/>
            </p:nvSpPr>
            <p:spPr>
              <a:xfrm>
                <a:off x="7176927" y="3637696"/>
                <a:ext cx="1169" cy="582"/>
              </a:xfrm>
              <a:custGeom>
                <a:rect b="b" l="l" r="r" t="t"/>
                <a:pathLst>
                  <a:path extrusionOk="0" h="89" w="179">
                    <a:moveTo>
                      <a:pt x="1" y="89"/>
                    </a:move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0"/>
              <p:cNvSpPr/>
              <p:nvPr/>
            </p:nvSpPr>
            <p:spPr>
              <a:xfrm>
                <a:off x="7120101" y="3667269"/>
                <a:ext cx="6389" cy="5810"/>
              </a:xfrm>
              <a:custGeom>
                <a:rect b="b" l="l" r="r" t="t"/>
                <a:pathLst>
                  <a:path extrusionOk="0" h="889" w="978">
                    <a:moveTo>
                      <a:pt x="977" y="1"/>
                    </a:moveTo>
                    <a:lnTo>
                      <a:pt x="1" y="533"/>
                    </a:lnTo>
                    <a:lnTo>
                      <a:pt x="445" y="888"/>
                    </a:lnTo>
                    <a:cubicBezTo>
                      <a:pt x="800" y="711"/>
                      <a:pt x="977" y="444"/>
                      <a:pt x="977" y="89"/>
                    </a:cubicBezTo>
                    <a:lnTo>
                      <a:pt x="97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0"/>
              <p:cNvSpPr/>
              <p:nvPr/>
            </p:nvSpPr>
            <p:spPr>
              <a:xfrm>
                <a:off x="7120101" y="3667269"/>
                <a:ext cx="6389" cy="3490"/>
              </a:xfrm>
              <a:custGeom>
                <a:rect b="b" l="l" r="r" t="t"/>
                <a:pathLst>
                  <a:path extrusionOk="0" h="534" w="978">
                    <a:moveTo>
                      <a:pt x="1" y="533"/>
                    </a:moveTo>
                    <a:lnTo>
                      <a:pt x="977" y="1"/>
                    </a:lnTo>
                    <a:lnTo>
                      <a:pt x="977" y="1"/>
                    </a:lnTo>
                    <a:lnTo>
                      <a:pt x="1" y="53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20"/>
              <p:cNvSpPr/>
              <p:nvPr/>
            </p:nvSpPr>
            <p:spPr>
              <a:xfrm>
                <a:off x="7209403" y="3623772"/>
                <a:ext cx="41168" cy="23787"/>
              </a:xfrm>
              <a:custGeom>
                <a:rect b="b" l="l" r="r" t="t"/>
                <a:pathLst>
                  <a:path extrusionOk="0" h="3640" w="6302">
                    <a:moveTo>
                      <a:pt x="799" y="1"/>
                    </a:moveTo>
                    <a:lnTo>
                      <a:pt x="0" y="445"/>
                    </a:lnTo>
                    <a:lnTo>
                      <a:pt x="5414" y="3640"/>
                    </a:lnTo>
                    <a:lnTo>
                      <a:pt x="6302" y="3107"/>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0"/>
              <p:cNvSpPr/>
              <p:nvPr/>
            </p:nvSpPr>
            <p:spPr>
              <a:xfrm>
                <a:off x="7183885" y="3609280"/>
                <a:ext cx="19722" cy="11025"/>
              </a:xfrm>
              <a:custGeom>
                <a:rect b="b" l="l" r="r" t="t"/>
                <a:pathLst>
                  <a:path extrusionOk="0" h="1687" w="3019">
                    <a:moveTo>
                      <a:pt x="888" y="0"/>
                    </a:moveTo>
                    <a:lnTo>
                      <a:pt x="1" y="444"/>
                    </a:lnTo>
                    <a:lnTo>
                      <a:pt x="2220" y="1686"/>
                    </a:lnTo>
                    <a:lnTo>
                      <a:pt x="3019" y="124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0"/>
              <p:cNvSpPr/>
              <p:nvPr/>
            </p:nvSpPr>
            <p:spPr>
              <a:xfrm>
                <a:off x="7203602" y="3620296"/>
                <a:ext cx="11020" cy="6385"/>
              </a:xfrm>
              <a:custGeom>
                <a:rect b="b" l="l" r="r" t="t"/>
                <a:pathLst>
                  <a:path extrusionOk="0" h="977" w="1687">
                    <a:moveTo>
                      <a:pt x="888" y="0"/>
                    </a:moveTo>
                    <a:lnTo>
                      <a:pt x="1" y="533"/>
                    </a:lnTo>
                    <a:lnTo>
                      <a:pt x="888" y="977"/>
                    </a:lnTo>
                    <a:lnTo>
                      <a:pt x="1687" y="53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0"/>
              <p:cNvSpPr/>
              <p:nvPr/>
            </p:nvSpPr>
            <p:spPr>
              <a:xfrm>
                <a:off x="7198382" y="3617395"/>
                <a:ext cx="11027" cy="6385"/>
              </a:xfrm>
              <a:custGeom>
                <a:rect b="b" l="l" r="r" t="t"/>
                <a:pathLst>
                  <a:path extrusionOk="0" h="977" w="1688">
                    <a:moveTo>
                      <a:pt x="800" y="1"/>
                    </a:moveTo>
                    <a:lnTo>
                      <a:pt x="1" y="444"/>
                    </a:lnTo>
                    <a:lnTo>
                      <a:pt x="800" y="977"/>
                    </a:lnTo>
                    <a:lnTo>
                      <a:pt x="1687" y="444"/>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0"/>
              <p:cNvSpPr/>
              <p:nvPr/>
            </p:nvSpPr>
            <p:spPr>
              <a:xfrm>
                <a:off x="7183885" y="3612175"/>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0"/>
              <p:cNvSpPr/>
              <p:nvPr/>
            </p:nvSpPr>
            <p:spPr>
              <a:xfrm>
                <a:off x="7183885" y="3605797"/>
                <a:ext cx="5807" cy="6385"/>
              </a:xfrm>
              <a:custGeom>
                <a:rect b="b" l="l" r="r" t="t"/>
                <a:pathLst>
                  <a:path extrusionOk="0" h="977" w="889">
                    <a:moveTo>
                      <a:pt x="1" y="1"/>
                    </a:moveTo>
                    <a:lnTo>
                      <a:pt x="1" y="533"/>
                    </a:lnTo>
                    <a:lnTo>
                      <a:pt x="1" y="977"/>
                    </a:lnTo>
                    <a:lnTo>
                      <a:pt x="888" y="533"/>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0"/>
              <p:cNvSpPr/>
              <p:nvPr/>
            </p:nvSpPr>
            <p:spPr>
              <a:xfrm>
                <a:off x="7183310" y="3609280"/>
                <a:ext cx="581" cy="2902"/>
              </a:xfrm>
              <a:custGeom>
                <a:rect b="b" l="l" r="r" t="t"/>
                <a:pathLst>
                  <a:path extrusionOk="0" h="444" w="89">
                    <a:moveTo>
                      <a:pt x="89" y="0"/>
                    </a:moveTo>
                    <a:cubicBezTo>
                      <a:pt x="89" y="89"/>
                      <a:pt x="89" y="178"/>
                      <a:pt x="0" y="355"/>
                    </a:cubicBezTo>
                    <a:lnTo>
                      <a:pt x="89" y="444"/>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0"/>
              <p:cNvSpPr/>
              <p:nvPr/>
            </p:nvSpPr>
            <p:spPr>
              <a:xfrm>
                <a:off x="7183310" y="3605797"/>
                <a:ext cx="581" cy="3490"/>
              </a:xfrm>
              <a:custGeom>
                <a:rect b="b" l="l" r="r" t="t"/>
                <a:pathLst>
                  <a:path extrusionOk="0" h="534" w="89">
                    <a:moveTo>
                      <a:pt x="89" y="1"/>
                    </a:moveTo>
                    <a:lnTo>
                      <a:pt x="0" y="89"/>
                    </a:lnTo>
                    <a:lnTo>
                      <a:pt x="0" y="178"/>
                    </a:lnTo>
                    <a:cubicBezTo>
                      <a:pt x="89" y="267"/>
                      <a:pt x="89" y="356"/>
                      <a:pt x="89" y="533"/>
                    </a:cubicBez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0"/>
              <p:cNvSpPr/>
              <p:nvPr/>
            </p:nvSpPr>
            <p:spPr>
              <a:xfrm>
                <a:off x="7183310" y="3606960"/>
                <a:ext cx="581" cy="4646"/>
              </a:xfrm>
              <a:custGeom>
                <a:rect b="b" l="l" r="r" t="t"/>
                <a:pathLst>
                  <a:path extrusionOk="0" h="711" w="89">
                    <a:moveTo>
                      <a:pt x="0" y="0"/>
                    </a:moveTo>
                    <a:lnTo>
                      <a:pt x="0" y="266"/>
                    </a:lnTo>
                    <a:lnTo>
                      <a:pt x="0" y="710"/>
                    </a:lnTo>
                    <a:cubicBezTo>
                      <a:pt x="89" y="533"/>
                      <a:pt x="89" y="444"/>
                      <a:pt x="89" y="355"/>
                    </a:cubicBezTo>
                    <a:cubicBezTo>
                      <a:pt x="89" y="178"/>
                      <a:pt x="89" y="89"/>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0"/>
              <p:cNvSpPr/>
              <p:nvPr/>
            </p:nvSpPr>
            <p:spPr>
              <a:xfrm>
                <a:off x="7183310" y="3605797"/>
                <a:ext cx="581" cy="588"/>
              </a:xfrm>
              <a:custGeom>
                <a:rect b="b" l="l" r="r" t="t"/>
                <a:pathLst>
                  <a:path extrusionOk="0" h="90" w="89">
                    <a:moveTo>
                      <a:pt x="0" y="1"/>
                    </a:moveTo>
                    <a:lnTo>
                      <a:pt x="0" y="89"/>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0"/>
              <p:cNvSpPr/>
              <p:nvPr/>
            </p:nvSpPr>
            <p:spPr>
              <a:xfrm>
                <a:off x="7183310" y="3611600"/>
                <a:ext cx="7" cy="7"/>
              </a:xfrm>
              <a:custGeom>
                <a:rect b="b" l="l" r="r" t="t"/>
                <a:pathLst>
                  <a:path extrusionOk="0" h="1" w="1">
                    <a:moveTo>
                      <a:pt x="0" y="0"/>
                    </a:moveTo>
                    <a:lnTo>
                      <a:pt x="0" y="0"/>
                    </a:lnTo>
                    <a:cubicBezTo>
                      <a:pt x="0" y="0"/>
                      <a:pt x="0"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0"/>
              <p:cNvSpPr/>
              <p:nvPr/>
            </p:nvSpPr>
            <p:spPr>
              <a:xfrm>
                <a:off x="7183310" y="3608698"/>
                <a:ext cx="7" cy="7"/>
              </a:xfrm>
              <a:custGeom>
                <a:rect b="b" l="l" r="r" t="t"/>
                <a:pathLst>
                  <a:path extrusionOk="0" h="1" w="1">
                    <a:moveTo>
                      <a:pt x="0" y="0"/>
                    </a:move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0"/>
              <p:cNvSpPr/>
              <p:nvPr/>
            </p:nvSpPr>
            <p:spPr>
              <a:xfrm>
                <a:off x="7182728" y="3608698"/>
                <a:ext cx="588" cy="2908"/>
              </a:xfrm>
              <a:custGeom>
                <a:rect b="b" l="l" r="r" t="t"/>
                <a:pathLst>
                  <a:path extrusionOk="0" h="445" w="90">
                    <a:moveTo>
                      <a:pt x="89" y="0"/>
                    </a:moveTo>
                    <a:cubicBezTo>
                      <a:pt x="89" y="89"/>
                      <a:pt x="89" y="267"/>
                      <a:pt x="0" y="355"/>
                    </a:cubicBezTo>
                    <a:cubicBezTo>
                      <a:pt x="0" y="355"/>
                      <a:pt x="0" y="355"/>
                      <a:pt x="0" y="444"/>
                    </a:cubicBezTo>
                    <a:lnTo>
                      <a:pt x="89" y="444"/>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0"/>
              <p:cNvSpPr/>
              <p:nvPr/>
            </p:nvSpPr>
            <p:spPr>
              <a:xfrm>
                <a:off x="7182728" y="3608698"/>
                <a:ext cx="588" cy="2326"/>
              </a:xfrm>
              <a:custGeom>
                <a:rect b="b" l="l" r="r" t="t"/>
                <a:pathLst>
                  <a:path extrusionOk="0" h="356" w="90">
                    <a:moveTo>
                      <a:pt x="0" y="355"/>
                    </a:moveTo>
                    <a:cubicBezTo>
                      <a:pt x="89" y="267"/>
                      <a:pt x="89" y="89"/>
                      <a:pt x="89" y="0"/>
                    </a:cubicBezTo>
                    <a:lnTo>
                      <a:pt x="89" y="0"/>
                    </a:lnTo>
                    <a:cubicBezTo>
                      <a:pt x="89" y="89"/>
                      <a:pt x="89" y="267"/>
                      <a:pt x="0" y="355"/>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0"/>
              <p:cNvSpPr/>
              <p:nvPr/>
            </p:nvSpPr>
            <p:spPr>
              <a:xfrm>
                <a:off x="7153152" y="3608698"/>
                <a:ext cx="13927" cy="8123"/>
              </a:xfrm>
              <a:custGeom>
                <a:rect b="b" l="l" r="r" t="t"/>
                <a:pathLst>
                  <a:path extrusionOk="0" h="1243" w="2132">
                    <a:moveTo>
                      <a:pt x="2131" y="0"/>
                    </a:moveTo>
                    <a:lnTo>
                      <a:pt x="2131" y="0"/>
                    </a:lnTo>
                    <a:lnTo>
                      <a:pt x="1" y="1243"/>
                    </a:lnTo>
                    <a:lnTo>
                      <a:pt x="1" y="1243"/>
                    </a:lnTo>
                    <a:lnTo>
                      <a:pt x="2131" y="0"/>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0"/>
              <p:cNvSpPr/>
              <p:nvPr/>
            </p:nvSpPr>
            <p:spPr>
              <a:xfrm>
                <a:off x="7183310" y="3606379"/>
                <a:ext cx="7" cy="588"/>
              </a:xfrm>
              <a:custGeom>
                <a:rect b="b" l="l" r="r" t="t"/>
                <a:pathLst>
                  <a:path extrusionOk="0" h="90" w="1">
                    <a:moveTo>
                      <a:pt x="0" y="89"/>
                    </a:moveTo>
                    <a:lnTo>
                      <a:pt x="0" y="0"/>
                    </a:lnTo>
                    <a:lnTo>
                      <a:pt x="0" y="0"/>
                    </a:lnTo>
                    <a:cubicBezTo>
                      <a:pt x="0" y="0"/>
                      <a:pt x="0" y="0"/>
                      <a:pt x="0"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0"/>
              <p:cNvSpPr/>
              <p:nvPr/>
            </p:nvSpPr>
            <p:spPr>
              <a:xfrm>
                <a:off x="7182728" y="3606379"/>
                <a:ext cx="588" cy="2326"/>
              </a:xfrm>
              <a:custGeom>
                <a:rect b="b" l="l" r="r" t="t"/>
                <a:pathLst>
                  <a:path extrusionOk="0" h="356" w="90">
                    <a:moveTo>
                      <a:pt x="0" y="0"/>
                    </a:moveTo>
                    <a:cubicBezTo>
                      <a:pt x="89" y="178"/>
                      <a:pt x="89" y="267"/>
                      <a:pt x="89" y="355"/>
                    </a:cubicBezTo>
                    <a:lnTo>
                      <a:pt x="89" y="89"/>
                    </a:lnTo>
                    <a:cubicBezTo>
                      <a:pt x="89" y="0"/>
                      <a:pt x="89" y="0"/>
                      <a:pt x="89"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0"/>
              <p:cNvSpPr/>
              <p:nvPr/>
            </p:nvSpPr>
            <p:spPr>
              <a:xfrm>
                <a:off x="7180990" y="3604059"/>
                <a:ext cx="7" cy="7"/>
              </a:xfrm>
              <a:custGeom>
                <a:rect b="b" l="l" r="r" t="t"/>
                <a:pathLst>
                  <a:path extrusionOk="0" h="1" w="1">
                    <a:moveTo>
                      <a:pt x="0" y="0"/>
                    </a:move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0"/>
              <p:cNvSpPr/>
              <p:nvPr/>
            </p:nvSpPr>
            <p:spPr>
              <a:xfrm>
                <a:off x="7180990" y="3604059"/>
                <a:ext cx="2326" cy="2326"/>
              </a:xfrm>
              <a:custGeom>
                <a:rect b="b" l="l" r="r" t="t"/>
                <a:pathLst>
                  <a:path extrusionOk="0" h="356" w="356">
                    <a:moveTo>
                      <a:pt x="0" y="0"/>
                    </a:moveTo>
                    <a:lnTo>
                      <a:pt x="250" y="188"/>
                    </a:lnTo>
                    <a:lnTo>
                      <a:pt x="250" y="188"/>
                    </a:lnTo>
                    <a:cubicBezTo>
                      <a:pt x="187" y="111"/>
                      <a:pt x="111" y="56"/>
                      <a:pt x="0" y="0"/>
                    </a:cubicBezTo>
                    <a:close/>
                    <a:moveTo>
                      <a:pt x="250" y="188"/>
                    </a:moveTo>
                    <a:cubicBezTo>
                      <a:pt x="288" y="234"/>
                      <a:pt x="322" y="288"/>
                      <a:pt x="355" y="355"/>
                    </a:cubicBezTo>
                    <a:lnTo>
                      <a:pt x="355" y="267"/>
                    </a:lnTo>
                    <a:lnTo>
                      <a:pt x="250" y="18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0"/>
              <p:cNvSpPr/>
              <p:nvPr/>
            </p:nvSpPr>
            <p:spPr>
              <a:xfrm>
                <a:off x="7180990" y="3604059"/>
                <a:ext cx="2326" cy="2326"/>
              </a:xfrm>
              <a:custGeom>
                <a:rect b="b" l="l" r="r" t="t"/>
                <a:pathLst>
                  <a:path extrusionOk="0" h="356" w="356">
                    <a:moveTo>
                      <a:pt x="0" y="0"/>
                    </a:moveTo>
                    <a:cubicBezTo>
                      <a:pt x="89" y="89"/>
                      <a:pt x="178" y="178"/>
                      <a:pt x="266" y="267"/>
                    </a:cubicBezTo>
                    <a:cubicBezTo>
                      <a:pt x="266" y="355"/>
                      <a:pt x="266" y="355"/>
                      <a:pt x="266" y="355"/>
                    </a:cubicBezTo>
                    <a:lnTo>
                      <a:pt x="355" y="355"/>
                    </a:lnTo>
                    <a:cubicBezTo>
                      <a:pt x="266" y="178"/>
                      <a:pt x="178" y="89"/>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0"/>
              <p:cNvSpPr/>
              <p:nvPr/>
            </p:nvSpPr>
            <p:spPr>
              <a:xfrm>
                <a:off x="7182728" y="3606379"/>
                <a:ext cx="588" cy="2326"/>
              </a:xfrm>
              <a:custGeom>
                <a:rect b="b" l="l" r="r" t="t"/>
                <a:pathLst>
                  <a:path extrusionOk="0" h="356" w="90">
                    <a:moveTo>
                      <a:pt x="0" y="0"/>
                    </a:moveTo>
                    <a:cubicBezTo>
                      <a:pt x="89" y="178"/>
                      <a:pt x="89" y="267"/>
                      <a:pt x="89" y="355"/>
                    </a:cubicBezTo>
                    <a:lnTo>
                      <a:pt x="89" y="355"/>
                    </a:lnTo>
                    <a:cubicBezTo>
                      <a:pt x="89" y="267"/>
                      <a:pt x="89" y="178"/>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0"/>
              <p:cNvSpPr/>
              <p:nvPr/>
            </p:nvSpPr>
            <p:spPr>
              <a:xfrm>
                <a:off x="7182728" y="3611018"/>
                <a:ext cx="7" cy="588"/>
              </a:xfrm>
              <a:custGeom>
                <a:rect b="b" l="l" r="r" t="t"/>
                <a:pathLst>
                  <a:path extrusionOk="0" h="90" w="1">
                    <a:moveTo>
                      <a:pt x="0" y="89"/>
                    </a:moveTo>
                    <a:cubicBezTo>
                      <a:pt x="0" y="0"/>
                      <a:pt x="0" y="0"/>
                      <a:pt x="0" y="0"/>
                    </a:cubicBezTo>
                    <a:cubicBezTo>
                      <a:pt x="0" y="0"/>
                      <a:pt x="0" y="0"/>
                      <a:pt x="0"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0"/>
              <p:cNvSpPr/>
              <p:nvPr/>
            </p:nvSpPr>
            <p:spPr>
              <a:xfrm>
                <a:off x="7180990" y="3604059"/>
                <a:ext cx="7" cy="7"/>
              </a:xfrm>
              <a:custGeom>
                <a:rect b="b" l="l" r="r" t="t"/>
                <a:pathLst>
                  <a:path extrusionOk="0" h="1" w="1">
                    <a:moveTo>
                      <a:pt x="0" y="0"/>
                    </a:moveTo>
                    <a:lnTo>
                      <a:pt x="0" y="0"/>
                    </a:lnTo>
                    <a:lnTo>
                      <a:pt x="0" y="0"/>
                    </a:ln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0"/>
              <p:cNvSpPr/>
              <p:nvPr/>
            </p:nvSpPr>
            <p:spPr>
              <a:xfrm>
                <a:off x="7182728" y="3606379"/>
                <a:ext cx="7" cy="7"/>
              </a:xfrm>
              <a:custGeom>
                <a:rect b="b" l="l" r="r" t="t"/>
                <a:pathLst>
                  <a:path extrusionOk="0" h="1" w="1">
                    <a:moveTo>
                      <a:pt x="0" y="0"/>
                    </a:moveTo>
                    <a:lnTo>
                      <a:pt x="0" y="0"/>
                    </a:lnTo>
                    <a:cubicBezTo>
                      <a:pt x="0" y="0"/>
                      <a:pt x="0" y="0"/>
                      <a:pt x="0" y="0"/>
                    </a:cubicBezTo>
                    <a:cubicBezTo>
                      <a:pt x="0" y="0"/>
                      <a:pt x="0"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0"/>
              <p:cNvSpPr/>
              <p:nvPr/>
            </p:nvSpPr>
            <p:spPr>
              <a:xfrm>
                <a:off x="7180990" y="3604059"/>
                <a:ext cx="1744" cy="1745"/>
              </a:xfrm>
              <a:custGeom>
                <a:rect b="b" l="l" r="r" t="t"/>
                <a:pathLst>
                  <a:path extrusionOk="0" h="267" w="267">
                    <a:moveTo>
                      <a:pt x="266" y="267"/>
                    </a:moveTo>
                    <a:cubicBezTo>
                      <a:pt x="178" y="178"/>
                      <a:pt x="89" y="89"/>
                      <a:pt x="0" y="0"/>
                    </a:cubicBezTo>
                    <a:cubicBezTo>
                      <a:pt x="0" y="0"/>
                      <a:pt x="0" y="0"/>
                      <a:pt x="0" y="0"/>
                    </a:cubicBezTo>
                    <a:cubicBezTo>
                      <a:pt x="89" y="89"/>
                      <a:pt x="178" y="178"/>
                      <a:pt x="266" y="267"/>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0"/>
              <p:cNvSpPr/>
              <p:nvPr/>
            </p:nvSpPr>
            <p:spPr>
              <a:xfrm>
                <a:off x="7179828" y="3603478"/>
                <a:ext cx="1169" cy="588"/>
              </a:xfrm>
              <a:custGeom>
                <a:rect b="b" l="l" r="r" t="t"/>
                <a:pathLst>
                  <a:path extrusionOk="0" h="90" w="179">
                    <a:moveTo>
                      <a:pt x="178" y="89"/>
                    </a:moveTo>
                    <a:lnTo>
                      <a:pt x="178" y="89"/>
                    </a:lnTo>
                    <a:cubicBezTo>
                      <a:pt x="89" y="89"/>
                      <a:pt x="1" y="89"/>
                      <a:pt x="1" y="1"/>
                    </a:cubicBezTo>
                    <a:cubicBezTo>
                      <a:pt x="1" y="89"/>
                      <a:pt x="89" y="89"/>
                      <a:pt x="178"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0"/>
              <p:cNvSpPr/>
              <p:nvPr/>
            </p:nvSpPr>
            <p:spPr>
              <a:xfrm>
                <a:off x="7182728" y="3605797"/>
                <a:ext cx="7" cy="588"/>
              </a:xfrm>
              <a:custGeom>
                <a:rect b="b" l="l" r="r" t="t"/>
                <a:pathLst>
                  <a:path extrusionOk="0" h="90" w="1">
                    <a:moveTo>
                      <a:pt x="0" y="1"/>
                    </a:moveTo>
                    <a:cubicBezTo>
                      <a:pt x="0" y="89"/>
                      <a:pt x="0" y="89"/>
                      <a:pt x="0" y="89"/>
                    </a:cubicBezTo>
                    <a:cubicBezTo>
                      <a:pt x="0" y="89"/>
                      <a:pt x="0" y="89"/>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0"/>
              <p:cNvSpPr/>
              <p:nvPr/>
            </p:nvSpPr>
            <p:spPr>
              <a:xfrm>
                <a:off x="7178090" y="3608698"/>
                <a:ext cx="588" cy="588"/>
              </a:xfrm>
              <a:custGeom>
                <a:rect b="b" l="l" r="r" t="t"/>
                <a:pathLst>
                  <a:path extrusionOk="0" h="90" w="90">
                    <a:moveTo>
                      <a:pt x="89" y="89"/>
                    </a:moveTo>
                    <a:lnTo>
                      <a:pt x="0" y="0"/>
                    </a:lnTo>
                    <a:lnTo>
                      <a:pt x="0" y="0"/>
                    </a:lnTo>
                    <a:lnTo>
                      <a:pt x="89" y="89"/>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0"/>
              <p:cNvSpPr/>
              <p:nvPr/>
            </p:nvSpPr>
            <p:spPr>
              <a:xfrm>
                <a:off x="7178671" y="3606379"/>
                <a:ext cx="4645" cy="5228"/>
              </a:xfrm>
              <a:custGeom>
                <a:rect b="b" l="l" r="r" t="t"/>
                <a:pathLst>
                  <a:path extrusionOk="0" h="800" w="711">
                    <a:moveTo>
                      <a:pt x="621" y="0"/>
                    </a:moveTo>
                    <a:lnTo>
                      <a:pt x="0" y="444"/>
                    </a:lnTo>
                    <a:lnTo>
                      <a:pt x="621" y="799"/>
                    </a:lnTo>
                    <a:cubicBezTo>
                      <a:pt x="621" y="710"/>
                      <a:pt x="621" y="710"/>
                      <a:pt x="621" y="710"/>
                    </a:cubicBezTo>
                    <a:cubicBezTo>
                      <a:pt x="710" y="622"/>
                      <a:pt x="710" y="444"/>
                      <a:pt x="710" y="355"/>
                    </a:cubicBezTo>
                    <a:cubicBezTo>
                      <a:pt x="710" y="267"/>
                      <a:pt x="710" y="178"/>
                      <a:pt x="621"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0"/>
              <p:cNvSpPr/>
              <p:nvPr/>
            </p:nvSpPr>
            <p:spPr>
              <a:xfrm>
                <a:off x="7178671" y="3603478"/>
                <a:ext cx="2326" cy="588"/>
              </a:xfrm>
              <a:custGeom>
                <a:rect b="b" l="l" r="r" t="t"/>
                <a:pathLst>
                  <a:path extrusionOk="0" h="90" w="356">
                    <a:moveTo>
                      <a:pt x="0" y="1"/>
                    </a:moveTo>
                    <a:cubicBezTo>
                      <a:pt x="47" y="1"/>
                      <a:pt x="120" y="26"/>
                      <a:pt x="191" y="49"/>
                    </a:cubicBezTo>
                    <a:lnTo>
                      <a:pt x="191" y="49"/>
                    </a:lnTo>
                    <a:cubicBezTo>
                      <a:pt x="182" y="37"/>
                      <a:pt x="178" y="21"/>
                      <a:pt x="178" y="1"/>
                    </a:cubicBezTo>
                    <a:close/>
                    <a:moveTo>
                      <a:pt x="191" y="49"/>
                    </a:moveTo>
                    <a:cubicBezTo>
                      <a:pt x="219" y="89"/>
                      <a:pt x="287" y="89"/>
                      <a:pt x="355" y="89"/>
                    </a:cubicBezTo>
                    <a:cubicBezTo>
                      <a:pt x="314" y="89"/>
                      <a:pt x="253" y="70"/>
                      <a:pt x="191" y="4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0"/>
              <p:cNvSpPr/>
              <p:nvPr/>
            </p:nvSpPr>
            <p:spPr>
              <a:xfrm>
                <a:off x="7178090" y="3603478"/>
                <a:ext cx="588" cy="7"/>
              </a:xfrm>
              <a:custGeom>
                <a:rect b="b" l="l" r="r" t="t"/>
                <a:pathLst>
                  <a:path extrusionOk="0" h="1" w="90">
                    <a:moveTo>
                      <a:pt x="0" y="1"/>
                    </a:moveTo>
                    <a:lnTo>
                      <a:pt x="0" y="1"/>
                    </a:lnTo>
                    <a:cubicBezTo>
                      <a:pt x="0" y="1"/>
                      <a:pt x="89" y="1"/>
                      <a:pt x="89" y="1"/>
                    </a:cubicBezTo>
                    <a:lnTo>
                      <a:pt x="89" y="1"/>
                    </a:lnTo>
                    <a:cubicBezTo>
                      <a:pt x="89" y="1"/>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0"/>
              <p:cNvSpPr/>
              <p:nvPr/>
            </p:nvSpPr>
            <p:spPr>
              <a:xfrm>
                <a:off x="7178090" y="3603478"/>
                <a:ext cx="588" cy="5810"/>
              </a:xfrm>
              <a:custGeom>
                <a:rect b="b" l="l" r="r" t="t"/>
                <a:pathLst>
                  <a:path extrusionOk="0" h="889" w="90">
                    <a:moveTo>
                      <a:pt x="0" y="1"/>
                    </a:moveTo>
                    <a:lnTo>
                      <a:pt x="0" y="799"/>
                    </a:lnTo>
                    <a:lnTo>
                      <a:pt x="89" y="888"/>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0"/>
              <p:cNvSpPr/>
              <p:nvPr/>
            </p:nvSpPr>
            <p:spPr>
              <a:xfrm>
                <a:off x="7178671" y="3603478"/>
                <a:ext cx="4063" cy="5810"/>
              </a:xfrm>
              <a:custGeom>
                <a:rect b="b" l="l" r="r" t="t"/>
                <a:pathLst>
                  <a:path extrusionOk="0" h="889" w="622">
                    <a:moveTo>
                      <a:pt x="0" y="1"/>
                    </a:moveTo>
                    <a:lnTo>
                      <a:pt x="0" y="888"/>
                    </a:lnTo>
                    <a:lnTo>
                      <a:pt x="621" y="444"/>
                    </a:lnTo>
                    <a:cubicBezTo>
                      <a:pt x="621" y="444"/>
                      <a:pt x="621" y="444"/>
                      <a:pt x="621" y="356"/>
                    </a:cubicBezTo>
                    <a:cubicBezTo>
                      <a:pt x="533" y="267"/>
                      <a:pt x="444" y="178"/>
                      <a:pt x="355" y="89"/>
                    </a:cubicBezTo>
                    <a:cubicBezTo>
                      <a:pt x="266" y="89"/>
                      <a:pt x="89"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20"/>
              <p:cNvSpPr/>
              <p:nvPr/>
            </p:nvSpPr>
            <p:spPr>
              <a:xfrm>
                <a:off x="7173451" y="3604059"/>
                <a:ext cx="1744" cy="1163"/>
              </a:xfrm>
              <a:custGeom>
                <a:rect b="b" l="l" r="r" t="t"/>
                <a:pathLst>
                  <a:path extrusionOk="0" h="178" w="267">
                    <a:moveTo>
                      <a:pt x="267" y="0"/>
                    </a:moveTo>
                    <a:lnTo>
                      <a:pt x="0" y="178"/>
                    </a:lnTo>
                    <a:lnTo>
                      <a:pt x="0" y="17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0"/>
              <p:cNvSpPr/>
              <p:nvPr/>
            </p:nvSpPr>
            <p:spPr>
              <a:xfrm>
                <a:off x="7172870" y="3605797"/>
                <a:ext cx="588" cy="7"/>
              </a:xfrm>
              <a:custGeom>
                <a:rect b="b" l="l" r="r" t="t"/>
                <a:pathLst>
                  <a:path extrusionOk="0" h="1" w="90">
                    <a:moveTo>
                      <a:pt x="1" y="1"/>
                    </a:moveTo>
                    <a:lnTo>
                      <a:pt x="1" y="1"/>
                    </a:lnTo>
                    <a:lnTo>
                      <a:pt x="1" y="1"/>
                    </a:lnTo>
                    <a:lnTo>
                      <a:pt x="89" y="1"/>
                    </a:lnTo>
                    <a:lnTo>
                      <a:pt x="89"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0"/>
              <p:cNvSpPr/>
              <p:nvPr/>
            </p:nvSpPr>
            <p:spPr>
              <a:xfrm>
                <a:off x="7172870" y="3605216"/>
                <a:ext cx="588" cy="588"/>
              </a:xfrm>
              <a:custGeom>
                <a:rect b="b" l="l" r="r" t="t"/>
                <a:pathLst>
                  <a:path extrusionOk="0" h="90" w="90">
                    <a:moveTo>
                      <a:pt x="89" y="1"/>
                    </a:moveTo>
                    <a:lnTo>
                      <a:pt x="1" y="90"/>
                    </a:lnTo>
                    <a:lnTo>
                      <a:pt x="89" y="90"/>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0"/>
              <p:cNvSpPr/>
              <p:nvPr/>
            </p:nvSpPr>
            <p:spPr>
              <a:xfrm>
                <a:off x="7173451" y="3605797"/>
                <a:ext cx="7" cy="588"/>
              </a:xfrm>
              <a:custGeom>
                <a:rect b="b" l="l" r="r" t="t"/>
                <a:pathLst>
                  <a:path extrusionOk="0" h="90" w="1">
                    <a:moveTo>
                      <a:pt x="0" y="1"/>
                    </a:moveTo>
                    <a:lnTo>
                      <a:pt x="0" y="1"/>
                    </a:lnTo>
                    <a:lnTo>
                      <a:pt x="0" y="89"/>
                    </a:lnTo>
                    <a:lnTo>
                      <a:pt x="0" y="89"/>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0"/>
              <p:cNvSpPr/>
              <p:nvPr/>
            </p:nvSpPr>
            <p:spPr>
              <a:xfrm>
                <a:off x="7174033" y="3606379"/>
                <a:ext cx="4063" cy="2326"/>
              </a:xfrm>
              <a:custGeom>
                <a:rect b="b" l="l" r="r" t="t"/>
                <a:pathLst>
                  <a:path extrusionOk="0" h="356" w="622">
                    <a:moveTo>
                      <a:pt x="621" y="355"/>
                    </a:moveTo>
                    <a:lnTo>
                      <a:pt x="0" y="0"/>
                    </a:lnTo>
                    <a:lnTo>
                      <a:pt x="0" y="0"/>
                    </a:lnTo>
                    <a:lnTo>
                      <a:pt x="621" y="355"/>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0"/>
              <p:cNvSpPr/>
              <p:nvPr/>
            </p:nvSpPr>
            <p:spPr>
              <a:xfrm>
                <a:off x="7173451" y="3603478"/>
                <a:ext cx="4645" cy="2908"/>
              </a:xfrm>
              <a:custGeom>
                <a:rect b="b" l="l" r="r" t="t"/>
                <a:pathLst>
                  <a:path extrusionOk="0" h="445" w="711">
                    <a:moveTo>
                      <a:pt x="710" y="1"/>
                    </a:moveTo>
                    <a:cubicBezTo>
                      <a:pt x="533" y="1"/>
                      <a:pt x="444" y="1"/>
                      <a:pt x="267" y="89"/>
                    </a:cubicBezTo>
                    <a:lnTo>
                      <a:pt x="0" y="267"/>
                    </a:lnTo>
                    <a:lnTo>
                      <a:pt x="0" y="356"/>
                    </a:lnTo>
                    <a:lnTo>
                      <a:pt x="89" y="444"/>
                    </a:lnTo>
                    <a:cubicBezTo>
                      <a:pt x="178" y="178"/>
                      <a:pt x="444" y="89"/>
                      <a:pt x="71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0"/>
              <p:cNvSpPr/>
              <p:nvPr/>
            </p:nvSpPr>
            <p:spPr>
              <a:xfrm>
                <a:off x="7174033" y="3603478"/>
                <a:ext cx="4063" cy="5228"/>
              </a:xfrm>
              <a:custGeom>
                <a:rect b="b" l="l" r="r" t="t"/>
                <a:pathLst>
                  <a:path extrusionOk="0" h="800" w="622">
                    <a:moveTo>
                      <a:pt x="621" y="1"/>
                    </a:moveTo>
                    <a:cubicBezTo>
                      <a:pt x="355" y="89"/>
                      <a:pt x="89" y="178"/>
                      <a:pt x="0" y="444"/>
                    </a:cubicBezTo>
                    <a:lnTo>
                      <a:pt x="621" y="799"/>
                    </a:lnTo>
                    <a:lnTo>
                      <a:pt x="62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0"/>
              <p:cNvSpPr/>
              <p:nvPr/>
            </p:nvSpPr>
            <p:spPr>
              <a:xfrm>
                <a:off x="7153152" y="3608698"/>
                <a:ext cx="19722" cy="11025"/>
              </a:xfrm>
              <a:custGeom>
                <a:rect b="b" l="l" r="r" t="t"/>
                <a:pathLst>
                  <a:path extrusionOk="0" h="1687" w="3019">
                    <a:moveTo>
                      <a:pt x="2131" y="0"/>
                    </a:moveTo>
                    <a:lnTo>
                      <a:pt x="1" y="1243"/>
                    </a:lnTo>
                    <a:lnTo>
                      <a:pt x="800" y="1687"/>
                    </a:lnTo>
                    <a:lnTo>
                      <a:pt x="3019" y="444"/>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0"/>
              <p:cNvSpPr/>
              <p:nvPr/>
            </p:nvSpPr>
            <p:spPr>
              <a:xfrm>
                <a:off x="7155472" y="3615076"/>
                <a:ext cx="588" cy="6385"/>
              </a:xfrm>
              <a:custGeom>
                <a:rect b="b" l="l" r="r" t="t"/>
                <a:pathLst>
                  <a:path extrusionOk="0" h="977" w="90">
                    <a:moveTo>
                      <a:pt x="1" y="1"/>
                    </a:moveTo>
                    <a:lnTo>
                      <a:pt x="1" y="977"/>
                    </a:lnTo>
                    <a:lnTo>
                      <a:pt x="90" y="977"/>
                    </a:lnTo>
                    <a:lnTo>
                      <a:pt x="9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20"/>
              <p:cNvSpPr/>
              <p:nvPr/>
            </p:nvSpPr>
            <p:spPr>
              <a:xfrm>
                <a:off x="7167075" y="3605797"/>
                <a:ext cx="6382" cy="5810"/>
              </a:xfrm>
              <a:custGeom>
                <a:rect b="b" l="l" r="r" t="t"/>
                <a:pathLst>
                  <a:path extrusionOk="0" h="889" w="977">
                    <a:moveTo>
                      <a:pt x="888" y="1"/>
                    </a:moveTo>
                    <a:lnTo>
                      <a:pt x="0" y="444"/>
                    </a:lnTo>
                    <a:lnTo>
                      <a:pt x="888" y="888"/>
                    </a:lnTo>
                    <a:lnTo>
                      <a:pt x="976" y="888"/>
                    </a:lnTo>
                    <a:lnTo>
                      <a:pt x="976" y="533"/>
                    </a:lnTo>
                    <a:lnTo>
                      <a:pt x="976"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0"/>
              <p:cNvSpPr/>
              <p:nvPr/>
            </p:nvSpPr>
            <p:spPr>
              <a:xfrm>
                <a:off x="7173451" y="3609280"/>
                <a:ext cx="7" cy="2326"/>
              </a:xfrm>
              <a:custGeom>
                <a:rect b="b" l="l" r="r" t="t"/>
                <a:pathLst>
                  <a:path extrusionOk="0" h="356" w="1">
                    <a:moveTo>
                      <a:pt x="0" y="355"/>
                    </a:moveTo>
                    <a:lnTo>
                      <a:pt x="0" y="266"/>
                    </a:lnTo>
                    <a:cubicBezTo>
                      <a:pt x="0" y="178"/>
                      <a:pt x="0" y="89"/>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0"/>
              <p:cNvSpPr/>
              <p:nvPr/>
            </p:nvSpPr>
            <p:spPr>
              <a:xfrm>
                <a:off x="7173451" y="3605797"/>
                <a:ext cx="588" cy="3490"/>
              </a:xfrm>
              <a:custGeom>
                <a:rect b="b" l="l" r="r" t="t"/>
                <a:pathLst>
                  <a:path extrusionOk="0" h="534" w="90">
                    <a:moveTo>
                      <a:pt x="0" y="1"/>
                    </a:moveTo>
                    <a:lnTo>
                      <a:pt x="0" y="533"/>
                    </a:lnTo>
                    <a:cubicBezTo>
                      <a:pt x="0" y="356"/>
                      <a:pt x="0" y="178"/>
                      <a:pt x="89" y="89"/>
                    </a:cubicBez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0"/>
              <p:cNvSpPr/>
              <p:nvPr/>
            </p:nvSpPr>
            <p:spPr>
              <a:xfrm>
                <a:off x="7173451" y="3606379"/>
                <a:ext cx="4645" cy="4646"/>
              </a:xfrm>
              <a:custGeom>
                <a:rect b="b" l="l" r="r" t="t"/>
                <a:pathLst>
                  <a:path extrusionOk="0" h="711" w="711">
                    <a:moveTo>
                      <a:pt x="89" y="0"/>
                    </a:moveTo>
                    <a:cubicBezTo>
                      <a:pt x="0" y="89"/>
                      <a:pt x="0" y="267"/>
                      <a:pt x="0" y="444"/>
                    </a:cubicBezTo>
                    <a:cubicBezTo>
                      <a:pt x="0" y="533"/>
                      <a:pt x="0" y="622"/>
                      <a:pt x="0" y="710"/>
                    </a:cubicBezTo>
                    <a:lnTo>
                      <a:pt x="710" y="355"/>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0"/>
              <p:cNvSpPr/>
              <p:nvPr/>
            </p:nvSpPr>
            <p:spPr>
              <a:xfrm>
                <a:off x="7089368" y="3645812"/>
                <a:ext cx="16246" cy="10449"/>
              </a:xfrm>
              <a:custGeom>
                <a:rect b="b" l="l" r="r" t="t"/>
                <a:pathLst>
                  <a:path extrusionOk="0" h="1599" w="2487">
                    <a:moveTo>
                      <a:pt x="1954" y="1"/>
                    </a:moveTo>
                    <a:lnTo>
                      <a:pt x="1" y="1154"/>
                    </a:lnTo>
                    <a:lnTo>
                      <a:pt x="800" y="1598"/>
                    </a:lnTo>
                    <a:lnTo>
                      <a:pt x="2486" y="622"/>
                    </a:lnTo>
                    <a:lnTo>
                      <a:pt x="1954"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0"/>
              <p:cNvSpPr/>
              <p:nvPr/>
            </p:nvSpPr>
            <p:spPr>
              <a:xfrm>
                <a:off x="7126484" y="3627255"/>
                <a:ext cx="11602" cy="11025"/>
              </a:xfrm>
              <a:custGeom>
                <a:rect b="b" l="l" r="r" t="t"/>
                <a:pathLst>
                  <a:path extrusionOk="0" h="1687" w="1776">
                    <a:moveTo>
                      <a:pt x="1243" y="0"/>
                    </a:moveTo>
                    <a:lnTo>
                      <a:pt x="0" y="711"/>
                    </a:lnTo>
                    <a:lnTo>
                      <a:pt x="0" y="1687"/>
                    </a:lnTo>
                    <a:lnTo>
                      <a:pt x="1775" y="711"/>
                    </a:lnTo>
                    <a:lnTo>
                      <a:pt x="124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0"/>
              <p:cNvSpPr/>
              <p:nvPr/>
            </p:nvSpPr>
            <p:spPr>
              <a:xfrm>
                <a:off x="7147357" y="3619715"/>
                <a:ext cx="5801" cy="3490"/>
              </a:xfrm>
              <a:custGeom>
                <a:rect b="b" l="l" r="r" t="t"/>
                <a:pathLst>
                  <a:path extrusionOk="0" h="534" w="888">
                    <a:moveTo>
                      <a:pt x="888" y="533"/>
                    </a:moveTo>
                    <a:lnTo>
                      <a:pt x="888" y="533"/>
                    </a:lnTo>
                    <a:lnTo>
                      <a:pt x="0" y="1"/>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0"/>
              <p:cNvSpPr/>
              <p:nvPr/>
            </p:nvSpPr>
            <p:spPr>
              <a:xfrm>
                <a:off x="7147357" y="3616814"/>
                <a:ext cx="11020" cy="6391"/>
              </a:xfrm>
              <a:custGeom>
                <a:rect b="b" l="l" r="r" t="t"/>
                <a:pathLst>
                  <a:path extrusionOk="0" h="978" w="1687">
                    <a:moveTo>
                      <a:pt x="888" y="1"/>
                    </a:moveTo>
                    <a:lnTo>
                      <a:pt x="0" y="445"/>
                    </a:lnTo>
                    <a:lnTo>
                      <a:pt x="888" y="977"/>
                    </a:lnTo>
                    <a:lnTo>
                      <a:pt x="1687" y="445"/>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0"/>
              <p:cNvSpPr/>
              <p:nvPr/>
            </p:nvSpPr>
            <p:spPr>
              <a:xfrm>
                <a:off x="7146194" y="3619715"/>
                <a:ext cx="6964" cy="4065"/>
              </a:xfrm>
              <a:custGeom>
                <a:rect b="b" l="l" r="r" t="t"/>
                <a:pathLst>
                  <a:path extrusionOk="0" h="622" w="1066">
                    <a:moveTo>
                      <a:pt x="178" y="1"/>
                    </a:moveTo>
                    <a:lnTo>
                      <a:pt x="1" y="178"/>
                    </a:lnTo>
                    <a:lnTo>
                      <a:pt x="888" y="622"/>
                    </a:lnTo>
                    <a:lnTo>
                      <a:pt x="1066" y="53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20"/>
              <p:cNvSpPr/>
              <p:nvPr/>
            </p:nvSpPr>
            <p:spPr>
              <a:xfrm>
                <a:off x="7102128" y="3638271"/>
                <a:ext cx="13921" cy="11606"/>
              </a:xfrm>
              <a:custGeom>
                <a:rect b="b" l="l" r="r" t="t"/>
                <a:pathLst>
                  <a:path extrusionOk="0" h="1776" w="2131">
                    <a:moveTo>
                      <a:pt x="2131" y="1"/>
                    </a:moveTo>
                    <a:lnTo>
                      <a:pt x="1" y="1155"/>
                    </a:lnTo>
                    <a:lnTo>
                      <a:pt x="533" y="1776"/>
                    </a:lnTo>
                    <a:lnTo>
                      <a:pt x="2131" y="977"/>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20"/>
              <p:cNvSpPr/>
              <p:nvPr/>
            </p:nvSpPr>
            <p:spPr>
              <a:xfrm>
                <a:off x="7121264" y="3631894"/>
                <a:ext cx="5226" cy="9286"/>
              </a:xfrm>
              <a:custGeom>
                <a:rect b="b" l="l" r="r" t="t"/>
                <a:pathLst>
                  <a:path extrusionOk="0" h="1421" w="800">
                    <a:moveTo>
                      <a:pt x="799" y="1"/>
                    </a:moveTo>
                    <a:lnTo>
                      <a:pt x="0" y="444"/>
                    </a:lnTo>
                    <a:lnTo>
                      <a:pt x="0" y="1421"/>
                    </a:lnTo>
                    <a:lnTo>
                      <a:pt x="799" y="977"/>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0"/>
              <p:cNvSpPr/>
              <p:nvPr/>
            </p:nvSpPr>
            <p:spPr>
              <a:xfrm>
                <a:off x="7116044" y="3634795"/>
                <a:ext cx="5226" cy="9868"/>
              </a:xfrm>
              <a:custGeom>
                <a:rect b="b" l="l" r="r" t="t"/>
                <a:pathLst>
                  <a:path extrusionOk="0" h="1510" w="800">
                    <a:moveTo>
                      <a:pt x="799" y="0"/>
                    </a:moveTo>
                    <a:lnTo>
                      <a:pt x="1" y="533"/>
                    </a:lnTo>
                    <a:lnTo>
                      <a:pt x="1" y="1509"/>
                    </a:lnTo>
                    <a:lnTo>
                      <a:pt x="799" y="977"/>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20"/>
              <p:cNvSpPr/>
              <p:nvPr/>
            </p:nvSpPr>
            <p:spPr>
              <a:xfrm>
                <a:off x="7203602" y="3626674"/>
                <a:ext cx="41174" cy="23787"/>
              </a:xfrm>
              <a:custGeom>
                <a:rect b="b" l="l" r="r" t="t"/>
                <a:pathLst>
                  <a:path extrusionOk="0" h="3640" w="6303">
                    <a:moveTo>
                      <a:pt x="888" y="1"/>
                    </a:moveTo>
                    <a:lnTo>
                      <a:pt x="1" y="444"/>
                    </a:lnTo>
                    <a:lnTo>
                      <a:pt x="5503" y="3640"/>
                    </a:lnTo>
                    <a:lnTo>
                      <a:pt x="6302" y="319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20"/>
              <p:cNvSpPr/>
              <p:nvPr/>
            </p:nvSpPr>
            <p:spPr>
              <a:xfrm>
                <a:off x="7183885" y="3612175"/>
                <a:ext cx="14502" cy="11606"/>
              </a:xfrm>
              <a:custGeom>
                <a:rect b="b" l="l" r="r" t="t"/>
                <a:pathLst>
                  <a:path extrusionOk="0" h="1776" w="2220">
                    <a:moveTo>
                      <a:pt x="1" y="1"/>
                    </a:moveTo>
                    <a:lnTo>
                      <a:pt x="1" y="977"/>
                    </a:lnTo>
                    <a:lnTo>
                      <a:pt x="1332" y="1776"/>
                    </a:lnTo>
                    <a:lnTo>
                      <a:pt x="2220" y="1243"/>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0"/>
              <p:cNvSpPr/>
              <p:nvPr/>
            </p:nvSpPr>
            <p:spPr>
              <a:xfrm>
                <a:off x="7198382" y="3623772"/>
                <a:ext cx="11027" cy="5810"/>
              </a:xfrm>
              <a:custGeom>
                <a:rect b="b" l="l" r="r" t="t"/>
                <a:pathLst>
                  <a:path extrusionOk="0" h="889" w="1688">
                    <a:moveTo>
                      <a:pt x="800" y="1"/>
                    </a:moveTo>
                    <a:lnTo>
                      <a:pt x="1" y="445"/>
                    </a:lnTo>
                    <a:lnTo>
                      <a:pt x="800" y="888"/>
                    </a:lnTo>
                    <a:lnTo>
                      <a:pt x="1687" y="445"/>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0"/>
              <p:cNvSpPr/>
              <p:nvPr/>
            </p:nvSpPr>
            <p:spPr>
              <a:xfrm>
                <a:off x="7192587" y="3620296"/>
                <a:ext cx="11020" cy="6385"/>
              </a:xfrm>
              <a:custGeom>
                <a:rect b="b" l="l" r="r" t="t"/>
                <a:pathLst>
                  <a:path extrusionOk="0" h="977" w="1687">
                    <a:moveTo>
                      <a:pt x="888" y="0"/>
                    </a:moveTo>
                    <a:lnTo>
                      <a:pt x="0" y="533"/>
                    </a:lnTo>
                    <a:lnTo>
                      <a:pt x="888" y="977"/>
                    </a:lnTo>
                    <a:lnTo>
                      <a:pt x="1687" y="53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0"/>
              <p:cNvSpPr/>
              <p:nvPr/>
            </p:nvSpPr>
            <p:spPr>
              <a:xfrm>
                <a:off x="7183310" y="3612175"/>
                <a:ext cx="581" cy="6391"/>
              </a:xfrm>
              <a:custGeom>
                <a:rect b="b" l="l" r="r" t="t"/>
                <a:pathLst>
                  <a:path extrusionOk="0" h="978" w="89">
                    <a:moveTo>
                      <a:pt x="89" y="1"/>
                    </a:moveTo>
                    <a:lnTo>
                      <a:pt x="0" y="90"/>
                    </a:lnTo>
                    <a:lnTo>
                      <a:pt x="0" y="888"/>
                    </a:lnTo>
                    <a:lnTo>
                      <a:pt x="89" y="977"/>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0"/>
              <p:cNvSpPr/>
              <p:nvPr/>
            </p:nvSpPr>
            <p:spPr>
              <a:xfrm>
                <a:off x="7183310" y="3611600"/>
                <a:ext cx="581" cy="1163"/>
              </a:xfrm>
              <a:custGeom>
                <a:rect b="b" l="l" r="r" t="t"/>
                <a:pathLst>
                  <a:path extrusionOk="0" h="178" w="89">
                    <a:moveTo>
                      <a:pt x="0" y="0"/>
                    </a:moveTo>
                    <a:lnTo>
                      <a:pt x="0" y="178"/>
                    </a:lnTo>
                    <a:lnTo>
                      <a:pt x="89" y="89"/>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0"/>
              <p:cNvSpPr/>
              <p:nvPr/>
            </p:nvSpPr>
            <p:spPr>
              <a:xfrm>
                <a:off x="7178671" y="3612756"/>
                <a:ext cx="4645" cy="5228"/>
              </a:xfrm>
              <a:custGeom>
                <a:rect b="b" l="l" r="r" t="t"/>
                <a:pathLst>
                  <a:path extrusionOk="0" h="800" w="711">
                    <a:moveTo>
                      <a:pt x="710" y="1"/>
                    </a:moveTo>
                    <a:lnTo>
                      <a:pt x="444" y="178"/>
                    </a:lnTo>
                    <a:lnTo>
                      <a:pt x="355" y="178"/>
                    </a:lnTo>
                    <a:cubicBezTo>
                      <a:pt x="266" y="178"/>
                      <a:pt x="178" y="267"/>
                      <a:pt x="89" y="267"/>
                    </a:cubicBezTo>
                    <a:lnTo>
                      <a:pt x="0" y="267"/>
                    </a:lnTo>
                    <a:lnTo>
                      <a:pt x="0" y="356"/>
                    </a:lnTo>
                    <a:lnTo>
                      <a:pt x="710" y="799"/>
                    </a:lnTo>
                    <a:lnTo>
                      <a:pt x="7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0"/>
              <p:cNvSpPr/>
              <p:nvPr/>
            </p:nvSpPr>
            <p:spPr>
              <a:xfrm>
                <a:off x="7178090" y="3614494"/>
                <a:ext cx="588" cy="588"/>
              </a:xfrm>
              <a:custGeom>
                <a:rect b="b" l="l" r="r" t="t"/>
                <a:pathLst>
                  <a:path extrusionOk="0" h="90" w="90">
                    <a:moveTo>
                      <a:pt x="89" y="1"/>
                    </a:moveTo>
                    <a:lnTo>
                      <a:pt x="0" y="90"/>
                    </a:lnTo>
                    <a:lnTo>
                      <a:pt x="89" y="90"/>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0"/>
              <p:cNvSpPr/>
              <p:nvPr/>
            </p:nvSpPr>
            <p:spPr>
              <a:xfrm>
                <a:off x="7180990" y="3613919"/>
                <a:ext cx="581" cy="7"/>
              </a:xfrm>
              <a:custGeom>
                <a:rect b="b" l="l" r="r" t="t"/>
                <a:pathLst>
                  <a:path extrusionOk="0" h="1" w="89">
                    <a:moveTo>
                      <a:pt x="0" y="0"/>
                    </a:moveTo>
                    <a:cubicBezTo>
                      <a:pt x="0" y="0"/>
                      <a:pt x="89" y="0"/>
                      <a:pt x="89" y="0"/>
                    </a:cubicBezTo>
                    <a:cubicBezTo>
                      <a:pt x="89" y="0"/>
                      <a:pt x="0"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0"/>
              <p:cNvSpPr/>
              <p:nvPr/>
            </p:nvSpPr>
            <p:spPr>
              <a:xfrm>
                <a:off x="7181565" y="3612756"/>
                <a:ext cx="1751" cy="1170"/>
              </a:xfrm>
              <a:custGeom>
                <a:rect b="b" l="l" r="r" t="t"/>
                <a:pathLst>
                  <a:path extrusionOk="0" h="179" w="268">
                    <a:moveTo>
                      <a:pt x="1" y="178"/>
                    </a:moveTo>
                    <a:lnTo>
                      <a:pt x="267" y="1"/>
                    </a:ln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0"/>
              <p:cNvSpPr/>
              <p:nvPr/>
            </p:nvSpPr>
            <p:spPr>
              <a:xfrm>
                <a:off x="7180990" y="3611600"/>
                <a:ext cx="2326" cy="2326"/>
              </a:xfrm>
              <a:custGeom>
                <a:rect b="b" l="l" r="r" t="t"/>
                <a:pathLst>
                  <a:path extrusionOk="0" h="356" w="356">
                    <a:moveTo>
                      <a:pt x="355" y="0"/>
                    </a:moveTo>
                    <a:cubicBezTo>
                      <a:pt x="266" y="178"/>
                      <a:pt x="178" y="266"/>
                      <a:pt x="0" y="355"/>
                    </a:cubicBezTo>
                    <a:lnTo>
                      <a:pt x="89" y="355"/>
                    </a:lnTo>
                    <a:lnTo>
                      <a:pt x="355" y="178"/>
                    </a:lnTo>
                    <a:lnTo>
                      <a:pt x="355"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0"/>
              <p:cNvSpPr/>
              <p:nvPr/>
            </p:nvSpPr>
            <p:spPr>
              <a:xfrm>
                <a:off x="7179246" y="3613919"/>
                <a:ext cx="1751" cy="582"/>
              </a:xfrm>
              <a:custGeom>
                <a:rect b="b" l="l" r="r" t="t"/>
                <a:pathLst>
                  <a:path extrusionOk="0" h="89" w="268">
                    <a:moveTo>
                      <a:pt x="1" y="89"/>
                    </a:moveTo>
                    <a:cubicBezTo>
                      <a:pt x="90" y="89"/>
                      <a:pt x="178" y="0"/>
                      <a:pt x="267" y="0"/>
                    </a:cubicBezTo>
                    <a:cubicBezTo>
                      <a:pt x="178" y="0"/>
                      <a:pt x="90" y="89"/>
                      <a:pt x="1"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0"/>
              <p:cNvSpPr/>
              <p:nvPr/>
            </p:nvSpPr>
            <p:spPr>
              <a:xfrm>
                <a:off x="7179246" y="3613919"/>
                <a:ext cx="1751" cy="582"/>
              </a:xfrm>
              <a:custGeom>
                <a:rect b="b" l="l" r="r" t="t"/>
                <a:pathLst>
                  <a:path extrusionOk="0" h="89" w="268">
                    <a:moveTo>
                      <a:pt x="1" y="89"/>
                    </a:moveTo>
                    <a:lnTo>
                      <a:pt x="1" y="89"/>
                    </a:lnTo>
                    <a:cubicBezTo>
                      <a:pt x="90" y="89"/>
                      <a:pt x="178" y="0"/>
                      <a:pt x="267" y="0"/>
                    </a:cubicBezTo>
                    <a:lnTo>
                      <a:pt x="267" y="0"/>
                    </a:lnTo>
                    <a:cubicBezTo>
                      <a:pt x="178" y="0"/>
                      <a:pt x="90" y="89"/>
                      <a:pt x="1"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0"/>
              <p:cNvSpPr/>
              <p:nvPr/>
            </p:nvSpPr>
            <p:spPr>
              <a:xfrm>
                <a:off x="7179246" y="3611600"/>
                <a:ext cx="4070" cy="2902"/>
              </a:xfrm>
              <a:custGeom>
                <a:rect b="b" l="l" r="r" t="t"/>
                <a:pathLst>
                  <a:path extrusionOk="0" h="444" w="623">
                    <a:moveTo>
                      <a:pt x="533" y="0"/>
                    </a:moveTo>
                    <a:cubicBezTo>
                      <a:pt x="445" y="89"/>
                      <a:pt x="356" y="178"/>
                      <a:pt x="267" y="266"/>
                    </a:cubicBezTo>
                    <a:lnTo>
                      <a:pt x="1" y="444"/>
                    </a:lnTo>
                    <a:cubicBezTo>
                      <a:pt x="90" y="444"/>
                      <a:pt x="178" y="355"/>
                      <a:pt x="267" y="355"/>
                    </a:cubicBezTo>
                    <a:cubicBezTo>
                      <a:pt x="445" y="266"/>
                      <a:pt x="533" y="178"/>
                      <a:pt x="622"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0"/>
              <p:cNvSpPr/>
              <p:nvPr/>
            </p:nvSpPr>
            <p:spPr>
              <a:xfrm>
                <a:off x="7178090" y="3615076"/>
                <a:ext cx="7" cy="7"/>
              </a:xfrm>
              <a:custGeom>
                <a:rect b="b" l="l" r="r" t="t"/>
                <a:pathLst>
                  <a:path extrusionOk="0" h="1" w="1">
                    <a:moveTo>
                      <a:pt x="0" y="1"/>
                    </a:moveTo>
                    <a:lnTo>
                      <a:pt x="0" y="1"/>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0"/>
              <p:cNvSpPr/>
              <p:nvPr/>
            </p:nvSpPr>
            <p:spPr>
              <a:xfrm>
                <a:off x="7180990" y="3611600"/>
                <a:ext cx="1744" cy="1745"/>
              </a:xfrm>
              <a:custGeom>
                <a:rect b="b" l="l" r="r" t="t"/>
                <a:pathLst>
                  <a:path extrusionOk="0" h="267" w="267">
                    <a:moveTo>
                      <a:pt x="266" y="0"/>
                    </a:moveTo>
                    <a:cubicBezTo>
                      <a:pt x="178" y="89"/>
                      <a:pt x="89" y="178"/>
                      <a:pt x="0" y="266"/>
                    </a:cubicBezTo>
                    <a:cubicBezTo>
                      <a:pt x="89" y="178"/>
                      <a:pt x="178" y="89"/>
                      <a:pt x="266"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0"/>
              <p:cNvSpPr/>
              <p:nvPr/>
            </p:nvSpPr>
            <p:spPr>
              <a:xfrm>
                <a:off x="7182728" y="3611600"/>
                <a:ext cx="7" cy="7"/>
              </a:xfrm>
              <a:custGeom>
                <a:rect b="b" l="l" r="r" t="t"/>
                <a:pathLst>
                  <a:path extrusionOk="0" h="1" w="1">
                    <a:moveTo>
                      <a:pt x="0" y="0"/>
                    </a:move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0"/>
              <p:cNvSpPr/>
              <p:nvPr/>
            </p:nvSpPr>
            <p:spPr>
              <a:xfrm>
                <a:off x="7178671" y="3614494"/>
                <a:ext cx="581" cy="7"/>
              </a:xfrm>
              <a:custGeom>
                <a:rect b="b" l="l" r="r" t="t"/>
                <a:pathLst>
                  <a:path extrusionOk="0" h="1" w="89">
                    <a:moveTo>
                      <a:pt x="0" y="1"/>
                    </a:moveTo>
                    <a:lnTo>
                      <a:pt x="0" y="1"/>
                    </a:lnTo>
                    <a:lnTo>
                      <a:pt x="89" y="1"/>
                    </a:lnTo>
                    <a:cubicBezTo>
                      <a:pt x="89" y="1"/>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0"/>
              <p:cNvSpPr/>
              <p:nvPr/>
            </p:nvSpPr>
            <p:spPr>
              <a:xfrm>
                <a:off x="7178090" y="3614494"/>
                <a:ext cx="588" cy="588"/>
              </a:xfrm>
              <a:custGeom>
                <a:rect b="b" l="l" r="r" t="t"/>
                <a:pathLst>
                  <a:path extrusionOk="0" h="90" w="90">
                    <a:moveTo>
                      <a:pt x="0" y="1"/>
                    </a:moveTo>
                    <a:lnTo>
                      <a:pt x="0" y="90"/>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0"/>
              <p:cNvSpPr/>
              <p:nvPr/>
            </p:nvSpPr>
            <p:spPr>
              <a:xfrm>
                <a:off x="7178671" y="3614494"/>
                <a:ext cx="7" cy="7"/>
              </a:xfrm>
              <a:custGeom>
                <a:rect b="b" l="l" r="r" t="t"/>
                <a:pathLst>
                  <a:path extrusionOk="0" h="1" w="1">
                    <a:moveTo>
                      <a:pt x="0" y="1"/>
                    </a:moveTo>
                    <a:lnTo>
                      <a:pt x="0" y="1"/>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0"/>
              <p:cNvSpPr/>
              <p:nvPr/>
            </p:nvSpPr>
            <p:spPr>
              <a:xfrm>
                <a:off x="7178671" y="3614494"/>
                <a:ext cx="7" cy="7"/>
              </a:xfrm>
              <a:custGeom>
                <a:rect b="b" l="l" r="r" t="t"/>
                <a:pathLst>
                  <a:path extrusionOk="0" h="1" w="1">
                    <a:moveTo>
                      <a:pt x="0" y="1"/>
                    </a:move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20"/>
              <p:cNvSpPr/>
              <p:nvPr/>
            </p:nvSpPr>
            <p:spPr>
              <a:xfrm>
                <a:off x="7178090" y="3614494"/>
                <a:ext cx="588" cy="7"/>
              </a:xfrm>
              <a:custGeom>
                <a:rect b="b" l="l" r="r" t="t"/>
                <a:pathLst>
                  <a:path extrusionOk="0" h="1" w="90">
                    <a:moveTo>
                      <a:pt x="0" y="1"/>
                    </a:moveTo>
                    <a:cubicBezTo>
                      <a:pt x="0" y="1"/>
                      <a:pt x="89" y="1"/>
                      <a:pt x="89" y="1"/>
                    </a:cubicBezTo>
                    <a:cubicBezTo>
                      <a:pt x="89" y="1"/>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20"/>
              <p:cNvSpPr/>
              <p:nvPr/>
            </p:nvSpPr>
            <p:spPr>
              <a:xfrm>
                <a:off x="7178671" y="3614494"/>
                <a:ext cx="581" cy="7"/>
              </a:xfrm>
              <a:custGeom>
                <a:rect b="b" l="l" r="r" t="t"/>
                <a:pathLst>
                  <a:path extrusionOk="0" h="1" w="89">
                    <a:moveTo>
                      <a:pt x="0" y="1"/>
                    </a:moveTo>
                    <a:cubicBezTo>
                      <a:pt x="0" y="1"/>
                      <a:pt x="89" y="1"/>
                      <a:pt x="89" y="1"/>
                    </a:cubicBezTo>
                    <a:lnTo>
                      <a:pt x="89" y="1"/>
                    </a:lnTo>
                    <a:cubicBezTo>
                      <a:pt x="89" y="1"/>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0"/>
              <p:cNvSpPr/>
              <p:nvPr/>
            </p:nvSpPr>
            <p:spPr>
              <a:xfrm>
                <a:off x="7178090" y="3614494"/>
                <a:ext cx="588" cy="7"/>
              </a:xfrm>
              <a:custGeom>
                <a:rect b="b" l="l" r="r" t="t"/>
                <a:pathLst>
                  <a:path extrusionOk="0" h="1" w="90">
                    <a:moveTo>
                      <a:pt x="0" y="1"/>
                    </a:moveTo>
                    <a:lnTo>
                      <a:pt x="0" y="1"/>
                    </a:lnTo>
                    <a:cubicBezTo>
                      <a:pt x="0" y="1"/>
                      <a:pt x="89" y="1"/>
                      <a:pt x="89" y="1"/>
                    </a:cubicBezTo>
                    <a:lnTo>
                      <a:pt x="89" y="1"/>
                    </a:lnTo>
                    <a:cubicBezTo>
                      <a:pt x="89" y="1"/>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20"/>
              <p:cNvSpPr/>
              <p:nvPr/>
            </p:nvSpPr>
            <p:spPr>
              <a:xfrm>
                <a:off x="7178671" y="3614494"/>
                <a:ext cx="581" cy="7"/>
              </a:xfrm>
              <a:custGeom>
                <a:rect b="b" l="l" r="r" t="t"/>
                <a:pathLst>
                  <a:path extrusionOk="0" h="1" w="89">
                    <a:moveTo>
                      <a:pt x="0" y="1"/>
                    </a:moveTo>
                    <a:cubicBezTo>
                      <a:pt x="0" y="1"/>
                      <a:pt x="89" y="1"/>
                      <a:pt x="89" y="1"/>
                    </a:cubicBezTo>
                    <a:lnTo>
                      <a:pt x="89" y="1"/>
                    </a:lnTo>
                    <a:cubicBezTo>
                      <a:pt x="89" y="1"/>
                      <a:pt x="0" y="1"/>
                      <a:pt x="0" y="1"/>
                    </a:cubicBezTo>
                    <a:cubicBezTo>
                      <a:pt x="0" y="1"/>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20"/>
              <p:cNvSpPr/>
              <p:nvPr/>
            </p:nvSpPr>
            <p:spPr>
              <a:xfrm>
                <a:off x="7178090" y="3608698"/>
                <a:ext cx="588" cy="5803"/>
              </a:xfrm>
              <a:custGeom>
                <a:rect b="b" l="l" r="r" t="t"/>
                <a:pathLst>
                  <a:path extrusionOk="0" h="888" w="90">
                    <a:moveTo>
                      <a:pt x="0" y="0"/>
                    </a:moveTo>
                    <a:lnTo>
                      <a:pt x="0" y="888"/>
                    </a:lnTo>
                    <a:lnTo>
                      <a:pt x="89" y="888"/>
                    </a:lnTo>
                    <a:lnTo>
                      <a:pt x="89" y="89"/>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0"/>
              <p:cNvSpPr/>
              <p:nvPr/>
            </p:nvSpPr>
            <p:spPr>
              <a:xfrm>
                <a:off x="7178671" y="3609280"/>
                <a:ext cx="4063" cy="5221"/>
              </a:xfrm>
              <a:custGeom>
                <a:rect b="b" l="l" r="r" t="t"/>
                <a:pathLst>
                  <a:path extrusionOk="0" h="799" w="622">
                    <a:moveTo>
                      <a:pt x="0" y="0"/>
                    </a:moveTo>
                    <a:lnTo>
                      <a:pt x="0" y="799"/>
                    </a:lnTo>
                    <a:lnTo>
                      <a:pt x="89" y="799"/>
                    </a:lnTo>
                    <a:lnTo>
                      <a:pt x="355" y="621"/>
                    </a:lnTo>
                    <a:cubicBezTo>
                      <a:pt x="444" y="533"/>
                      <a:pt x="533" y="444"/>
                      <a:pt x="621" y="355"/>
                    </a:cubicBez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20"/>
              <p:cNvSpPr/>
              <p:nvPr/>
            </p:nvSpPr>
            <p:spPr>
              <a:xfrm>
                <a:off x="7158372" y="3611600"/>
                <a:ext cx="15084" cy="11606"/>
              </a:xfrm>
              <a:custGeom>
                <a:rect b="b" l="l" r="r" t="t"/>
                <a:pathLst>
                  <a:path extrusionOk="0" h="1776" w="2309">
                    <a:moveTo>
                      <a:pt x="2220" y="0"/>
                    </a:moveTo>
                    <a:lnTo>
                      <a:pt x="1" y="1243"/>
                    </a:lnTo>
                    <a:lnTo>
                      <a:pt x="888" y="1775"/>
                    </a:lnTo>
                    <a:lnTo>
                      <a:pt x="2308" y="976"/>
                    </a:lnTo>
                    <a:lnTo>
                      <a:pt x="2308" y="89"/>
                    </a:lnTo>
                    <a:lnTo>
                      <a:pt x="222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20"/>
              <p:cNvSpPr/>
              <p:nvPr/>
            </p:nvSpPr>
            <p:spPr>
              <a:xfrm>
                <a:off x="7161273" y="3618558"/>
                <a:ext cx="7" cy="6385"/>
              </a:xfrm>
              <a:custGeom>
                <a:rect b="b" l="l" r="r" t="t"/>
                <a:pathLst>
                  <a:path extrusionOk="0" h="977" w="1">
                    <a:moveTo>
                      <a:pt x="0" y="0"/>
                    </a:moveTo>
                    <a:lnTo>
                      <a:pt x="0" y="0"/>
                    </a:lnTo>
                    <a:lnTo>
                      <a:pt x="0" y="976"/>
                    </a:lnTo>
                    <a:lnTo>
                      <a:pt x="0" y="976"/>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20"/>
              <p:cNvSpPr/>
              <p:nvPr/>
            </p:nvSpPr>
            <p:spPr>
              <a:xfrm>
                <a:off x="7173451" y="3612175"/>
                <a:ext cx="4645" cy="5810"/>
              </a:xfrm>
              <a:custGeom>
                <a:rect b="b" l="l" r="r" t="t"/>
                <a:pathLst>
                  <a:path extrusionOk="0" h="889" w="711">
                    <a:moveTo>
                      <a:pt x="0" y="1"/>
                    </a:moveTo>
                    <a:lnTo>
                      <a:pt x="0" y="888"/>
                    </a:lnTo>
                    <a:lnTo>
                      <a:pt x="710" y="445"/>
                    </a:lnTo>
                    <a:lnTo>
                      <a:pt x="710" y="356"/>
                    </a:lnTo>
                    <a:cubicBezTo>
                      <a:pt x="622" y="356"/>
                      <a:pt x="533" y="267"/>
                      <a:pt x="444" y="267"/>
                    </a:cubicBezTo>
                    <a:lnTo>
                      <a:pt x="355" y="267"/>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20"/>
              <p:cNvSpPr/>
              <p:nvPr/>
            </p:nvSpPr>
            <p:spPr>
              <a:xfrm>
                <a:off x="7175770" y="3613919"/>
                <a:ext cx="588" cy="7"/>
              </a:xfrm>
              <a:custGeom>
                <a:rect b="b" l="l" r="r" t="t"/>
                <a:pathLst>
                  <a:path extrusionOk="0" h="1" w="90">
                    <a:moveTo>
                      <a:pt x="0" y="0"/>
                    </a:moveTo>
                    <a:cubicBezTo>
                      <a:pt x="0" y="0"/>
                      <a:pt x="89" y="0"/>
                      <a:pt x="89" y="0"/>
                    </a:cubicBezTo>
                    <a:lnTo>
                      <a:pt x="89" y="0"/>
                    </a:lnTo>
                    <a:cubicBezTo>
                      <a:pt x="89" y="0"/>
                      <a:pt x="0"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0"/>
              <p:cNvSpPr/>
              <p:nvPr/>
            </p:nvSpPr>
            <p:spPr>
              <a:xfrm>
                <a:off x="7173451" y="3612175"/>
                <a:ext cx="2326" cy="1751"/>
              </a:xfrm>
              <a:custGeom>
                <a:rect b="b" l="l" r="r" t="t"/>
                <a:pathLst>
                  <a:path extrusionOk="0" h="268" w="356">
                    <a:moveTo>
                      <a:pt x="0" y="1"/>
                    </a:moveTo>
                    <a:lnTo>
                      <a:pt x="355" y="26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0"/>
              <p:cNvSpPr/>
              <p:nvPr/>
            </p:nvSpPr>
            <p:spPr>
              <a:xfrm>
                <a:off x="7172870" y="3611600"/>
                <a:ext cx="588" cy="582"/>
              </a:xfrm>
              <a:custGeom>
                <a:rect b="b" l="l" r="r" t="t"/>
                <a:pathLst>
                  <a:path extrusionOk="0" h="89" w="90">
                    <a:moveTo>
                      <a:pt x="1" y="0"/>
                    </a:moveTo>
                    <a:lnTo>
                      <a:pt x="89" y="89"/>
                    </a:lnTo>
                    <a:lnTo>
                      <a:pt x="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0"/>
              <p:cNvSpPr/>
              <p:nvPr/>
            </p:nvSpPr>
            <p:spPr>
              <a:xfrm>
                <a:off x="7173451" y="3611018"/>
                <a:ext cx="2907" cy="2908"/>
              </a:xfrm>
              <a:custGeom>
                <a:rect b="b" l="l" r="r" t="t"/>
                <a:pathLst>
                  <a:path extrusionOk="0" h="445" w="445">
                    <a:moveTo>
                      <a:pt x="0" y="0"/>
                    </a:moveTo>
                    <a:lnTo>
                      <a:pt x="0" y="89"/>
                    </a:lnTo>
                    <a:lnTo>
                      <a:pt x="0" y="178"/>
                    </a:lnTo>
                    <a:lnTo>
                      <a:pt x="355" y="444"/>
                    </a:lnTo>
                    <a:lnTo>
                      <a:pt x="444" y="444"/>
                    </a:lnTo>
                    <a:cubicBezTo>
                      <a:pt x="267" y="355"/>
                      <a:pt x="89" y="178"/>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0"/>
              <p:cNvSpPr/>
              <p:nvPr/>
            </p:nvSpPr>
            <p:spPr>
              <a:xfrm>
                <a:off x="7176352" y="3613919"/>
                <a:ext cx="1744" cy="582"/>
              </a:xfrm>
              <a:custGeom>
                <a:rect b="b" l="l" r="r" t="t"/>
                <a:pathLst>
                  <a:path extrusionOk="0" h="89" w="267">
                    <a:moveTo>
                      <a:pt x="0" y="0"/>
                    </a:moveTo>
                    <a:cubicBezTo>
                      <a:pt x="89" y="0"/>
                      <a:pt x="178" y="89"/>
                      <a:pt x="266" y="89"/>
                    </a:cubicBezTo>
                    <a:lnTo>
                      <a:pt x="266" y="89"/>
                    </a:lnTo>
                    <a:cubicBezTo>
                      <a:pt x="178" y="89"/>
                      <a:pt x="89"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0"/>
              <p:cNvSpPr/>
              <p:nvPr/>
            </p:nvSpPr>
            <p:spPr>
              <a:xfrm>
                <a:off x="7176352" y="3613919"/>
                <a:ext cx="1744" cy="582"/>
              </a:xfrm>
              <a:custGeom>
                <a:rect b="b" l="l" r="r" t="t"/>
                <a:pathLst>
                  <a:path extrusionOk="0" h="89" w="267">
                    <a:moveTo>
                      <a:pt x="0" y="0"/>
                    </a:moveTo>
                    <a:cubicBezTo>
                      <a:pt x="89" y="0"/>
                      <a:pt x="178" y="89"/>
                      <a:pt x="266" y="89"/>
                    </a:cubicBezTo>
                    <a:lnTo>
                      <a:pt x="266" y="89"/>
                    </a:lnTo>
                    <a:cubicBezTo>
                      <a:pt x="178" y="89"/>
                      <a:pt x="89"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0"/>
              <p:cNvSpPr/>
              <p:nvPr/>
            </p:nvSpPr>
            <p:spPr>
              <a:xfrm>
                <a:off x="7173451" y="3608698"/>
                <a:ext cx="4645" cy="5803"/>
              </a:xfrm>
              <a:custGeom>
                <a:rect b="b" l="l" r="r" t="t"/>
                <a:pathLst>
                  <a:path extrusionOk="0" h="888" w="711">
                    <a:moveTo>
                      <a:pt x="710" y="0"/>
                    </a:moveTo>
                    <a:lnTo>
                      <a:pt x="0" y="355"/>
                    </a:lnTo>
                    <a:cubicBezTo>
                      <a:pt x="89" y="533"/>
                      <a:pt x="267" y="710"/>
                      <a:pt x="444" y="799"/>
                    </a:cubicBezTo>
                    <a:cubicBezTo>
                      <a:pt x="533" y="799"/>
                      <a:pt x="622" y="888"/>
                      <a:pt x="710" y="888"/>
                    </a:cubicBezTo>
                    <a:lnTo>
                      <a:pt x="71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0"/>
              <p:cNvSpPr/>
              <p:nvPr/>
            </p:nvSpPr>
            <p:spPr>
              <a:xfrm>
                <a:off x="7126484" y="3631894"/>
                <a:ext cx="15077" cy="12769"/>
              </a:xfrm>
              <a:custGeom>
                <a:rect b="b" l="l" r="r" t="t"/>
                <a:pathLst>
                  <a:path extrusionOk="0" h="1954" w="2308">
                    <a:moveTo>
                      <a:pt x="1775" y="1"/>
                    </a:moveTo>
                    <a:lnTo>
                      <a:pt x="0" y="977"/>
                    </a:lnTo>
                    <a:lnTo>
                      <a:pt x="0" y="1953"/>
                    </a:lnTo>
                    <a:lnTo>
                      <a:pt x="2308" y="622"/>
                    </a:lnTo>
                    <a:lnTo>
                      <a:pt x="1775"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0"/>
              <p:cNvSpPr/>
              <p:nvPr/>
            </p:nvSpPr>
            <p:spPr>
              <a:xfrm>
                <a:off x="7094589" y="3649869"/>
                <a:ext cx="15084" cy="9868"/>
              </a:xfrm>
              <a:custGeom>
                <a:rect b="b" l="l" r="r" t="t"/>
                <a:pathLst>
                  <a:path extrusionOk="0" h="1510" w="2309">
                    <a:moveTo>
                      <a:pt x="1687" y="1"/>
                    </a:moveTo>
                    <a:lnTo>
                      <a:pt x="1" y="977"/>
                    </a:lnTo>
                    <a:lnTo>
                      <a:pt x="888" y="1510"/>
                    </a:lnTo>
                    <a:lnTo>
                      <a:pt x="2308" y="711"/>
                    </a:lnTo>
                    <a:lnTo>
                      <a:pt x="168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20"/>
              <p:cNvSpPr/>
              <p:nvPr/>
            </p:nvSpPr>
            <p:spPr>
              <a:xfrm>
                <a:off x="7155472" y="3621453"/>
                <a:ext cx="588" cy="6391"/>
              </a:xfrm>
              <a:custGeom>
                <a:rect b="b" l="l" r="r" t="t"/>
                <a:pathLst>
                  <a:path extrusionOk="0" h="978" w="90">
                    <a:moveTo>
                      <a:pt x="1" y="1"/>
                    </a:moveTo>
                    <a:lnTo>
                      <a:pt x="1" y="977"/>
                    </a:lnTo>
                    <a:lnTo>
                      <a:pt x="90" y="977"/>
                    </a:lnTo>
                    <a:lnTo>
                      <a:pt x="9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20"/>
              <p:cNvSpPr/>
              <p:nvPr/>
            </p:nvSpPr>
            <p:spPr>
              <a:xfrm>
                <a:off x="7153152" y="3619715"/>
                <a:ext cx="11027" cy="6385"/>
              </a:xfrm>
              <a:custGeom>
                <a:rect b="b" l="l" r="r" t="t"/>
                <a:pathLst>
                  <a:path extrusionOk="0" h="977" w="1688">
                    <a:moveTo>
                      <a:pt x="800" y="1"/>
                    </a:moveTo>
                    <a:lnTo>
                      <a:pt x="1" y="533"/>
                    </a:lnTo>
                    <a:lnTo>
                      <a:pt x="800" y="977"/>
                    </a:lnTo>
                    <a:lnTo>
                      <a:pt x="1687" y="533"/>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0"/>
              <p:cNvSpPr/>
              <p:nvPr/>
            </p:nvSpPr>
            <p:spPr>
              <a:xfrm>
                <a:off x="7151996" y="3623197"/>
                <a:ext cx="6382" cy="4065"/>
              </a:xfrm>
              <a:custGeom>
                <a:rect b="b" l="l" r="r" t="t"/>
                <a:pathLst>
                  <a:path extrusionOk="0" h="622" w="977">
                    <a:moveTo>
                      <a:pt x="178" y="0"/>
                    </a:moveTo>
                    <a:lnTo>
                      <a:pt x="0" y="89"/>
                    </a:lnTo>
                    <a:lnTo>
                      <a:pt x="799" y="621"/>
                    </a:lnTo>
                    <a:lnTo>
                      <a:pt x="977" y="444"/>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20"/>
              <p:cNvSpPr/>
              <p:nvPr/>
            </p:nvSpPr>
            <p:spPr>
              <a:xfrm>
                <a:off x="7105610" y="3644655"/>
                <a:ext cx="10439" cy="9861"/>
              </a:xfrm>
              <a:custGeom>
                <a:rect b="b" l="l" r="r" t="t"/>
                <a:pathLst>
                  <a:path extrusionOk="0" h="1509" w="1598">
                    <a:moveTo>
                      <a:pt x="1598" y="0"/>
                    </a:moveTo>
                    <a:lnTo>
                      <a:pt x="0" y="799"/>
                    </a:lnTo>
                    <a:lnTo>
                      <a:pt x="621" y="1509"/>
                    </a:lnTo>
                    <a:lnTo>
                      <a:pt x="1598" y="888"/>
                    </a:lnTo>
                    <a:lnTo>
                      <a:pt x="159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20"/>
              <p:cNvSpPr/>
              <p:nvPr/>
            </p:nvSpPr>
            <p:spPr>
              <a:xfrm>
                <a:off x="7121264" y="3638271"/>
                <a:ext cx="5226" cy="9286"/>
              </a:xfrm>
              <a:custGeom>
                <a:rect b="b" l="l" r="r" t="t"/>
                <a:pathLst>
                  <a:path extrusionOk="0" h="1421" w="800">
                    <a:moveTo>
                      <a:pt x="799" y="1"/>
                    </a:moveTo>
                    <a:lnTo>
                      <a:pt x="0" y="445"/>
                    </a:lnTo>
                    <a:lnTo>
                      <a:pt x="0" y="1421"/>
                    </a:lnTo>
                    <a:lnTo>
                      <a:pt x="799" y="977"/>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0"/>
              <p:cNvSpPr/>
              <p:nvPr/>
            </p:nvSpPr>
            <p:spPr>
              <a:xfrm>
                <a:off x="7116044" y="3641173"/>
                <a:ext cx="5226" cy="9286"/>
              </a:xfrm>
              <a:custGeom>
                <a:rect b="b" l="l" r="r" t="t"/>
                <a:pathLst>
                  <a:path extrusionOk="0" h="1421" w="800">
                    <a:moveTo>
                      <a:pt x="799" y="1"/>
                    </a:moveTo>
                    <a:lnTo>
                      <a:pt x="1" y="533"/>
                    </a:lnTo>
                    <a:lnTo>
                      <a:pt x="1" y="1421"/>
                    </a:lnTo>
                    <a:lnTo>
                      <a:pt x="799" y="977"/>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0"/>
              <p:cNvSpPr/>
              <p:nvPr/>
            </p:nvSpPr>
            <p:spPr>
              <a:xfrm>
                <a:off x="7069658" y="3654508"/>
                <a:ext cx="8701" cy="9868"/>
              </a:xfrm>
              <a:custGeom>
                <a:rect b="b" l="l" r="r" t="t"/>
                <a:pathLst>
                  <a:path extrusionOk="0" h="1510" w="1332">
                    <a:moveTo>
                      <a:pt x="0" y="1"/>
                    </a:moveTo>
                    <a:lnTo>
                      <a:pt x="0" y="1510"/>
                    </a:lnTo>
                    <a:lnTo>
                      <a:pt x="1332" y="800"/>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0"/>
              <p:cNvSpPr/>
              <p:nvPr/>
            </p:nvSpPr>
            <p:spPr>
              <a:xfrm>
                <a:off x="7075453" y="3666113"/>
                <a:ext cx="27842" cy="16246"/>
              </a:xfrm>
              <a:custGeom>
                <a:rect b="b" l="l" r="r" t="t"/>
                <a:pathLst>
                  <a:path extrusionOk="0" h="2486" w="4262">
                    <a:moveTo>
                      <a:pt x="2131" y="0"/>
                    </a:moveTo>
                    <a:lnTo>
                      <a:pt x="1" y="1243"/>
                    </a:lnTo>
                    <a:lnTo>
                      <a:pt x="2131" y="2485"/>
                    </a:lnTo>
                    <a:lnTo>
                      <a:pt x="4261" y="1243"/>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0"/>
              <p:cNvSpPr/>
              <p:nvPr/>
            </p:nvSpPr>
            <p:spPr>
              <a:xfrm>
                <a:off x="7100390" y="3680030"/>
                <a:ext cx="55663" cy="40602"/>
              </a:xfrm>
              <a:custGeom>
                <a:rect b="b" l="l" r="r" t="t"/>
                <a:pathLst>
                  <a:path extrusionOk="0" h="6213" w="8521">
                    <a:moveTo>
                      <a:pt x="2130" y="0"/>
                    </a:moveTo>
                    <a:lnTo>
                      <a:pt x="0" y="1243"/>
                    </a:lnTo>
                    <a:lnTo>
                      <a:pt x="8521" y="6213"/>
                    </a:lnTo>
                    <a:lnTo>
                      <a:pt x="8521" y="3728"/>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0"/>
              <p:cNvSpPr/>
              <p:nvPr/>
            </p:nvSpPr>
            <p:spPr>
              <a:xfrm>
                <a:off x="7100390" y="3680030"/>
                <a:ext cx="13921" cy="8123"/>
              </a:xfrm>
              <a:custGeom>
                <a:rect b="b" l="l" r="r" t="t"/>
                <a:pathLst>
                  <a:path extrusionOk="0" h="1243" w="2131">
                    <a:moveTo>
                      <a:pt x="0" y="1243"/>
                    </a:moveTo>
                    <a:lnTo>
                      <a:pt x="2130" y="0"/>
                    </a:lnTo>
                    <a:lnTo>
                      <a:pt x="2130" y="0"/>
                    </a:lnTo>
                    <a:lnTo>
                      <a:pt x="0"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0"/>
              <p:cNvSpPr/>
              <p:nvPr/>
            </p:nvSpPr>
            <p:spPr>
              <a:xfrm>
                <a:off x="7089368" y="3674228"/>
                <a:ext cx="13927" cy="8130"/>
              </a:xfrm>
              <a:custGeom>
                <a:rect b="b" l="l" r="r" t="t"/>
                <a:pathLst>
                  <a:path extrusionOk="0" h="1244" w="2132">
                    <a:moveTo>
                      <a:pt x="1" y="1243"/>
                    </a:moveTo>
                    <a:lnTo>
                      <a:pt x="2131" y="1"/>
                    </a:lnTo>
                    <a:lnTo>
                      <a:pt x="2131" y="1"/>
                    </a:lnTo>
                    <a:lnTo>
                      <a:pt x="1"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0"/>
              <p:cNvSpPr/>
              <p:nvPr/>
            </p:nvSpPr>
            <p:spPr>
              <a:xfrm>
                <a:off x="7089368" y="3674228"/>
                <a:ext cx="19722" cy="11025"/>
              </a:xfrm>
              <a:custGeom>
                <a:rect b="b" l="l" r="r" t="t"/>
                <a:pathLst>
                  <a:path extrusionOk="0" h="1687" w="3019">
                    <a:moveTo>
                      <a:pt x="2131" y="1"/>
                    </a:moveTo>
                    <a:lnTo>
                      <a:pt x="1" y="1243"/>
                    </a:lnTo>
                    <a:lnTo>
                      <a:pt x="800" y="1687"/>
                    </a:lnTo>
                    <a:lnTo>
                      <a:pt x="3019" y="444"/>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20"/>
              <p:cNvSpPr/>
              <p:nvPr/>
            </p:nvSpPr>
            <p:spPr>
              <a:xfrm>
                <a:off x="7094589" y="3677129"/>
                <a:ext cx="19722" cy="11025"/>
              </a:xfrm>
              <a:custGeom>
                <a:rect b="b" l="l" r="r" t="t"/>
                <a:pathLst>
                  <a:path extrusionOk="0" h="1687" w="3019">
                    <a:moveTo>
                      <a:pt x="2220" y="0"/>
                    </a:moveTo>
                    <a:lnTo>
                      <a:pt x="1" y="1243"/>
                    </a:lnTo>
                    <a:lnTo>
                      <a:pt x="888" y="1687"/>
                    </a:lnTo>
                    <a:lnTo>
                      <a:pt x="3018" y="444"/>
                    </a:lnTo>
                    <a:lnTo>
                      <a:pt x="222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20"/>
              <p:cNvSpPr/>
              <p:nvPr/>
            </p:nvSpPr>
            <p:spPr>
              <a:xfrm>
                <a:off x="7094589" y="3677129"/>
                <a:ext cx="14502" cy="8123"/>
              </a:xfrm>
              <a:custGeom>
                <a:rect b="b" l="l" r="r" t="t"/>
                <a:pathLst>
                  <a:path extrusionOk="0" h="1243" w="2220">
                    <a:moveTo>
                      <a:pt x="1" y="1243"/>
                    </a:moveTo>
                    <a:lnTo>
                      <a:pt x="2220" y="0"/>
                    </a:lnTo>
                    <a:lnTo>
                      <a:pt x="2220" y="0"/>
                    </a:lnTo>
                    <a:lnTo>
                      <a:pt x="1" y="1243"/>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0"/>
              <p:cNvSpPr/>
              <p:nvPr/>
            </p:nvSpPr>
            <p:spPr>
              <a:xfrm>
                <a:off x="7069658" y="3659729"/>
                <a:ext cx="14502" cy="11031"/>
              </a:xfrm>
              <a:custGeom>
                <a:rect b="b" l="l" r="r" t="t"/>
                <a:pathLst>
                  <a:path extrusionOk="0" h="1688" w="2220">
                    <a:moveTo>
                      <a:pt x="1332" y="1"/>
                    </a:moveTo>
                    <a:lnTo>
                      <a:pt x="0" y="711"/>
                    </a:lnTo>
                    <a:lnTo>
                      <a:pt x="0" y="1687"/>
                    </a:lnTo>
                    <a:lnTo>
                      <a:pt x="2219" y="445"/>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0"/>
              <p:cNvSpPr/>
              <p:nvPr/>
            </p:nvSpPr>
            <p:spPr>
              <a:xfrm>
                <a:off x="7069658" y="3662630"/>
                <a:ext cx="19715" cy="11606"/>
              </a:xfrm>
              <a:custGeom>
                <a:rect b="b" l="l" r="r" t="t"/>
                <a:pathLst>
                  <a:path extrusionOk="0" h="1776" w="3018">
                    <a:moveTo>
                      <a:pt x="2219" y="1"/>
                    </a:moveTo>
                    <a:lnTo>
                      <a:pt x="0" y="1243"/>
                    </a:lnTo>
                    <a:lnTo>
                      <a:pt x="888" y="1776"/>
                    </a:lnTo>
                    <a:lnTo>
                      <a:pt x="3018" y="533"/>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20"/>
              <p:cNvSpPr/>
              <p:nvPr/>
            </p:nvSpPr>
            <p:spPr>
              <a:xfrm>
                <a:off x="7132279" y="3624935"/>
                <a:ext cx="2907" cy="2326"/>
              </a:xfrm>
              <a:custGeom>
                <a:rect b="b" l="l" r="r" t="t"/>
                <a:pathLst>
                  <a:path extrusionOk="0" h="356" w="445">
                    <a:moveTo>
                      <a:pt x="1" y="0"/>
                    </a:moveTo>
                    <a:lnTo>
                      <a:pt x="356" y="355"/>
                    </a:lnTo>
                    <a:lnTo>
                      <a:pt x="445" y="267"/>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0"/>
              <p:cNvSpPr/>
              <p:nvPr/>
            </p:nvSpPr>
            <p:spPr>
              <a:xfrm>
                <a:off x="7141556" y="3633057"/>
                <a:ext cx="19140" cy="13926"/>
              </a:xfrm>
              <a:custGeom>
                <a:rect b="b" l="l" r="r" t="t"/>
                <a:pathLst>
                  <a:path extrusionOk="0" h="2131" w="2930">
                    <a:moveTo>
                      <a:pt x="711" y="0"/>
                    </a:moveTo>
                    <a:lnTo>
                      <a:pt x="1" y="444"/>
                    </a:lnTo>
                    <a:lnTo>
                      <a:pt x="1421" y="2130"/>
                    </a:lnTo>
                    <a:lnTo>
                      <a:pt x="2930" y="1243"/>
                    </a:lnTo>
                    <a:lnTo>
                      <a:pt x="71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0"/>
              <p:cNvSpPr/>
              <p:nvPr/>
            </p:nvSpPr>
            <p:spPr>
              <a:xfrm>
                <a:off x="7158372" y="3647550"/>
                <a:ext cx="49288" cy="35387"/>
              </a:xfrm>
              <a:custGeom>
                <a:rect b="b" l="l" r="r" t="t"/>
                <a:pathLst>
                  <a:path extrusionOk="0" h="5415" w="7545">
                    <a:moveTo>
                      <a:pt x="1953" y="1"/>
                    </a:moveTo>
                    <a:lnTo>
                      <a:pt x="1" y="1155"/>
                    </a:lnTo>
                    <a:lnTo>
                      <a:pt x="3728" y="5415"/>
                    </a:lnTo>
                    <a:lnTo>
                      <a:pt x="7545" y="3196"/>
                    </a:lnTo>
                    <a:lnTo>
                      <a:pt x="195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0"/>
              <p:cNvSpPr/>
              <p:nvPr/>
            </p:nvSpPr>
            <p:spPr>
              <a:xfrm>
                <a:off x="7151415" y="3641173"/>
                <a:ext cx="9283" cy="5810"/>
              </a:xfrm>
              <a:custGeom>
                <a:rect b="b" l="l" r="r" t="t"/>
                <a:pathLst>
                  <a:path extrusionOk="0" h="889" w="1421">
                    <a:moveTo>
                      <a:pt x="1421" y="1"/>
                    </a:moveTo>
                    <a:lnTo>
                      <a:pt x="1" y="888"/>
                    </a:lnTo>
                    <a:lnTo>
                      <a:pt x="1" y="888"/>
                    </a:lnTo>
                    <a:lnTo>
                      <a:pt x="142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0"/>
              <p:cNvSpPr/>
              <p:nvPr/>
            </p:nvSpPr>
            <p:spPr>
              <a:xfrm>
                <a:off x="7150833" y="3641173"/>
                <a:ext cx="15084" cy="9868"/>
              </a:xfrm>
              <a:custGeom>
                <a:rect b="b" l="l" r="r" t="t"/>
                <a:pathLst>
                  <a:path extrusionOk="0" h="1510" w="2309">
                    <a:moveTo>
                      <a:pt x="1510" y="1"/>
                    </a:moveTo>
                    <a:lnTo>
                      <a:pt x="1" y="888"/>
                    </a:lnTo>
                    <a:lnTo>
                      <a:pt x="622" y="1509"/>
                    </a:lnTo>
                    <a:lnTo>
                      <a:pt x="2309" y="533"/>
                    </a:lnTo>
                    <a:lnTo>
                      <a:pt x="151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0"/>
              <p:cNvSpPr/>
              <p:nvPr/>
            </p:nvSpPr>
            <p:spPr>
              <a:xfrm>
                <a:off x="7154897" y="3644655"/>
                <a:ext cx="16240" cy="10443"/>
              </a:xfrm>
              <a:custGeom>
                <a:rect b="b" l="l" r="r" t="t"/>
                <a:pathLst>
                  <a:path extrusionOk="0" h="1598" w="2486">
                    <a:moveTo>
                      <a:pt x="1687" y="0"/>
                    </a:moveTo>
                    <a:lnTo>
                      <a:pt x="0" y="976"/>
                    </a:lnTo>
                    <a:lnTo>
                      <a:pt x="533" y="1598"/>
                    </a:lnTo>
                    <a:lnTo>
                      <a:pt x="2485" y="444"/>
                    </a:lnTo>
                    <a:lnTo>
                      <a:pt x="168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0"/>
              <p:cNvSpPr/>
              <p:nvPr/>
            </p:nvSpPr>
            <p:spPr>
              <a:xfrm>
                <a:off x="7134598" y="3626674"/>
                <a:ext cx="6389" cy="5228"/>
              </a:xfrm>
              <a:custGeom>
                <a:rect b="b" l="l" r="r" t="t"/>
                <a:pathLst>
                  <a:path extrusionOk="0" h="800" w="978">
                    <a:moveTo>
                      <a:pt x="90" y="1"/>
                    </a:moveTo>
                    <a:lnTo>
                      <a:pt x="1" y="89"/>
                    </a:lnTo>
                    <a:lnTo>
                      <a:pt x="533" y="800"/>
                    </a:lnTo>
                    <a:lnTo>
                      <a:pt x="977" y="533"/>
                    </a:lnTo>
                    <a:lnTo>
                      <a:pt x="9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0"/>
              <p:cNvSpPr/>
              <p:nvPr/>
            </p:nvSpPr>
            <p:spPr>
              <a:xfrm>
                <a:off x="7138080" y="3630156"/>
                <a:ext cx="8120" cy="5803"/>
              </a:xfrm>
              <a:custGeom>
                <a:rect b="b" l="l" r="r" t="t"/>
                <a:pathLst>
                  <a:path extrusionOk="0" h="888" w="1243">
                    <a:moveTo>
                      <a:pt x="444" y="0"/>
                    </a:moveTo>
                    <a:lnTo>
                      <a:pt x="0" y="267"/>
                    </a:lnTo>
                    <a:lnTo>
                      <a:pt x="533" y="888"/>
                    </a:lnTo>
                    <a:lnTo>
                      <a:pt x="1243" y="444"/>
                    </a:lnTo>
                    <a:lnTo>
                      <a:pt x="444"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0"/>
              <p:cNvSpPr/>
              <p:nvPr/>
            </p:nvSpPr>
            <p:spPr>
              <a:xfrm>
                <a:off x="7167075" y="3739758"/>
                <a:ext cx="8701" cy="9868"/>
              </a:xfrm>
              <a:custGeom>
                <a:rect b="b" l="l" r="r" t="t"/>
                <a:pathLst>
                  <a:path extrusionOk="0" h="1510" w="1332">
                    <a:moveTo>
                      <a:pt x="0" y="1"/>
                    </a:moveTo>
                    <a:lnTo>
                      <a:pt x="0" y="1510"/>
                    </a:lnTo>
                    <a:lnTo>
                      <a:pt x="1331" y="711"/>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0"/>
              <p:cNvSpPr/>
              <p:nvPr/>
            </p:nvSpPr>
            <p:spPr>
              <a:xfrm>
                <a:off x="7172870" y="3750781"/>
                <a:ext cx="80598" cy="55103"/>
              </a:xfrm>
              <a:custGeom>
                <a:rect b="b" l="l" r="r" t="t"/>
                <a:pathLst>
                  <a:path extrusionOk="0" h="8432" w="12338">
                    <a:moveTo>
                      <a:pt x="2131" y="0"/>
                    </a:moveTo>
                    <a:lnTo>
                      <a:pt x="1" y="1243"/>
                    </a:lnTo>
                    <a:lnTo>
                      <a:pt x="12337" y="8432"/>
                    </a:lnTo>
                    <a:lnTo>
                      <a:pt x="12337" y="5947"/>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0"/>
              <p:cNvSpPr/>
              <p:nvPr/>
            </p:nvSpPr>
            <p:spPr>
              <a:xfrm>
                <a:off x="7167075" y="3744397"/>
                <a:ext cx="14496" cy="11613"/>
              </a:xfrm>
              <a:custGeom>
                <a:rect b="b" l="l" r="r" t="t"/>
                <a:pathLst>
                  <a:path extrusionOk="0" h="1777" w="2219">
                    <a:moveTo>
                      <a:pt x="1331" y="1"/>
                    </a:moveTo>
                    <a:lnTo>
                      <a:pt x="0" y="800"/>
                    </a:lnTo>
                    <a:lnTo>
                      <a:pt x="0" y="1776"/>
                    </a:lnTo>
                    <a:lnTo>
                      <a:pt x="2219" y="533"/>
                    </a:lnTo>
                    <a:lnTo>
                      <a:pt x="13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0"/>
              <p:cNvSpPr/>
              <p:nvPr/>
            </p:nvSpPr>
            <p:spPr>
              <a:xfrm>
                <a:off x="7167075" y="3747880"/>
                <a:ext cx="19715" cy="11025"/>
              </a:xfrm>
              <a:custGeom>
                <a:rect b="b" l="l" r="r" t="t"/>
                <a:pathLst>
                  <a:path extrusionOk="0" h="1687" w="3018">
                    <a:moveTo>
                      <a:pt x="2219" y="0"/>
                    </a:moveTo>
                    <a:lnTo>
                      <a:pt x="0" y="1243"/>
                    </a:lnTo>
                    <a:lnTo>
                      <a:pt x="888" y="1687"/>
                    </a:lnTo>
                    <a:lnTo>
                      <a:pt x="3018" y="444"/>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0"/>
              <p:cNvSpPr/>
              <p:nvPr/>
            </p:nvSpPr>
            <p:spPr>
              <a:xfrm>
                <a:off x="7280720" y="3645230"/>
                <a:ext cx="81179" cy="55110"/>
              </a:xfrm>
              <a:custGeom>
                <a:rect b="b" l="l" r="r" t="t"/>
                <a:pathLst>
                  <a:path extrusionOk="0" h="8433" w="12427">
                    <a:moveTo>
                      <a:pt x="1" y="1"/>
                    </a:moveTo>
                    <a:lnTo>
                      <a:pt x="1" y="2575"/>
                    </a:lnTo>
                    <a:lnTo>
                      <a:pt x="10297" y="8433"/>
                    </a:lnTo>
                    <a:lnTo>
                      <a:pt x="12427" y="7190"/>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0"/>
              <p:cNvSpPr/>
              <p:nvPr/>
            </p:nvSpPr>
            <p:spPr>
              <a:xfrm>
                <a:off x="7261009" y="3645230"/>
                <a:ext cx="8701" cy="10449"/>
              </a:xfrm>
              <a:custGeom>
                <a:rect b="b" l="l" r="r" t="t"/>
                <a:pathLst>
                  <a:path extrusionOk="0" h="1599" w="1332">
                    <a:moveTo>
                      <a:pt x="1332" y="1"/>
                    </a:moveTo>
                    <a:lnTo>
                      <a:pt x="0" y="800"/>
                    </a:lnTo>
                    <a:lnTo>
                      <a:pt x="1332" y="1598"/>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0"/>
              <p:cNvSpPr/>
              <p:nvPr/>
            </p:nvSpPr>
            <p:spPr>
              <a:xfrm>
                <a:off x="7236072" y="3656828"/>
                <a:ext cx="28416" cy="16253"/>
              </a:xfrm>
              <a:custGeom>
                <a:rect b="b" l="l" r="r" t="t"/>
                <a:pathLst>
                  <a:path extrusionOk="0" h="2487" w="4350">
                    <a:moveTo>
                      <a:pt x="2220" y="1"/>
                    </a:moveTo>
                    <a:lnTo>
                      <a:pt x="1" y="1244"/>
                    </a:lnTo>
                    <a:lnTo>
                      <a:pt x="2220" y="2486"/>
                    </a:lnTo>
                    <a:lnTo>
                      <a:pt x="4350" y="1244"/>
                    </a:lnTo>
                    <a:lnTo>
                      <a:pt x="22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0"/>
              <p:cNvSpPr/>
              <p:nvPr/>
            </p:nvSpPr>
            <p:spPr>
              <a:xfrm>
                <a:off x="7223894" y="3678286"/>
                <a:ext cx="7545" cy="9868"/>
              </a:xfrm>
              <a:custGeom>
                <a:rect b="b" l="l" r="r" t="t"/>
                <a:pathLst>
                  <a:path extrusionOk="0" h="1510" w="1155">
                    <a:moveTo>
                      <a:pt x="1" y="1"/>
                    </a:moveTo>
                    <a:lnTo>
                      <a:pt x="1" y="1510"/>
                    </a:lnTo>
                    <a:lnTo>
                      <a:pt x="1155" y="800"/>
                    </a:lnTo>
                    <a:lnTo>
                      <a:pt x="889" y="445"/>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0"/>
              <p:cNvSpPr/>
              <p:nvPr/>
            </p:nvSpPr>
            <p:spPr>
              <a:xfrm>
                <a:off x="7172870" y="3691047"/>
                <a:ext cx="26679" cy="18566"/>
              </a:xfrm>
              <a:custGeom>
                <a:rect b="b" l="l" r="r" t="t"/>
                <a:pathLst>
                  <a:path extrusionOk="0" h="2841" w="4084">
                    <a:moveTo>
                      <a:pt x="2663" y="0"/>
                    </a:moveTo>
                    <a:lnTo>
                      <a:pt x="1" y="1598"/>
                    </a:lnTo>
                    <a:lnTo>
                      <a:pt x="2131" y="2841"/>
                    </a:lnTo>
                    <a:lnTo>
                      <a:pt x="4083" y="1687"/>
                    </a:lnTo>
                    <a:lnTo>
                      <a:pt x="266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0"/>
              <p:cNvSpPr/>
              <p:nvPr/>
            </p:nvSpPr>
            <p:spPr>
              <a:xfrm>
                <a:off x="7230859" y="3664950"/>
                <a:ext cx="19715" cy="11025"/>
              </a:xfrm>
              <a:custGeom>
                <a:rect b="b" l="l" r="r" t="t"/>
                <a:pathLst>
                  <a:path extrusionOk="0" h="1687" w="3018">
                    <a:moveTo>
                      <a:pt x="799" y="1"/>
                    </a:moveTo>
                    <a:lnTo>
                      <a:pt x="0" y="444"/>
                    </a:lnTo>
                    <a:lnTo>
                      <a:pt x="2130" y="1687"/>
                    </a:lnTo>
                    <a:lnTo>
                      <a:pt x="3018" y="1243"/>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0"/>
              <p:cNvSpPr/>
              <p:nvPr/>
            </p:nvSpPr>
            <p:spPr>
              <a:xfrm>
                <a:off x="7229696" y="3667851"/>
                <a:ext cx="15084" cy="9286"/>
              </a:xfrm>
              <a:custGeom>
                <a:rect b="b" l="l" r="r" t="t"/>
                <a:pathLst>
                  <a:path extrusionOk="0" h="1421" w="2309">
                    <a:moveTo>
                      <a:pt x="178" y="0"/>
                    </a:moveTo>
                    <a:lnTo>
                      <a:pt x="1" y="178"/>
                    </a:lnTo>
                    <a:lnTo>
                      <a:pt x="2131" y="1420"/>
                    </a:lnTo>
                    <a:lnTo>
                      <a:pt x="2308" y="1243"/>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0"/>
              <p:cNvSpPr/>
              <p:nvPr/>
            </p:nvSpPr>
            <p:spPr>
              <a:xfrm>
                <a:off x="7255789" y="3650451"/>
                <a:ext cx="13921" cy="11606"/>
              </a:xfrm>
              <a:custGeom>
                <a:rect b="b" l="l" r="r" t="t"/>
                <a:pathLst>
                  <a:path extrusionOk="0" h="1776" w="2131">
                    <a:moveTo>
                      <a:pt x="799" y="1"/>
                    </a:moveTo>
                    <a:lnTo>
                      <a:pt x="1" y="444"/>
                    </a:lnTo>
                    <a:lnTo>
                      <a:pt x="2131" y="1776"/>
                    </a:lnTo>
                    <a:lnTo>
                      <a:pt x="2131" y="799"/>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0"/>
              <p:cNvSpPr/>
              <p:nvPr/>
            </p:nvSpPr>
            <p:spPr>
              <a:xfrm>
                <a:off x="7250569" y="3653352"/>
                <a:ext cx="19140" cy="11606"/>
              </a:xfrm>
              <a:custGeom>
                <a:rect b="b" l="l" r="r" t="t"/>
                <a:pathLst>
                  <a:path extrusionOk="0" h="1776" w="2930">
                    <a:moveTo>
                      <a:pt x="800" y="0"/>
                    </a:moveTo>
                    <a:lnTo>
                      <a:pt x="1" y="533"/>
                    </a:lnTo>
                    <a:lnTo>
                      <a:pt x="2131" y="1776"/>
                    </a:lnTo>
                    <a:lnTo>
                      <a:pt x="2930" y="1332"/>
                    </a:lnTo>
                    <a:lnTo>
                      <a:pt x="80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0"/>
              <p:cNvSpPr/>
              <p:nvPr/>
            </p:nvSpPr>
            <p:spPr>
              <a:xfrm>
                <a:off x="7275507" y="3642336"/>
                <a:ext cx="5219" cy="19723"/>
              </a:xfrm>
              <a:custGeom>
                <a:rect b="b" l="l" r="r" t="t"/>
                <a:pathLst>
                  <a:path extrusionOk="0" h="3018" w="799">
                    <a:moveTo>
                      <a:pt x="0" y="0"/>
                    </a:moveTo>
                    <a:lnTo>
                      <a:pt x="0" y="2485"/>
                    </a:lnTo>
                    <a:lnTo>
                      <a:pt x="444" y="2751"/>
                    </a:lnTo>
                    <a:lnTo>
                      <a:pt x="799" y="3018"/>
                    </a:lnTo>
                    <a:lnTo>
                      <a:pt x="799" y="444"/>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0"/>
              <p:cNvSpPr/>
              <p:nvPr/>
            </p:nvSpPr>
            <p:spPr>
              <a:xfrm>
                <a:off x="7278401" y="3660311"/>
                <a:ext cx="7" cy="7"/>
              </a:xfrm>
              <a:custGeom>
                <a:rect b="b" l="l" r="r" t="t"/>
                <a:pathLst>
                  <a:path extrusionOk="0" h="1" w="1">
                    <a:moveTo>
                      <a:pt x="1" y="0"/>
                    </a:move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0"/>
              <p:cNvSpPr/>
              <p:nvPr/>
            </p:nvSpPr>
            <p:spPr>
              <a:xfrm>
                <a:off x="7275507" y="3658573"/>
                <a:ext cx="2900" cy="1745"/>
              </a:xfrm>
              <a:custGeom>
                <a:rect b="b" l="l" r="r" t="t"/>
                <a:pathLst>
                  <a:path extrusionOk="0" h="267" w="444">
                    <a:moveTo>
                      <a:pt x="0" y="0"/>
                    </a:moveTo>
                    <a:lnTo>
                      <a:pt x="0" y="178"/>
                    </a:lnTo>
                    <a:lnTo>
                      <a:pt x="266" y="178"/>
                    </a:lnTo>
                    <a:cubicBezTo>
                      <a:pt x="266" y="266"/>
                      <a:pt x="355" y="266"/>
                      <a:pt x="444" y="266"/>
                    </a:cubicBez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0"/>
              <p:cNvSpPr/>
              <p:nvPr/>
            </p:nvSpPr>
            <p:spPr>
              <a:xfrm>
                <a:off x="7275507" y="3659729"/>
                <a:ext cx="1744" cy="7"/>
              </a:xfrm>
              <a:custGeom>
                <a:rect b="b" l="l" r="r" t="t"/>
                <a:pathLst>
                  <a:path extrusionOk="0" h="1" w="267">
                    <a:moveTo>
                      <a:pt x="266" y="1"/>
                    </a:moveTo>
                    <a:cubicBezTo>
                      <a:pt x="178" y="1"/>
                      <a:pt x="89" y="1"/>
                      <a:pt x="0" y="1"/>
                    </a:cubicBezTo>
                    <a:lnTo>
                      <a:pt x="0" y="1"/>
                    </a:lnTo>
                    <a:cubicBezTo>
                      <a:pt x="89" y="1"/>
                      <a:pt x="178" y="1"/>
                      <a:pt x="266"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0"/>
              <p:cNvSpPr/>
              <p:nvPr/>
            </p:nvSpPr>
            <p:spPr>
              <a:xfrm>
                <a:off x="7269705" y="3642336"/>
                <a:ext cx="5807" cy="16246"/>
              </a:xfrm>
              <a:custGeom>
                <a:rect b="b" l="l" r="r" t="t"/>
                <a:pathLst>
                  <a:path extrusionOk="0" h="2486" w="889">
                    <a:moveTo>
                      <a:pt x="888" y="0"/>
                    </a:moveTo>
                    <a:lnTo>
                      <a:pt x="1" y="444"/>
                    </a:lnTo>
                    <a:lnTo>
                      <a:pt x="1" y="2041"/>
                    </a:lnTo>
                    <a:lnTo>
                      <a:pt x="888" y="248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0"/>
              <p:cNvSpPr/>
              <p:nvPr/>
            </p:nvSpPr>
            <p:spPr>
              <a:xfrm>
                <a:off x="7269705" y="3655672"/>
                <a:ext cx="5807" cy="6385"/>
              </a:xfrm>
              <a:custGeom>
                <a:rect b="b" l="l" r="r" t="t"/>
                <a:pathLst>
                  <a:path extrusionOk="0" h="977" w="889">
                    <a:moveTo>
                      <a:pt x="1" y="0"/>
                    </a:moveTo>
                    <a:lnTo>
                      <a:pt x="1" y="977"/>
                    </a:lnTo>
                    <a:lnTo>
                      <a:pt x="444" y="710"/>
                    </a:lnTo>
                    <a:cubicBezTo>
                      <a:pt x="622" y="622"/>
                      <a:pt x="711" y="622"/>
                      <a:pt x="888" y="622"/>
                    </a:cubicBezTo>
                    <a:lnTo>
                      <a:pt x="888"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0"/>
              <p:cNvSpPr/>
              <p:nvPr/>
            </p:nvSpPr>
            <p:spPr>
              <a:xfrm>
                <a:off x="7272606" y="3659729"/>
                <a:ext cx="2907" cy="588"/>
              </a:xfrm>
              <a:custGeom>
                <a:rect b="b" l="l" r="r" t="t"/>
                <a:pathLst>
                  <a:path extrusionOk="0" h="90" w="445">
                    <a:moveTo>
                      <a:pt x="444" y="1"/>
                    </a:moveTo>
                    <a:cubicBezTo>
                      <a:pt x="267" y="1"/>
                      <a:pt x="178" y="1"/>
                      <a:pt x="0" y="89"/>
                    </a:cubicBezTo>
                    <a:cubicBezTo>
                      <a:pt x="178" y="1"/>
                      <a:pt x="267" y="1"/>
                      <a:pt x="444"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0"/>
              <p:cNvSpPr/>
              <p:nvPr/>
            </p:nvSpPr>
            <p:spPr>
              <a:xfrm>
                <a:off x="7261009" y="3642336"/>
                <a:ext cx="14502" cy="8123"/>
              </a:xfrm>
              <a:custGeom>
                <a:rect b="b" l="l" r="r" t="t"/>
                <a:pathLst>
                  <a:path extrusionOk="0" h="1243" w="2220">
                    <a:moveTo>
                      <a:pt x="2219" y="0"/>
                    </a:moveTo>
                    <a:lnTo>
                      <a:pt x="1332" y="444"/>
                    </a:lnTo>
                    <a:lnTo>
                      <a:pt x="0" y="1243"/>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0"/>
              <p:cNvSpPr/>
              <p:nvPr/>
            </p:nvSpPr>
            <p:spPr>
              <a:xfrm>
                <a:off x="7190268" y="3678286"/>
                <a:ext cx="22616" cy="23787"/>
              </a:xfrm>
              <a:custGeom>
                <a:rect b="b" l="l" r="r" t="t"/>
                <a:pathLst>
                  <a:path extrusionOk="0" h="3640" w="3462">
                    <a:moveTo>
                      <a:pt x="3462" y="1"/>
                    </a:moveTo>
                    <a:lnTo>
                      <a:pt x="0" y="1953"/>
                    </a:lnTo>
                    <a:lnTo>
                      <a:pt x="1420" y="3640"/>
                    </a:lnTo>
                    <a:lnTo>
                      <a:pt x="3462" y="2486"/>
                    </a:lnTo>
                    <a:lnTo>
                      <a:pt x="346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0"/>
              <p:cNvSpPr/>
              <p:nvPr/>
            </p:nvSpPr>
            <p:spPr>
              <a:xfrm>
                <a:off x="7218681" y="3674810"/>
                <a:ext cx="5219" cy="16246"/>
              </a:xfrm>
              <a:custGeom>
                <a:rect b="b" l="l" r="r" t="t"/>
                <a:pathLst>
                  <a:path extrusionOk="0" h="2486" w="799">
                    <a:moveTo>
                      <a:pt x="0" y="0"/>
                    </a:moveTo>
                    <a:lnTo>
                      <a:pt x="0" y="2485"/>
                    </a:lnTo>
                    <a:lnTo>
                      <a:pt x="799" y="2042"/>
                    </a:lnTo>
                    <a:lnTo>
                      <a:pt x="799" y="533"/>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0"/>
              <p:cNvSpPr/>
              <p:nvPr/>
            </p:nvSpPr>
            <p:spPr>
              <a:xfrm>
                <a:off x="7212879" y="3674810"/>
                <a:ext cx="5807" cy="19729"/>
              </a:xfrm>
              <a:custGeom>
                <a:rect b="b" l="l" r="r" t="t"/>
                <a:pathLst>
                  <a:path extrusionOk="0" h="3019" w="889">
                    <a:moveTo>
                      <a:pt x="888" y="0"/>
                    </a:moveTo>
                    <a:lnTo>
                      <a:pt x="1" y="533"/>
                    </a:lnTo>
                    <a:lnTo>
                      <a:pt x="1" y="3018"/>
                    </a:lnTo>
                    <a:lnTo>
                      <a:pt x="888" y="248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0"/>
              <p:cNvSpPr/>
              <p:nvPr/>
            </p:nvSpPr>
            <p:spPr>
              <a:xfrm>
                <a:off x="7280720" y="3674228"/>
                <a:ext cx="56251" cy="40608"/>
              </a:xfrm>
              <a:custGeom>
                <a:rect b="b" l="l" r="r" t="t"/>
                <a:pathLst>
                  <a:path extrusionOk="0" h="6214" w="8611">
                    <a:moveTo>
                      <a:pt x="1" y="1"/>
                    </a:moveTo>
                    <a:lnTo>
                      <a:pt x="1" y="2486"/>
                    </a:lnTo>
                    <a:lnTo>
                      <a:pt x="6391" y="6213"/>
                    </a:lnTo>
                    <a:lnTo>
                      <a:pt x="8610" y="497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0"/>
              <p:cNvSpPr/>
              <p:nvPr/>
            </p:nvSpPr>
            <p:spPr>
              <a:xfrm>
                <a:off x="7261009" y="3674228"/>
                <a:ext cx="8701" cy="9868"/>
              </a:xfrm>
              <a:custGeom>
                <a:rect b="b" l="l" r="r" t="t"/>
                <a:pathLst>
                  <a:path extrusionOk="0" h="1510" w="1332">
                    <a:moveTo>
                      <a:pt x="1332" y="1"/>
                    </a:moveTo>
                    <a:lnTo>
                      <a:pt x="0" y="799"/>
                    </a:lnTo>
                    <a:lnTo>
                      <a:pt x="1332" y="1509"/>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0"/>
              <p:cNvSpPr/>
              <p:nvPr/>
            </p:nvSpPr>
            <p:spPr>
              <a:xfrm>
                <a:off x="7223894" y="3692203"/>
                <a:ext cx="24360" cy="24951"/>
              </a:xfrm>
              <a:custGeom>
                <a:rect b="b" l="l" r="r" t="t"/>
                <a:pathLst>
                  <a:path extrusionOk="0" h="3818" w="3729">
                    <a:moveTo>
                      <a:pt x="2309" y="1"/>
                    </a:moveTo>
                    <a:lnTo>
                      <a:pt x="1" y="1332"/>
                    </a:lnTo>
                    <a:lnTo>
                      <a:pt x="1" y="3817"/>
                    </a:lnTo>
                    <a:lnTo>
                      <a:pt x="3729" y="1687"/>
                    </a:lnTo>
                    <a:lnTo>
                      <a:pt x="230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0"/>
              <p:cNvSpPr/>
              <p:nvPr/>
            </p:nvSpPr>
            <p:spPr>
              <a:xfrm>
                <a:off x="7197807" y="3710766"/>
                <a:ext cx="15077" cy="13344"/>
              </a:xfrm>
              <a:custGeom>
                <a:rect b="b" l="l" r="r" t="t"/>
                <a:pathLst>
                  <a:path extrusionOk="0" h="2042" w="2308">
                    <a:moveTo>
                      <a:pt x="1420" y="0"/>
                    </a:moveTo>
                    <a:lnTo>
                      <a:pt x="0" y="799"/>
                    </a:lnTo>
                    <a:lnTo>
                      <a:pt x="2130" y="2042"/>
                    </a:lnTo>
                    <a:lnTo>
                      <a:pt x="2308" y="1864"/>
                    </a:lnTo>
                    <a:lnTo>
                      <a:pt x="2308" y="1065"/>
                    </a:lnTo>
                    <a:lnTo>
                      <a:pt x="142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0"/>
              <p:cNvSpPr/>
              <p:nvPr/>
            </p:nvSpPr>
            <p:spPr>
              <a:xfrm>
                <a:off x="7255789" y="3679449"/>
                <a:ext cx="13921" cy="11025"/>
              </a:xfrm>
              <a:custGeom>
                <a:rect b="b" l="l" r="r" t="t"/>
                <a:pathLst>
                  <a:path extrusionOk="0" h="1687" w="2131">
                    <a:moveTo>
                      <a:pt x="799" y="0"/>
                    </a:moveTo>
                    <a:lnTo>
                      <a:pt x="1" y="444"/>
                    </a:lnTo>
                    <a:lnTo>
                      <a:pt x="2131" y="1687"/>
                    </a:lnTo>
                    <a:lnTo>
                      <a:pt x="2131" y="710"/>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0"/>
              <p:cNvSpPr/>
              <p:nvPr/>
            </p:nvSpPr>
            <p:spPr>
              <a:xfrm>
                <a:off x="7254626" y="3682350"/>
                <a:ext cx="15084" cy="9286"/>
              </a:xfrm>
              <a:custGeom>
                <a:rect b="b" l="l" r="r" t="t"/>
                <a:pathLst>
                  <a:path extrusionOk="0" h="1421" w="2309">
                    <a:moveTo>
                      <a:pt x="179" y="0"/>
                    </a:moveTo>
                    <a:lnTo>
                      <a:pt x="1" y="89"/>
                    </a:lnTo>
                    <a:lnTo>
                      <a:pt x="2131" y="1420"/>
                    </a:lnTo>
                    <a:lnTo>
                      <a:pt x="2309" y="1243"/>
                    </a:lnTo>
                    <a:lnTo>
                      <a:pt x="17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0"/>
              <p:cNvSpPr/>
              <p:nvPr/>
            </p:nvSpPr>
            <p:spPr>
              <a:xfrm>
                <a:off x="7275507" y="3671327"/>
                <a:ext cx="5219" cy="19148"/>
              </a:xfrm>
              <a:custGeom>
                <a:rect b="b" l="l" r="r" t="t"/>
                <a:pathLst>
                  <a:path extrusionOk="0" h="2930" w="799">
                    <a:moveTo>
                      <a:pt x="0" y="1"/>
                    </a:moveTo>
                    <a:lnTo>
                      <a:pt x="0" y="2486"/>
                    </a:lnTo>
                    <a:lnTo>
                      <a:pt x="444" y="2752"/>
                    </a:lnTo>
                    <a:lnTo>
                      <a:pt x="799" y="2930"/>
                    </a:lnTo>
                    <a:lnTo>
                      <a:pt x="799" y="445"/>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0"/>
              <p:cNvSpPr/>
              <p:nvPr/>
            </p:nvSpPr>
            <p:spPr>
              <a:xfrm>
                <a:off x="7275507" y="3687564"/>
                <a:ext cx="2900" cy="1751"/>
              </a:xfrm>
              <a:custGeom>
                <a:rect b="b" l="l" r="r" t="t"/>
                <a:pathLst>
                  <a:path extrusionOk="0" h="268" w="444">
                    <a:moveTo>
                      <a:pt x="0" y="1"/>
                    </a:moveTo>
                    <a:lnTo>
                      <a:pt x="0" y="90"/>
                    </a:lnTo>
                    <a:cubicBezTo>
                      <a:pt x="89" y="90"/>
                      <a:pt x="266" y="178"/>
                      <a:pt x="444" y="267"/>
                    </a:cubicBez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0"/>
              <p:cNvSpPr/>
              <p:nvPr/>
            </p:nvSpPr>
            <p:spPr>
              <a:xfrm>
                <a:off x="7269705" y="3671327"/>
                <a:ext cx="5807" cy="16246"/>
              </a:xfrm>
              <a:custGeom>
                <a:rect b="b" l="l" r="r" t="t"/>
                <a:pathLst>
                  <a:path extrusionOk="0" h="2486" w="889">
                    <a:moveTo>
                      <a:pt x="888" y="1"/>
                    </a:moveTo>
                    <a:lnTo>
                      <a:pt x="1" y="445"/>
                    </a:lnTo>
                    <a:lnTo>
                      <a:pt x="1" y="1953"/>
                    </a:lnTo>
                    <a:lnTo>
                      <a:pt x="888" y="248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0"/>
              <p:cNvSpPr/>
              <p:nvPr/>
            </p:nvSpPr>
            <p:spPr>
              <a:xfrm>
                <a:off x="7269705" y="3684088"/>
                <a:ext cx="5807" cy="6385"/>
              </a:xfrm>
              <a:custGeom>
                <a:rect b="b" l="l" r="r" t="t"/>
                <a:pathLst>
                  <a:path extrusionOk="0" h="977" w="889">
                    <a:moveTo>
                      <a:pt x="1" y="0"/>
                    </a:moveTo>
                    <a:lnTo>
                      <a:pt x="1" y="977"/>
                    </a:lnTo>
                    <a:lnTo>
                      <a:pt x="444" y="799"/>
                    </a:lnTo>
                    <a:cubicBezTo>
                      <a:pt x="622" y="710"/>
                      <a:pt x="711" y="622"/>
                      <a:pt x="888" y="622"/>
                    </a:cubicBezTo>
                    <a:lnTo>
                      <a:pt x="888" y="533"/>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0"/>
              <p:cNvSpPr/>
              <p:nvPr/>
            </p:nvSpPr>
            <p:spPr>
              <a:xfrm>
                <a:off x="7261009" y="3671327"/>
                <a:ext cx="14502" cy="8130"/>
              </a:xfrm>
              <a:custGeom>
                <a:rect b="b" l="l" r="r" t="t"/>
                <a:pathLst>
                  <a:path extrusionOk="0" h="1244" w="2220">
                    <a:moveTo>
                      <a:pt x="2219" y="1"/>
                    </a:moveTo>
                    <a:lnTo>
                      <a:pt x="1332" y="445"/>
                    </a:lnTo>
                    <a:lnTo>
                      <a:pt x="0" y="1243"/>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0"/>
              <p:cNvSpPr/>
              <p:nvPr/>
            </p:nvSpPr>
            <p:spPr>
              <a:xfrm>
                <a:off x="7207084" y="3706702"/>
                <a:ext cx="5801" cy="11031"/>
              </a:xfrm>
              <a:custGeom>
                <a:rect b="b" l="l" r="r" t="t"/>
                <a:pathLst>
                  <a:path extrusionOk="0" h="1688" w="888">
                    <a:moveTo>
                      <a:pt x="888" y="1"/>
                    </a:moveTo>
                    <a:lnTo>
                      <a:pt x="0" y="622"/>
                    </a:lnTo>
                    <a:lnTo>
                      <a:pt x="888" y="1687"/>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0"/>
              <p:cNvSpPr/>
              <p:nvPr/>
            </p:nvSpPr>
            <p:spPr>
              <a:xfrm>
                <a:off x="7212879" y="3717725"/>
                <a:ext cx="3488" cy="5221"/>
              </a:xfrm>
              <a:custGeom>
                <a:rect b="b" l="l" r="r" t="t"/>
                <a:pathLst>
                  <a:path extrusionOk="0" h="799" w="534">
                    <a:moveTo>
                      <a:pt x="1" y="0"/>
                    </a:moveTo>
                    <a:lnTo>
                      <a:pt x="1" y="799"/>
                    </a:lnTo>
                    <a:lnTo>
                      <a:pt x="533" y="533"/>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0"/>
              <p:cNvSpPr/>
              <p:nvPr/>
            </p:nvSpPr>
            <p:spPr>
              <a:xfrm>
                <a:off x="7218681" y="3700907"/>
                <a:ext cx="5219" cy="19148"/>
              </a:xfrm>
              <a:custGeom>
                <a:rect b="b" l="l" r="r" t="t"/>
                <a:pathLst>
                  <a:path extrusionOk="0" h="2930" w="799">
                    <a:moveTo>
                      <a:pt x="799" y="0"/>
                    </a:moveTo>
                    <a:lnTo>
                      <a:pt x="0" y="444"/>
                    </a:lnTo>
                    <a:lnTo>
                      <a:pt x="0" y="2929"/>
                    </a:lnTo>
                    <a:lnTo>
                      <a:pt x="799" y="2485"/>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0"/>
              <p:cNvSpPr/>
              <p:nvPr/>
            </p:nvSpPr>
            <p:spPr>
              <a:xfrm>
                <a:off x="7212879" y="3703808"/>
                <a:ext cx="5807" cy="17403"/>
              </a:xfrm>
              <a:custGeom>
                <a:rect b="b" l="l" r="r" t="t"/>
                <a:pathLst>
                  <a:path extrusionOk="0" h="2663" w="889">
                    <a:moveTo>
                      <a:pt x="888" y="0"/>
                    </a:moveTo>
                    <a:lnTo>
                      <a:pt x="1" y="444"/>
                    </a:lnTo>
                    <a:lnTo>
                      <a:pt x="1" y="2130"/>
                    </a:lnTo>
                    <a:lnTo>
                      <a:pt x="533" y="2663"/>
                    </a:lnTo>
                    <a:lnTo>
                      <a:pt x="888" y="248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0"/>
              <p:cNvSpPr/>
              <p:nvPr/>
            </p:nvSpPr>
            <p:spPr>
              <a:xfrm>
                <a:off x="7222738" y="3711341"/>
                <a:ext cx="57408" cy="40027"/>
              </a:xfrm>
              <a:custGeom>
                <a:rect b="b" l="l" r="r" t="t"/>
                <a:pathLst>
                  <a:path extrusionOk="0" h="6125" w="8788">
                    <a:moveTo>
                      <a:pt x="5060" y="1"/>
                    </a:moveTo>
                    <a:lnTo>
                      <a:pt x="0" y="2930"/>
                    </a:lnTo>
                    <a:lnTo>
                      <a:pt x="5592" y="6125"/>
                    </a:lnTo>
                    <a:lnTo>
                      <a:pt x="8787" y="4261"/>
                    </a:lnTo>
                    <a:lnTo>
                      <a:pt x="506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0"/>
              <p:cNvSpPr/>
              <p:nvPr/>
            </p:nvSpPr>
            <p:spPr>
              <a:xfrm>
                <a:off x="7280145" y="3690465"/>
                <a:ext cx="42331" cy="27271"/>
              </a:xfrm>
              <a:custGeom>
                <a:rect b="b" l="l" r="r" t="t"/>
                <a:pathLst>
                  <a:path extrusionOk="0" h="4173" w="6480">
                    <a:moveTo>
                      <a:pt x="89" y="1"/>
                    </a:moveTo>
                    <a:lnTo>
                      <a:pt x="89" y="533"/>
                    </a:lnTo>
                    <a:cubicBezTo>
                      <a:pt x="89" y="622"/>
                      <a:pt x="89" y="711"/>
                      <a:pt x="0" y="888"/>
                    </a:cubicBezTo>
                    <a:lnTo>
                      <a:pt x="5681" y="4172"/>
                    </a:lnTo>
                    <a:lnTo>
                      <a:pt x="6479" y="3728"/>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0"/>
              <p:cNvSpPr/>
              <p:nvPr/>
            </p:nvSpPr>
            <p:spPr>
              <a:xfrm>
                <a:off x="7280145" y="3693948"/>
                <a:ext cx="581" cy="2326"/>
              </a:xfrm>
              <a:custGeom>
                <a:rect b="b" l="l" r="r" t="t"/>
                <a:pathLst>
                  <a:path extrusionOk="0" h="356" w="89">
                    <a:moveTo>
                      <a:pt x="89" y="0"/>
                    </a:moveTo>
                    <a:cubicBezTo>
                      <a:pt x="89" y="89"/>
                      <a:pt x="89" y="178"/>
                      <a:pt x="0" y="355"/>
                    </a:cubicBezTo>
                    <a:cubicBezTo>
                      <a:pt x="89" y="178"/>
                      <a:pt x="89" y="89"/>
                      <a:pt x="89"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0"/>
              <p:cNvSpPr/>
              <p:nvPr/>
            </p:nvSpPr>
            <p:spPr>
              <a:xfrm>
                <a:off x="7280145" y="3696267"/>
                <a:ext cx="7" cy="7"/>
              </a:xfrm>
              <a:custGeom>
                <a:rect b="b" l="l" r="r" t="t"/>
                <a:pathLst>
                  <a:path extrusionOk="0" h="1" w="1">
                    <a:moveTo>
                      <a:pt x="0" y="0"/>
                    </a:moveTo>
                    <a:cubicBezTo>
                      <a:pt x="0" y="0"/>
                      <a:pt x="0" y="0"/>
                      <a:pt x="0" y="0"/>
                    </a:cubicBezTo>
                    <a:lnTo>
                      <a:pt x="0" y="0"/>
                    </a:lnTo>
                    <a:cubicBezTo>
                      <a:pt x="0" y="0"/>
                      <a:pt x="0" y="0"/>
                      <a:pt x="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0"/>
              <p:cNvSpPr/>
              <p:nvPr/>
            </p:nvSpPr>
            <p:spPr>
              <a:xfrm>
                <a:off x="7278407" y="3689309"/>
                <a:ext cx="2319" cy="4646"/>
              </a:xfrm>
              <a:custGeom>
                <a:rect b="b" l="l" r="r" t="t"/>
                <a:pathLst>
                  <a:path extrusionOk="0" h="711" w="355">
                    <a:moveTo>
                      <a:pt x="0" y="0"/>
                    </a:moveTo>
                    <a:lnTo>
                      <a:pt x="0" y="0"/>
                    </a:lnTo>
                    <a:cubicBezTo>
                      <a:pt x="177" y="89"/>
                      <a:pt x="355" y="355"/>
                      <a:pt x="355" y="710"/>
                    </a:cubicBezTo>
                    <a:lnTo>
                      <a:pt x="355" y="178"/>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0"/>
              <p:cNvSpPr/>
              <p:nvPr/>
            </p:nvSpPr>
            <p:spPr>
              <a:xfrm>
                <a:off x="7275507" y="3688146"/>
                <a:ext cx="5219" cy="8130"/>
              </a:xfrm>
              <a:custGeom>
                <a:rect b="b" l="l" r="r" t="t"/>
                <a:pathLst>
                  <a:path extrusionOk="0" h="1244" w="799">
                    <a:moveTo>
                      <a:pt x="0" y="1"/>
                    </a:moveTo>
                    <a:lnTo>
                      <a:pt x="0" y="888"/>
                    </a:lnTo>
                    <a:lnTo>
                      <a:pt x="710" y="1243"/>
                    </a:lnTo>
                    <a:cubicBezTo>
                      <a:pt x="799" y="1066"/>
                      <a:pt x="799" y="977"/>
                      <a:pt x="799" y="888"/>
                    </a:cubicBezTo>
                    <a:cubicBezTo>
                      <a:pt x="799" y="533"/>
                      <a:pt x="621" y="267"/>
                      <a:pt x="444" y="178"/>
                    </a:cubicBezTo>
                    <a:cubicBezTo>
                      <a:pt x="266" y="89"/>
                      <a:pt x="89"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0"/>
              <p:cNvSpPr/>
              <p:nvPr/>
            </p:nvSpPr>
            <p:spPr>
              <a:xfrm>
                <a:off x="7269705" y="3688146"/>
                <a:ext cx="5807" cy="5810"/>
              </a:xfrm>
              <a:custGeom>
                <a:rect b="b" l="l" r="r" t="t"/>
                <a:pathLst>
                  <a:path extrusionOk="0" h="889" w="889">
                    <a:moveTo>
                      <a:pt x="888" y="1"/>
                    </a:moveTo>
                    <a:cubicBezTo>
                      <a:pt x="711" y="1"/>
                      <a:pt x="622" y="89"/>
                      <a:pt x="444" y="178"/>
                    </a:cubicBezTo>
                    <a:lnTo>
                      <a:pt x="1" y="356"/>
                    </a:lnTo>
                    <a:lnTo>
                      <a:pt x="888" y="888"/>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0"/>
              <p:cNvSpPr/>
              <p:nvPr/>
            </p:nvSpPr>
            <p:spPr>
              <a:xfrm>
                <a:off x="7223894" y="3703226"/>
                <a:ext cx="28416" cy="20304"/>
              </a:xfrm>
              <a:custGeom>
                <a:rect b="b" l="l" r="r" t="t"/>
                <a:pathLst>
                  <a:path extrusionOk="0" h="3107" w="4350">
                    <a:moveTo>
                      <a:pt x="3729" y="0"/>
                    </a:moveTo>
                    <a:lnTo>
                      <a:pt x="1" y="2130"/>
                    </a:lnTo>
                    <a:lnTo>
                      <a:pt x="1" y="3107"/>
                    </a:lnTo>
                    <a:lnTo>
                      <a:pt x="4350" y="622"/>
                    </a:lnTo>
                    <a:lnTo>
                      <a:pt x="372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0"/>
              <p:cNvSpPr/>
              <p:nvPr/>
            </p:nvSpPr>
            <p:spPr>
              <a:xfrm>
                <a:off x="7268549" y="3690465"/>
                <a:ext cx="6964" cy="4071"/>
              </a:xfrm>
              <a:custGeom>
                <a:rect b="b" l="l" r="r" t="t"/>
                <a:pathLst>
                  <a:path extrusionOk="0" h="623" w="1066">
                    <a:moveTo>
                      <a:pt x="178" y="1"/>
                    </a:moveTo>
                    <a:lnTo>
                      <a:pt x="0" y="178"/>
                    </a:lnTo>
                    <a:lnTo>
                      <a:pt x="888" y="622"/>
                    </a:lnTo>
                    <a:lnTo>
                      <a:pt x="1065" y="53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0"/>
              <p:cNvSpPr/>
              <p:nvPr/>
            </p:nvSpPr>
            <p:spPr>
              <a:xfrm>
                <a:off x="7211723" y="3722946"/>
                <a:ext cx="1744" cy="1745"/>
              </a:xfrm>
              <a:custGeom>
                <a:rect b="b" l="l" r="r" t="t"/>
                <a:pathLst>
                  <a:path extrusionOk="0" h="267" w="267">
                    <a:moveTo>
                      <a:pt x="178" y="0"/>
                    </a:moveTo>
                    <a:lnTo>
                      <a:pt x="0" y="178"/>
                    </a:lnTo>
                    <a:lnTo>
                      <a:pt x="266" y="266"/>
                    </a:lnTo>
                    <a:cubicBezTo>
                      <a:pt x="266" y="266"/>
                      <a:pt x="178" y="178"/>
                      <a:pt x="178" y="178"/>
                    </a:cubicBez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0"/>
              <p:cNvSpPr/>
              <p:nvPr/>
            </p:nvSpPr>
            <p:spPr>
              <a:xfrm>
                <a:off x="7212879" y="3717144"/>
                <a:ext cx="11020" cy="9868"/>
              </a:xfrm>
              <a:custGeom>
                <a:rect b="b" l="l" r="r" t="t"/>
                <a:pathLst>
                  <a:path extrusionOk="0" h="1510" w="1687">
                    <a:moveTo>
                      <a:pt x="1687" y="0"/>
                    </a:moveTo>
                    <a:lnTo>
                      <a:pt x="888" y="444"/>
                    </a:lnTo>
                    <a:lnTo>
                      <a:pt x="888" y="1066"/>
                    </a:lnTo>
                    <a:lnTo>
                      <a:pt x="533" y="622"/>
                    </a:lnTo>
                    <a:lnTo>
                      <a:pt x="1" y="888"/>
                    </a:lnTo>
                    <a:lnTo>
                      <a:pt x="1" y="1066"/>
                    </a:lnTo>
                    <a:cubicBezTo>
                      <a:pt x="1" y="1066"/>
                      <a:pt x="89" y="1154"/>
                      <a:pt x="89" y="1154"/>
                    </a:cubicBezTo>
                    <a:lnTo>
                      <a:pt x="711" y="1509"/>
                    </a:lnTo>
                    <a:lnTo>
                      <a:pt x="1687" y="977"/>
                    </a:lnTo>
                    <a:lnTo>
                      <a:pt x="168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0"/>
              <p:cNvSpPr/>
              <p:nvPr/>
            </p:nvSpPr>
            <p:spPr>
              <a:xfrm>
                <a:off x="7216361" y="3720045"/>
                <a:ext cx="2326" cy="4065"/>
              </a:xfrm>
              <a:custGeom>
                <a:rect b="b" l="l" r="r" t="t"/>
                <a:pathLst>
                  <a:path extrusionOk="0" h="622" w="356">
                    <a:moveTo>
                      <a:pt x="355" y="0"/>
                    </a:moveTo>
                    <a:lnTo>
                      <a:pt x="0" y="178"/>
                    </a:lnTo>
                    <a:lnTo>
                      <a:pt x="355" y="622"/>
                    </a:lnTo>
                    <a:lnTo>
                      <a:pt x="355"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0"/>
              <p:cNvSpPr/>
              <p:nvPr/>
            </p:nvSpPr>
            <p:spPr>
              <a:xfrm>
                <a:off x="7278982" y="3696267"/>
                <a:ext cx="38274" cy="22624"/>
              </a:xfrm>
              <a:custGeom>
                <a:rect b="b" l="l" r="r" t="t"/>
                <a:pathLst>
                  <a:path extrusionOk="0" h="3462" w="5859">
                    <a:moveTo>
                      <a:pt x="178" y="0"/>
                    </a:moveTo>
                    <a:cubicBezTo>
                      <a:pt x="178" y="89"/>
                      <a:pt x="89" y="89"/>
                      <a:pt x="1" y="178"/>
                    </a:cubicBezTo>
                    <a:lnTo>
                      <a:pt x="5681" y="3462"/>
                    </a:lnTo>
                    <a:lnTo>
                      <a:pt x="5859" y="3284"/>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0"/>
              <p:cNvSpPr/>
              <p:nvPr/>
            </p:nvSpPr>
            <p:spPr>
              <a:xfrm>
                <a:off x="7278982" y="3696267"/>
                <a:ext cx="1169" cy="1163"/>
              </a:xfrm>
              <a:custGeom>
                <a:rect b="b" l="l" r="r" t="t"/>
                <a:pathLst>
                  <a:path extrusionOk="0" h="178" w="179">
                    <a:moveTo>
                      <a:pt x="178" y="0"/>
                    </a:moveTo>
                    <a:cubicBezTo>
                      <a:pt x="178" y="89"/>
                      <a:pt x="89" y="89"/>
                      <a:pt x="1" y="178"/>
                    </a:cubicBezTo>
                    <a:lnTo>
                      <a:pt x="1" y="178"/>
                    </a:lnTo>
                    <a:cubicBezTo>
                      <a:pt x="89" y="89"/>
                      <a:pt x="178" y="89"/>
                      <a:pt x="178"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0"/>
              <p:cNvSpPr/>
              <p:nvPr/>
            </p:nvSpPr>
            <p:spPr>
              <a:xfrm>
                <a:off x="7280145" y="3696267"/>
                <a:ext cx="7" cy="7"/>
              </a:xfrm>
              <a:custGeom>
                <a:rect b="b" l="l" r="r" t="t"/>
                <a:pathLst>
                  <a:path extrusionOk="0" h="1" w="1">
                    <a:moveTo>
                      <a:pt x="0" y="0"/>
                    </a:move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0"/>
              <p:cNvSpPr/>
              <p:nvPr/>
            </p:nvSpPr>
            <p:spPr>
              <a:xfrm>
                <a:off x="7220418" y="3707284"/>
                <a:ext cx="35373" cy="23206"/>
              </a:xfrm>
              <a:custGeom>
                <a:rect b="b" l="l" r="r" t="t"/>
                <a:pathLst>
                  <a:path extrusionOk="0" h="3551" w="5415">
                    <a:moveTo>
                      <a:pt x="4882" y="1"/>
                    </a:moveTo>
                    <a:lnTo>
                      <a:pt x="533" y="2397"/>
                    </a:lnTo>
                    <a:lnTo>
                      <a:pt x="533" y="2575"/>
                    </a:lnTo>
                    <a:cubicBezTo>
                      <a:pt x="533" y="2930"/>
                      <a:pt x="355" y="3196"/>
                      <a:pt x="0" y="3373"/>
                    </a:cubicBezTo>
                    <a:lnTo>
                      <a:pt x="355" y="3551"/>
                    </a:lnTo>
                    <a:lnTo>
                      <a:pt x="5415" y="622"/>
                    </a:lnTo>
                    <a:lnTo>
                      <a:pt x="488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0"/>
              <p:cNvSpPr/>
              <p:nvPr/>
            </p:nvSpPr>
            <p:spPr>
              <a:xfrm>
                <a:off x="7274344" y="3693948"/>
                <a:ext cx="5807" cy="3483"/>
              </a:xfrm>
              <a:custGeom>
                <a:rect b="b" l="l" r="r" t="t"/>
                <a:pathLst>
                  <a:path extrusionOk="0" h="533" w="889">
                    <a:moveTo>
                      <a:pt x="178" y="0"/>
                    </a:moveTo>
                    <a:lnTo>
                      <a:pt x="1" y="89"/>
                    </a:lnTo>
                    <a:lnTo>
                      <a:pt x="711" y="533"/>
                    </a:lnTo>
                    <a:cubicBezTo>
                      <a:pt x="799" y="444"/>
                      <a:pt x="888" y="444"/>
                      <a:pt x="888" y="355"/>
                    </a:cubicBez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0"/>
              <p:cNvSpPr/>
              <p:nvPr/>
            </p:nvSpPr>
            <p:spPr>
              <a:xfrm>
                <a:off x="7217518" y="3723521"/>
                <a:ext cx="6382" cy="5810"/>
              </a:xfrm>
              <a:custGeom>
                <a:rect b="b" l="l" r="r" t="t"/>
                <a:pathLst>
                  <a:path extrusionOk="0" h="889" w="977">
                    <a:moveTo>
                      <a:pt x="977" y="1"/>
                    </a:moveTo>
                    <a:lnTo>
                      <a:pt x="1" y="533"/>
                    </a:lnTo>
                    <a:lnTo>
                      <a:pt x="444" y="888"/>
                    </a:lnTo>
                    <a:cubicBezTo>
                      <a:pt x="799" y="711"/>
                      <a:pt x="977" y="445"/>
                      <a:pt x="977" y="90"/>
                    </a:cubicBezTo>
                    <a:lnTo>
                      <a:pt x="97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0"/>
              <p:cNvSpPr/>
              <p:nvPr/>
            </p:nvSpPr>
            <p:spPr>
              <a:xfrm>
                <a:off x="7280720" y="3662049"/>
                <a:ext cx="67265" cy="41772"/>
              </a:xfrm>
              <a:custGeom>
                <a:rect b="b" l="l" r="r" t="t"/>
                <a:pathLst>
                  <a:path extrusionOk="0" h="6392" w="10297">
                    <a:moveTo>
                      <a:pt x="1" y="1"/>
                    </a:moveTo>
                    <a:lnTo>
                      <a:pt x="1" y="445"/>
                    </a:lnTo>
                    <a:lnTo>
                      <a:pt x="1" y="888"/>
                    </a:lnTo>
                    <a:lnTo>
                      <a:pt x="9409" y="6391"/>
                    </a:lnTo>
                    <a:lnTo>
                      <a:pt x="10297" y="5859"/>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0"/>
              <p:cNvSpPr/>
              <p:nvPr/>
            </p:nvSpPr>
            <p:spPr>
              <a:xfrm>
                <a:off x="7280720" y="3664950"/>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0"/>
              <p:cNvSpPr/>
              <p:nvPr/>
            </p:nvSpPr>
            <p:spPr>
              <a:xfrm>
                <a:off x="7280145" y="3664950"/>
                <a:ext cx="581" cy="2908"/>
              </a:xfrm>
              <a:custGeom>
                <a:rect b="b" l="l" r="r" t="t"/>
                <a:pathLst>
                  <a:path extrusionOk="0" h="445" w="89">
                    <a:moveTo>
                      <a:pt x="89" y="1"/>
                    </a:moveTo>
                    <a:cubicBezTo>
                      <a:pt x="89" y="89"/>
                      <a:pt x="89" y="267"/>
                      <a:pt x="0" y="356"/>
                    </a:cubicBezTo>
                    <a:cubicBezTo>
                      <a:pt x="0" y="356"/>
                      <a:pt x="0" y="356"/>
                      <a:pt x="0" y="444"/>
                    </a:cubicBezTo>
                    <a:lnTo>
                      <a:pt x="89" y="444"/>
                    </a:lnTo>
                    <a:lnTo>
                      <a:pt x="8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0"/>
              <p:cNvSpPr/>
              <p:nvPr/>
            </p:nvSpPr>
            <p:spPr>
              <a:xfrm>
                <a:off x="7280145" y="3664950"/>
                <a:ext cx="581" cy="2326"/>
              </a:xfrm>
              <a:custGeom>
                <a:rect b="b" l="l" r="r" t="t"/>
                <a:pathLst>
                  <a:path extrusionOk="0" h="356" w="89">
                    <a:moveTo>
                      <a:pt x="0" y="356"/>
                    </a:moveTo>
                    <a:cubicBezTo>
                      <a:pt x="89" y="267"/>
                      <a:pt x="89" y="89"/>
                      <a:pt x="89" y="1"/>
                    </a:cubicBezTo>
                    <a:lnTo>
                      <a:pt x="89" y="1"/>
                    </a:lnTo>
                    <a:cubicBezTo>
                      <a:pt x="89" y="89"/>
                      <a:pt x="89" y="267"/>
                      <a:pt x="0" y="356"/>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0"/>
              <p:cNvSpPr/>
              <p:nvPr/>
            </p:nvSpPr>
            <p:spPr>
              <a:xfrm>
                <a:off x="7250569" y="3662049"/>
                <a:ext cx="19140" cy="11031"/>
              </a:xfrm>
              <a:custGeom>
                <a:rect b="b" l="l" r="r" t="t"/>
                <a:pathLst>
                  <a:path extrusionOk="0" h="1688" w="2930">
                    <a:moveTo>
                      <a:pt x="2930" y="1"/>
                    </a:moveTo>
                    <a:lnTo>
                      <a:pt x="2131" y="445"/>
                    </a:lnTo>
                    <a:lnTo>
                      <a:pt x="1" y="1687"/>
                    </a:lnTo>
                    <a:lnTo>
                      <a:pt x="29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0"/>
              <p:cNvSpPr/>
              <p:nvPr/>
            </p:nvSpPr>
            <p:spPr>
              <a:xfrm>
                <a:off x="7278401" y="3660311"/>
                <a:ext cx="7" cy="7"/>
              </a:xfrm>
              <a:custGeom>
                <a:rect b="b" l="l" r="r" t="t"/>
                <a:pathLst>
                  <a:path extrusionOk="0" h="1" w="1">
                    <a:moveTo>
                      <a:pt x="1" y="0"/>
                    </a:moveTo>
                    <a:lnTo>
                      <a:pt x="1" y="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0"/>
              <p:cNvSpPr/>
              <p:nvPr/>
            </p:nvSpPr>
            <p:spPr>
              <a:xfrm>
                <a:off x="7278401" y="3660311"/>
                <a:ext cx="2326" cy="4646"/>
              </a:xfrm>
              <a:custGeom>
                <a:rect b="b" l="l" r="r" t="t"/>
                <a:pathLst>
                  <a:path extrusionOk="0" h="711" w="356">
                    <a:moveTo>
                      <a:pt x="1" y="0"/>
                    </a:moveTo>
                    <a:lnTo>
                      <a:pt x="1" y="0"/>
                    </a:lnTo>
                    <a:cubicBezTo>
                      <a:pt x="90" y="89"/>
                      <a:pt x="178" y="178"/>
                      <a:pt x="267" y="267"/>
                    </a:cubicBezTo>
                    <a:cubicBezTo>
                      <a:pt x="267" y="267"/>
                      <a:pt x="267" y="356"/>
                      <a:pt x="267" y="356"/>
                    </a:cubicBezTo>
                    <a:cubicBezTo>
                      <a:pt x="356" y="444"/>
                      <a:pt x="356" y="622"/>
                      <a:pt x="356" y="711"/>
                    </a:cubicBezTo>
                    <a:lnTo>
                      <a:pt x="356" y="267"/>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0"/>
              <p:cNvSpPr/>
              <p:nvPr/>
            </p:nvSpPr>
            <p:spPr>
              <a:xfrm>
                <a:off x="7280145" y="3667269"/>
                <a:ext cx="7" cy="588"/>
              </a:xfrm>
              <a:custGeom>
                <a:rect b="b" l="l" r="r" t="t"/>
                <a:pathLst>
                  <a:path extrusionOk="0" h="90" w="1">
                    <a:moveTo>
                      <a:pt x="0" y="1"/>
                    </a:moveTo>
                    <a:cubicBezTo>
                      <a:pt x="0" y="1"/>
                      <a:pt x="0" y="1"/>
                      <a:pt x="0" y="89"/>
                    </a:cubicBezTo>
                    <a:lnTo>
                      <a:pt x="0" y="89"/>
                    </a:lnTo>
                    <a:cubicBezTo>
                      <a:pt x="0" y="1"/>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0"/>
              <p:cNvSpPr/>
              <p:nvPr/>
            </p:nvSpPr>
            <p:spPr>
              <a:xfrm>
                <a:off x="7278401" y="3660311"/>
                <a:ext cx="1751" cy="1745"/>
              </a:xfrm>
              <a:custGeom>
                <a:rect b="b" l="l" r="r" t="t"/>
                <a:pathLst>
                  <a:path extrusionOk="0" h="267" w="268">
                    <a:moveTo>
                      <a:pt x="267" y="267"/>
                    </a:moveTo>
                    <a:cubicBezTo>
                      <a:pt x="178" y="178"/>
                      <a:pt x="90" y="89"/>
                      <a:pt x="1" y="0"/>
                    </a:cubicBezTo>
                    <a:lnTo>
                      <a:pt x="1" y="0"/>
                    </a:lnTo>
                    <a:lnTo>
                      <a:pt x="1" y="0"/>
                    </a:lnTo>
                    <a:cubicBezTo>
                      <a:pt x="90" y="89"/>
                      <a:pt x="178" y="178"/>
                      <a:pt x="267" y="267"/>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0"/>
              <p:cNvSpPr/>
              <p:nvPr/>
            </p:nvSpPr>
            <p:spPr>
              <a:xfrm>
                <a:off x="7280145" y="3662630"/>
                <a:ext cx="581" cy="2326"/>
              </a:xfrm>
              <a:custGeom>
                <a:rect b="b" l="l" r="r" t="t"/>
                <a:pathLst>
                  <a:path extrusionOk="0" h="356" w="89">
                    <a:moveTo>
                      <a:pt x="89" y="356"/>
                    </a:moveTo>
                    <a:cubicBezTo>
                      <a:pt x="89" y="267"/>
                      <a:pt x="89" y="89"/>
                      <a:pt x="0" y="1"/>
                    </a:cubicBezTo>
                    <a:cubicBezTo>
                      <a:pt x="89" y="89"/>
                      <a:pt x="89" y="267"/>
                      <a:pt x="89" y="356"/>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0"/>
              <p:cNvSpPr/>
              <p:nvPr/>
            </p:nvSpPr>
            <p:spPr>
              <a:xfrm>
                <a:off x="7277244" y="3659729"/>
                <a:ext cx="1163" cy="588"/>
              </a:xfrm>
              <a:custGeom>
                <a:rect b="b" l="l" r="r" t="t"/>
                <a:pathLst>
                  <a:path extrusionOk="0" h="90" w="178">
                    <a:moveTo>
                      <a:pt x="178" y="89"/>
                    </a:moveTo>
                    <a:cubicBezTo>
                      <a:pt x="178" y="89"/>
                      <a:pt x="178" y="89"/>
                      <a:pt x="178" y="89"/>
                    </a:cubicBezTo>
                    <a:cubicBezTo>
                      <a:pt x="89" y="89"/>
                      <a:pt x="0" y="89"/>
                      <a:pt x="0" y="1"/>
                    </a:cubicBezTo>
                    <a:cubicBezTo>
                      <a:pt x="0" y="89"/>
                      <a:pt x="89" y="89"/>
                      <a:pt x="178"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0"/>
              <p:cNvSpPr/>
              <p:nvPr/>
            </p:nvSpPr>
            <p:spPr>
              <a:xfrm>
                <a:off x="7280145" y="3662049"/>
                <a:ext cx="7" cy="588"/>
              </a:xfrm>
              <a:custGeom>
                <a:rect b="b" l="l" r="r" t="t"/>
                <a:pathLst>
                  <a:path extrusionOk="0" h="90" w="1">
                    <a:moveTo>
                      <a:pt x="0" y="1"/>
                    </a:moveTo>
                    <a:cubicBezTo>
                      <a:pt x="0" y="1"/>
                      <a:pt x="0" y="90"/>
                      <a:pt x="0" y="90"/>
                    </a:cubicBezTo>
                    <a:cubicBezTo>
                      <a:pt x="0" y="90"/>
                      <a:pt x="0" y="1"/>
                      <a:pt x="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0"/>
              <p:cNvSpPr/>
              <p:nvPr/>
            </p:nvSpPr>
            <p:spPr>
              <a:xfrm>
                <a:off x="7275507" y="3659729"/>
                <a:ext cx="5219" cy="8130"/>
              </a:xfrm>
              <a:custGeom>
                <a:rect b="b" l="l" r="r" t="t"/>
                <a:pathLst>
                  <a:path extrusionOk="0" h="1244" w="799">
                    <a:moveTo>
                      <a:pt x="0" y="1"/>
                    </a:moveTo>
                    <a:lnTo>
                      <a:pt x="0" y="800"/>
                    </a:lnTo>
                    <a:lnTo>
                      <a:pt x="710" y="1243"/>
                    </a:lnTo>
                    <a:cubicBezTo>
                      <a:pt x="710" y="1155"/>
                      <a:pt x="710" y="1155"/>
                      <a:pt x="710" y="1155"/>
                    </a:cubicBezTo>
                    <a:cubicBezTo>
                      <a:pt x="799" y="1066"/>
                      <a:pt x="799" y="888"/>
                      <a:pt x="799" y="800"/>
                    </a:cubicBezTo>
                    <a:cubicBezTo>
                      <a:pt x="799" y="711"/>
                      <a:pt x="799" y="533"/>
                      <a:pt x="710" y="445"/>
                    </a:cubicBezTo>
                    <a:cubicBezTo>
                      <a:pt x="710" y="445"/>
                      <a:pt x="710" y="356"/>
                      <a:pt x="710" y="356"/>
                    </a:cubicBezTo>
                    <a:cubicBezTo>
                      <a:pt x="621" y="267"/>
                      <a:pt x="533" y="178"/>
                      <a:pt x="444" y="89"/>
                    </a:cubicBezTo>
                    <a:cubicBezTo>
                      <a:pt x="355" y="89"/>
                      <a:pt x="266" y="89"/>
                      <a:pt x="266"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0"/>
              <p:cNvSpPr/>
              <p:nvPr/>
            </p:nvSpPr>
            <p:spPr>
              <a:xfrm>
                <a:off x="7269705" y="3660311"/>
                <a:ext cx="2907" cy="1745"/>
              </a:xfrm>
              <a:custGeom>
                <a:rect b="b" l="l" r="r" t="t"/>
                <a:pathLst>
                  <a:path extrusionOk="0" h="267" w="445">
                    <a:moveTo>
                      <a:pt x="444" y="0"/>
                    </a:moveTo>
                    <a:lnTo>
                      <a:pt x="1" y="267"/>
                    </a:lnTo>
                    <a:lnTo>
                      <a:pt x="1" y="26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0"/>
              <p:cNvSpPr/>
              <p:nvPr/>
            </p:nvSpPr>
            <p:spPr>
              <a:xfrm>
                <a:off x="7269705" y="3659729"/>
                <a:ext cx="5807" cy="5228"/>
              </a:xfrm>
              <a:custGeom>
                <a:rect b="b" l="l" r="r" t="t"/>
                <a:pathLst>
                  <a:path extrusionOk="0" h="800" w="889">
                    <a:moveTo>
                      <a:pt x="888" y="1"/>
                    </a:moveTo>
                    <a:cubicBezTo>
                      <a:pt x="711" y="1"/>
                      <a:pt x="622" y="1"/>
                      <a:pt x="444" y="89"/>
                    </a:cubicBezTo>
                    <a:lnTo>
                      <a:pt x="1" y="356"/>
                    </a:lnTo>
                    <a:lnTo>
                      <a:pt x="888" y="800"/>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0"/>
              <p:cNvSpPr/>
              <p:nvPr/>
            </p:nvSpPr>
            <p:spPr>
              <a:xfrm>
                <a:off x="7250569" y="3662049"/>
                <a:ext cx="24941" cy="13926"/>
              </a:xfrm>
              <a:custGeom>
                <a:rect b="b" l="l" r="r" t="t"/>
                <a:pathLst>
                  <a:path extrusionOk="0" h="2131" w="3818">
                    <a:moveTo>
                      <a:pt x="2930" y="1"/>
                    </a:moveTo>
                    <a:lnTo>
                      <a:pt x="1" y="1687"/>
                    </a:lnTo>
                    <a:lnTo>
                      <a:pt x="800" y="2131"/>
                    </a:lnTo>
                    <a:lnTo>
                      <a:pt x="3817" y="445"/>
                    </a:lnTo>
                    <a:lnTo>
                      <a:pt x="29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0"/>
              <p:cNvSpPr/>
              <p:nvPr/>
            </p:nvSpPr>
            <p:spPr>
              <a:xfrm>
                <a:off x="7186785" y="3702063"/>
                <a:ext cx="16240" cy="10449"/>
              </a:xfrm>
              <a:custGeom>
                <a:rect b="b" l="l" r="r" t="t"/>
                <a:pathLst>
                  <a:path extrusionOk="0" h="1599" w="2486">
                    <a:moveTo>
                      <a:pt x="1953" y="1"/>
                    </a:moveTo>
                    <a:lnTo>
                      <a:pt x="1" y="1155"/>
                    </a:lnTo>
                    <a:lnTo>
                      <a:pt x="799" y="1598"/>
                    </a:lnTo>
                    <a:lnTo>
                      <a:pt x="2486" y="622"/>
                    </a:lnTo>
                    <a:lnTo>
                      <a:pt x="195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0"/>
              <p:cNvSpPr/>
              <p:nvPr/>
            </p:nvSpPr>
            <p:spPr>
              <a:xfrm>
                <a:off x="7223894" y="3683506"/>
                <a:ext cx="11608" cy="11031"/>
              </a:xfrm>
              <a:custGeom>
                <a:rect b="b" l="l" r="r" t="t"/>
                <a:pathLst>
                  <a:path extrusionOk="0" h="1688" w="1777">
                    <a:moveTo>
                      <a:pt x="1155" y="1"/>
                    </a:moveTo>
                    <a:lnTo>
                      <a:pt x="1" y="711"/>
                    </a:lnTo>
                    <a:lnTo>
                      <a:pt x="1" y="1687"/>
                    </a:lnTo>
                    <a:lnTo>
                      <a:pt x="1776" y="711"/>
                    </a:lnTo>
                    <a:lnTo>
                      <a:pt x="1155"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0"/>
              <p:cNvSpPr/>
              <p:nvPr/>
            </p:nvSpPr>
            <p:spPr>
              <a:xfrm>
                <a:off x="7244774" y="3673072"/>
                <a:ext cx="11020" cy="6385"/>
              </a:xfrm>
              <a:custGeom>
                <a:rect b="b" l="l" r="r" t="t"/>
                <a:pathLst>
                  <a:path extrusionOk="0" h="977" w="1687">
                    <a:moveTo>
                      <a:pt x="888" y="0"/>
                    </a:moveTo>
                    <a:lnTo>
                      <a:pt x="0" y="444"/>
                    </a:lnTo>
                    <a:lnTo>
                      <a:pt x="888" y="976"/>
                    </a:lnTo>
                    <a:lnTo>
                      <a:pt x="1687" y="444"/>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0"/>
              <p:cNvSpPr/>
              <p:nvPr/>
            </p:nvSpPr>
            <p:spPr>
              <a:xfrm>
                <a:off x="7243611" y="3675966"/>
                <a:ext cx="6964" cy="4071"/>
              </a:xfrm>
              <a:custGeom>
                <a:rect b="b" l="l" r="r" t="t"/>
                <a:pathLst>
                  <a:path extrusionOk="0" h="623" w="1066">
                    <a:moveTo>
                      <a:pt x="178" y="1"/>
                    </a:moveTo>
                    <a:lnTo>
                      <a:pt x="1" y="178"/>
                    </a:lnTo>
                    <a:lnTo>
                      <a:pt x="799" y="622"/>
                    </a:lnTo>
                    <a:lnTo>
                      <a:pt x="1066" y="53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0"/>
              <p:cNvSpPr/>
              <p:nvPr/>
            </p:nvSpPr>
            <p:spPr>
              <a:xfrm>
                <a:off x="7199545" y="3694529"/>
                <a:ext cx="13339" cy="11606"/>
              </a:xfrm>
              <a:custGeom>
                <a:rect b="b" l="l" r="r" t="t"/>
                <a:pathLst>
                  <a:path extrusionOk="0" h="1776" w="2042">
                    <a:moveTo>
                      <a:pt x="2042" y="0"/>
                    </a:moveTo>
                    <a:lnTo>
                      <a:pt x="0" y="1154"/>
                    </a:lnTo>
                    <a:lnTo>
                      <a:pt x="533" y="1775"/>
                    </a:lnTo>
                    <a:lnTo>
                      <a:pt x="2042" y="976"/>
                    </a:lnTo>
                    <a:lnTo>
                      <a:pt x="204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0"/>
              <p:cNvSpPr/>
              <p:nvPr/>
            </p:nvSpPr>
            <p:spPr>
              <a:xfrm>
                <a:off x="7218681" y="3688146"/>
                <a:ext cx="5219" cy="9286"/>
              </a:xfrm>
              <a:custGeom>
                <a:rect b="b" l="l" r="r" t="t"/>
                <a:pathLst>
                  <a:path extrusionOk="0" h="1421" w="799">
                    <a:moveTo>
                      <a:pt x="799" y="1"/>
                    </a:moveTo>
                    <a:lnTo>
                      <a:pt x="0" y="444"/>
                    </a:lnTo>
                    <a:lnTo>
                      <a:pt x="0" y="1421"/>
                    </a:lnTo>
                    <a:lnTo>
                      <a:pt x="799" y="977"/>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0"/>
              <p:cNvSpPr/>
              <p:nvPr/>
            </p:nvSpPr>
            <p:spPr>
              <a:xfrm>
                <a:off x="7212879" y="3691047"/>
                <a:ext cx="5807" cy="9868"/>
              </a:xfrm>
              <a:custGeom>
                <a:rect b="b" l="l" r="r" t="t"/>
                <a:pathLst>
                  <a:path extrusionOk="0" h="1510" w="889">
                    <a:moveTo>
                      <a:pt x="888" y="0"/>
                    </a:moveTo>
                    <a:lnTo>
                      <a:pt x="1" y="533"/>
                    </a:lnTo>
                    <a:lnTo>
                      <a:pt x="1" y="1509"/>
                    </a:lnTo>
                    <a:lnTo>
                      <a:pt x="888" y="977"/>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0"/>
              <p:cNvSpPr/>
              <p:nvPr/>
            </p:nvSpPr>
            <p:spPr>
              <a:xfrm>
                <a:off x="7280720" y="3667851"/>
                <a:ext cx="61464" cy="38864"/>
              </a:xfrm>
              <a:custGeom>
                <a:rect b="b" l="l" r="r" t="t"/>
                <a:pathLst>
                  <a:path extrusionOk="0" h="5947" w="9409">
                    <a:moveTo>
                      <a:pt x="1" y="0"/>
                    </a:moveTo>
                    <a:lnTo>
                      <a:pt x="1" y="977"/>
                    </a:lnTo>
                    <a:lnTo>
                      <a:pt x="8610" y="5947"/>
                    </a:lnTo>
                    <a:lnTo>
                      <a:pt x="9409" y="5503"/>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0"/>
              <p:cNvSpPr/>
              <p:nvPr/>
            </p:nvSpPr>
            <p:spPr>
              <a:xfrm>
                <a:off x="7275507" y="3667851"/>
                <a:ext cx="5219" cy="6385"/>
              </a:xfrm>
              <a:custGeom>
                <a:rect b="b" l="l" r="r" t="t"/>
                <a:pathLst>
                  <a:path extrusionOk="0" h="977" w="799">
                    <a:moveTo>
                      <a:pt x="710" y="0"/>
                    </a:moveTo>
                    <a:cubicBezTo>
                      <a:pt x="621" y="89"/>
                      <a:pt x="533" y="178"/>
                      <a:pt x="444" y="267"/>
                    </a:cubicBezTo>
                    <a:lnTo>
                      <a:pt x="0" y="533"/>
                    </a:lnTo>
                    <a:lnTo>
                      <a:pt x="799" y="977"/>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0"/>
              <p:cNvSpPr/>
              <p:nvPr/>
            </p:nvSpPr>
            <p:spPr>
              <a:xfrm>
                <a:off x="7275507" y="3671327"/>
                <a:ext cx="7" cy="7"/>
              </a:xfrm>
              <a:custGeom>
                <a:rect b="b" l="l" r="r" t="t"/>
                <a:pathLst>
                  <a:path extrusionOk="0" h="1" w="1">
                    <a:moveTo>
                      <a:pt x="0" y="1"/>
                    </a:moveTo>
                    <a:lnTo>
                      <a:pt x="0" y="1"/>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0"/>
              <p:cNvSpPr/>
              <p:nvPr/>
            </p:nvSpPr>
            <p:spPr>
              <a:xfrm>
                <a:off x="7278401" y="3667851"/>
                <a:ext cx="1751" cy="1745"/>
              </a:xfrm>
              <a:custGeom>
                <a:rect b="b" l="l" r="r" t="t"/>
                <a:pathLst>
                  <a:path extrusionOk="0" h="267" w="268">
                    <a:moveTo>
                      <a:pt x="267" y="0"/>
                    </a:moveTo>
                    <a:cubicBezTo>
                      <a:pt x="178" y="89"/>
                      <a:pt x="90" y="178"/>
                      <a:pt x="1" y="267"/>
                    </a:cubicBezTo>
                    <a:cubicBezTo>
                      <a:pt x="90" y="178"/>
                      <a:pt x="178" y="89"/>
                      <a:pt x="267"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0"/>
              <p:cNvSpPr/>
              <p:nvPr/>
            </p:nvSpPr>
            <p:spPr>
              <a:xfrm>
                <a:off x="7280145" y="3667851"/>
                <a:ext cx="7" cy="7"/>
              </a:xfrm>
              <a:custGeom>
                <a:rect b="b" l="l" r="r" t="t"/>
                <a:pathLst>
                  <a:path extrusionOk="0" h="1" w="1">
                    <a:moveTo>
                      <a:pt x="0" y="0"/>
                    </a:moveTo>
                    <a:lnTo>
                      <a:pt x="0" y="0"/>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0"/>
              <p:cNvSpPr/>
              <p:nvPr/>
            </p:nvSpPr>
            <p:spPr>
              <a:xfrm>
                <a:off x="7275507" y="3664950"/>
                <a:ext cx="4645" cy="6385"/>
              </a:xfrm>
              <a:custGeom>
                <a:rect b="b" l="l" r="r" t="t"/>
                <a:pathLst>
                  <a:path extrusionOk="0" h="977" w="711">
                    <a:moveTo>
                      <a:pt x="0" y="1"/>
                    </a:moveTo>
                    <a:lnTo>
                      <a:pt x="0" y="977"/>
                    </a:lnTo>
                    <a:lnTo>
                      <a:pt x="444" y="711"/>
                    </a:lnTo>
                    <a:cubicBezTo>
                      <a:pt x="533" y="622"/>
                      <a:pt x="621" y="533"/>
                      <a:pt x="710" y="444"/>
                    </a:cubicBez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0"/>
              <p:cNvSpPr/>
              <p:nvPr/>
            </p:nvSpPr>
            <p:spPr>
              <a:xfrm>
                <a:off x="7255789" y="3664950"/>
                <a:ext cx="19722" cy="14508"/>
              </a:xfrm>
              <a:custGeom>
                <a:rect b="b" l="l" r="r" t="t"/>
                <a:pathLst>
                  <a:path extrusionOk="0" h="2220" w="3019">
                    <a:moveTo>
                      <a:pt x="3018" y="1"/>
                    </a:moveTo>
                    <a:lnTo>
                      <a:pt x="1" y="1687"/>
                    </a:lnTo>
                    <a:lnTo>
                      <a:pt x="799" y="2219"/>
                    </a:lnTo>
                    <a:lnTo>
                      <a:pt x="3018" y="977"/>
                    </a:lnTo>
                    <a:lnTo>
                      <a:pt x="301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0"/>
              <p:cNvSpPr/>
              <p:nvPr/>
            </p:nvSpPr>
            <p:spPr>
              <a:xfrm>
                <a:off x="7223894" y="3688146"/>
                <a:ext cx="15084" cy="12769"/>
              </a:xfrm>
              <a:custGeom>
                <a:rect b="b" l="l" r="r" t="t"/>
                <a:pathLst>
                  <a:path extrusionOk="0" h="1954" w="2309">
                    <a:moveTo>
                      <a:pt x="1776" y="1"/>
                    </a:moveTo>
                    <a:lnTo>
                      <a:pt x="1" y="977"/>
                    </a:lnTo>
                    <a:lnTo>
                      <a:pt x="1" y="1953"/>
                    </a:lnTo>
                    <a:lnTo>
                      <a:pt x="2309" y="622"/>
                    </a:lnTo>
                    <a:lnTo>
                      <a:pt x="1776"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0"/>
              <p:cNvSpPr/>
              <p:nvPr/>
            </p:nvSpPr>
            <p:spPr>
              <a:xfrm>
                <a:off x="7192005" y="3706127"/>
                <a:ext cx="15084" cy="9861"/>
              </a:xfrm>
              <a:custGeom>
                <a:rect b="b" l="l" r="r" t="t"/>
                <a:pathLst>
                  <a:path extrusionOk="0" h="1509" w="2309">
                    <a:moveTo>
                      <a:pt x="1687" y="0"/>
                    </a:moveTo>
                    <a:lnTo>
                      <a:pt x="0" y="976"/>
                    </a:lnTo>
                    <a:lnTo>
                      <a:pt x="888" y="1509"/>
                    </a:lnTo>
                    <a:lnTo>
                      <a:pt x="2308" y="710"/>
                    </a:lnTo>
                    <a:lnTo>
                      <a:pt x="168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0"/>
              <p:cNvSpPr/>
              <p:nvPr/>
            </p:nvSpPr>
            <p:spPr>
              <a:xfrm>
                <a:off x="7250569" y="3675966"/>
                <a:ext cx="10445" cy="6391"/>
              </a:xfrm>
              <a:custGeom>
                <a:rect b="b" l="l" r="r" t="t"/>
                <a:pathLst>
                  <a:path extrusionOk="0" h="978" w="1599">
                    <a:moveTo>
                      <a:pt x="800" y="1"/>
                    </a:moveTo>
                    <a:lnTo>
                      <a:pt x="1" y="533"/>
                    </a:lnTo>
                    <a:lnTo>
                      <a:pt x="800" y="977"/>
                    </a:lnTo>
                    <a:lnTo>
                      <a:pt x="1598" y="533"/>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0"/>
              <p:cNvSpPr/>
              <p:nvPr/>
            </p:nvSpPr>
            <p:spPr>
              <a:xfrm>
                <a:off x="7248831" y="3679449"/>
                <a:ext cx="6964" cy="3483"/>
              </a:xfrm>
              <a:custGeom>
                <a:rect b="b" l="l" r="r" t="t"/>
                <a:pathLst>
                  <a:path extrusionOk="0" h="533" w="1066">
                    <a:moveTo>
                      <a:pt x="267" y="0"/>
                    </a:moveTo>
                    <a:lnTo>
                      <a:pt x="0" y="89"/>
                    </a:lnTo>
                    <a:lnTo>
                      <a:pt x="888" y="533"/>
                    </a:lnTo>
                    <a:lnTo>
                      <a:pt x="1066" y="444"/>
                    </a:lnTo>
                    <a:lnTo>
                      <a:pt x="26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0"/>
              <p:cNvSpPr/>
              <p:nvPr/>
            </p:nvSpPr>
            <p:spPr>
              <a:xfrm>
                <a:off x="7203020" y="3700907"/>
                <a:ext cx="9864" cy="9868"/>
              </a:xfrm>
              <a:custGeom>
                <a:rect b="b" l="l" r="r" t="t"/>
                <a:pathLst>
                  <a:path extrusionOk="0" h="1510" w="1510">
                    <a:moveTo>
                      <a:pt x="1510" y="0"/>
                    </a:moveTo>
                    <a:lnTo>
                      <a:pt x="1" y="799"/>
                    </a:lnTo>
                    <a:lnTo>
                      <a:pt x="622" y="1509"/>
                    </a:lnTo>
                    <a:lnTo>
                      <a:pt x="1510" y="888"/>
                    </a:lnTo>
                    <a:lnTo>
                      <a:pt x="151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0"/>
              <p:cNvSpPr/>
              <p:nvPr/>
            </p:nvSpPr>
            <p:spPr>
              <a:xfrm>
                <a:off x="7218681" y="3694529"/>
                <a:ext cx="5219" cy="9286"/>
              </a:xfrm>
              <a:custGeom>
                <a:rect b="b" l="l" r="r" t="t"/>
                <a:pathLst>
                  <a:path extrusionOk="0" h="1421" w="799">
                    <a:moveTo>
                      <a:pt x="799" y="0"/>
                    </a:moveTo>
                    <a:lnTo>
                      <a:pt x="0" y="444"/>
                    </a:lnTo>
                    <a:lnTo>
                      <a:pt x="0" y="1420"/>
                    </a:lnTo>
                    <a:lnTo>
                      <a:pt x="799" y="976"/>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0"/>
              <p:cNvSpPr/>
              <p:nvPr/>
            </p:nvSpPr>
            <p:spPr>
              <a:xfrm>
                <a:off x="7212879" y="3697424"/>
                <a:ext cx="5807" cy="9286"/>
              </a:xfrm>
              <a:custGeom>
                <a:rect b="b" l="l" r="r" t="t"/>
                <a:pathLst>
                  <a:path extrusionOk="0" h="1421" w="889">
                    <a:moveTo>
                      <a:pt x="888" y="1"/>
                    </a:moveTo>
                    <a:lnTo>
                      <a:pt x="1" y="533"/>
                    </a:lnTo>
                    <a:lnTo>
                      <a:pt x="1" y="1421"/>
                    </a:lnTo>
                    <a:lnTo>
                      <a:pt x="888" y="977"/>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0"/>
              <p:cNvSpPr/>
              <p:nvPr/>
            </p:nvSpPr>
            <p:spPr>
              <a:xfrm>
                <a:off x="7167075" y="3710766"/>
                <a:ext cx="8701" cy="9861"/>
              </a:xfrm>
              <a:custGeom>
                <a:rect b="b" l="l" r="r" t="t"/>
                <a:pathLst>
                  <a:path extrusionOk="0" h="1509" w="1332">
                    <a:moveTo>
                      <a:pt x="0" y="0"/>
                    </a:moveTo>
                    <a:lnTo>
                      <a:pt x="0" y="1509"/>
                    </a:lnTo>
                    <a:lnTo>
                      <a:pt x="1331" y="799"/>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0"/>
              <p:cNvSpPr/>
              <p:nvPr/>
            </p:nvSpPr>
            <p:spPr>
              <a:xfrm>
                <a:off x="7172870" y="3721783"/>
                <a:ext cx="27835" cy="16828"/>
              </a:xfrm>
              <a:custGeom>
                <a:rect b="b" l="l" r="r" t="t"/>
                <a:pathLst>
                  <a:path extrusionOk="0" h="2575" w="4261">
                    <a:moveTo>
                      <a:pt x="2131" y="0"/>
                    </a:moveTo>
                    <a:lnTo>
                      <a:pt x="1" y="1243"/>
                    </a:lnTo>
                    <a:lnTo>
                      <a:pt x="2131" y="2574"/>
                    </a:lnTo>
                    <a:lnTo>
                      <a:pt x="4261" y="1332"/>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0"/>
              <p:cNvSpPr/>
              <p:nvPr/>
            </p:nvSpPr>
            <p:spPr>
              <a:xfrm>
                <a:off x="7197807" y="3736282"/>
                <a:ext cx="55663" cy="40608"/>
              </a:xfrm>
              <a:custGeom>
                <a:rect b="b" l="l" r="r" t="t"/>
                <a:pathLst>
                  <a:path extrusionOk="0" h="6214" w="8521">
                    <a:moveTo>
                      <a:pt x="2130" y="0"/>
                    </a:moveTo>
                    <a:lnTo>
                      <a:pt x="0" y="1243"/>
                    </a:lnTo>
                    <a:lnTo>
                      <a:pt x="8520" y="6213"/>
                    </a:lnTo>
                    <a:lnTo>
                      <a:pt x="8520" y="3728"/>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0"/>
              <p:cNvSpPr/>
              <p:nvPr/>
            </p:nvSpPr>
            <p:spPr>
              <a:xfrm>
                <a:off x="7186785" y="3730480"/>
                <a:ext cx="19722" cy="11031"/>
              </a:xfrm>
              <a:custGeom>
                <a:rect b="b" l="l" r="r" t="t"/>
                <a:pathLst>
                  <a:path extrusionOk="0" h="1688" w="3019">
                    <a:moveTo>
                      <a:pt x="2131" y="1"/>
                    </a:moveTo>
                    <a:lnTo>
                      <a:pt x="1" y="1243"/>
                    </a:lnTo>
                    <a:lnTo>
                      <a:pt x="799" y="1687"/>
                    </a:lnTo>
                    <a:lnTo>
                      <a:pt x="3018" y="445"/>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0"/>
              <p:cNvSpPr/>
              <p:nvPr/>
            </p:nvSpPr>
            <p:spPr>
              <a:xfrm>
                <a:off x="7192005" y="3733381"/>
                <a:ext cx="19722" cy="11025"/>
              </a:xfrm>
              <a:custGeom>
                <a:rect b="b" l="l" r="r" t="t"/>
                <a:pathLst>
                  <a:path extrusionOk="0" h="1687" w="3019">
                    <a:moveTo>
                      <a:pt x="2219" y="1"/>
                    </a:moveTo>
                    <a:lnTo>
                      <a:pt x="0" y="1243"/>
                    </a:lnTo>
                    <a:lnTo>
                      <a:pt x="888" y="1687"/>
                    </a:lnTo>
                    <a:lnTo>
                      <a:pt x="3018" y="444"/>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0"/>
              <p:cNvSpPr/>
              <p:nvPr/>
            </p:nvSpPr>
            <p:spPr>
              <a:xfrm>
                <a:off x="7167075" y="3715981"/>
                <a:ext cx="14496" cy="11031"/>
              </a:xfrm>
              <a:custGeom>
                <a:rect b="b" l="l" r="r" t="t"/>
                <a:pathLst>
                  <a:path extrusionOk="0" h="1688" w="2219">
                    <a:moveTo>
                      <a:pt x="1331" y="1"/>
                    </a:moveTo>
                    <a:lnTo>
                      <a:pt x="0" y="711"/>
                    </a:lnTo>
                    <a:lnTo>
                      <a:pt x="0" y="1687"/>
                    </a:lnTo>
                    <a:lnTo>
                      <a:pt x="2219" y="445"/>
                    </a:lnTo>
                    <a:lnTo>
                      <a:pt x="13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0"/>
              <p:cNvSpPr/>
              <p:nvPr/>
            </p:nvSpPr>
            <p:spPr>
              <a:xfrm>
                <a:off x="7167075" y="3718882"/>
                <a:ext cx="19715" cy="11031"/>
              </a:xfrm>
              <a:custGeom>
                <a:rect b="b" l="l" r="r" t="t"/>
                <a:pathLst>
                  <a:path extrusionOk="0" h="1688" w="3018">
                    <a:moveTo>
                      <a:pt x="2219" y="1"/>
                    </a:moveTo>
                    <a:lnTo>
                      <a:pt x="0" y="1243"/>
                    </a:lnTo>
                    <a:lnTo>
                      <a:pt x="888" y="1687"/>
                    </a:lnTo>
                    <a:lnTo>
                      <a:pt x="3018" y="444"/>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0"/>
              <p:cNvSpPr/>
              <p:nvPr/>
            </p:nvSpPr>
            <p:spPr>
              <a:xfrm>
                <a:off x="7229696" y="3681187"/>
                <a:ext cx="2907" cy="2326"/>
              </a:xfrm>
              <a:custGeom>
                <a:rect b="b" l="l" r="r" t="t"/>
                <a:pathLst>
                  <a:path extrusionOk="0" h="356" w="445">
                    <a:moveTo>
                      <a:pt x="1" y="1"/>
                    </a:moveTo>
                    <a:lnTo>
                      <a:pt x="267" y="356"/>
                    </a:lnTo>
                    <a:lnTo>
                      <a:pt x="444" y="267"/>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0"/>
              <p:cNvSpPr/>
              <p:nvPr/>
            </p:nvSpPr>
            <p:spPr>
              <a:xfrm>
                <a:off x="7238973" y="3689309"/>
                <a:ext cx="18559" cy="13926"/>
              </a:xfrm>
              <a:custGeom>
                <a:rect b="b" l="l" r="r" t="t"/>
                <a:pathLst>
                  <a:path extrusionOk="0" h="2131" w="2841">
                    <a:moveTo>
                      <a:pt x="711" y="0"/>
                    </a:moveTo>
                    <a:lnTo>
                      <a:pt x="1" y="444"/>
                    </a:lnTo>
                    <a:lnTo>
                      <a:pt x="1421" y="2130"/>
                    </a:lnTo>
                    <a:lnTo>
                      <a:pt x="2841" y="1243"/>
                    </a:lnTo>
                    <a:lnTo>
                      <a:pt x="71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0"/>
              <p:cNvSpPr/>
              <p:nvPr/>
            </p:nvSpPr>
            <p:spPr>
              <a:xfrm>
                <a:off x="7255789" y="3703808"/>
                <a:ext cx="49288" cy="35387"/>
              </a:xfrm>
              <a:custGeom>
                <a:rect b="b" l="l" r="r" t="t"/>
                <a:pathLst>
                  <a:path extrusionOk="0" h="5415" w="7545">
                    <a:moveTo>
                      <a:pt x="1953" y="0"/>
                    </a:moveTo>
                    <a:lnTo>
                      <a:pt x="1" y="1154"/>
                    </a:lnTo>
                    <a:lnTo>
                      <a:pt x="3728" y="5414"/>
                    </a:lnTo>
                    <a:lnTo>
                      <a:pt x="7545" y="3195"/>
                    </a:lnTo>
                    <a:lnTo>
                      <a:pt x="195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0"/>
              <p:cNvSpPr/>
              <p:nvPr/>
            </p:nvSpPr>
            <p:spPr>
              <a:xfrm>
                <a:off x="7248250" y="3697424"/>
                <a:ext cx="15084" cy="9868"/>
              </a:xfrm>
              <a:custGeom>
                <a:rect b="b" l="l" r="r" t="t"/>
                <a:pathLst>
                  <a:path extrusionOk="0" h="1510" w="2309">
                    <a:moveTo>
                      <a:pt x="1421" y="1"/>
                    </a:moveTo>
                    <a:lnTo>
                      <a:pt x="1" y="888"/>
                    </a:lnTo>
                    <a:lnTo>
                      <a:pt x="622" y="1510"/>
                    </a:lnTo>
                    <a:lnTo>
                      <a:pt x="2308" y="533"/>
                    </a:lnTo>
                    <a:lnTo>
                      <a:pt x="142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0"/>
              <p:cNvSpPr/>
              <p:nvPr/>
            </p:nvSpPr>
            <p:spPr>
              <a:xfrm>
                <a:off x="7252307" y="3700907"/>
                <a:ext cx="16246" cy="10443"/>
              </a:xfrm>
              <a:custGeom>
                <a:rect b="b" l="l" r="r" t="t"/>
                <a:pathLst>
                  <a:path extrusionOk="0" h="1598" w="2487">
                    <a:moveTo>
                      <a:pt x="1687" y="0"/>
                    </a:moveTo>
                    <a:lnTo>
                      <a:pt x="1" y="977"/>
                    </a:lnTo>
                    <a:lnTo>
                      <a:pt x="534" y="1598"/>
                    </a:lnTo>
                    <a:lnTo>
                      <a:pt x="2486" y="444"/>
                    </a:lnTo>
                    <a:lnTo>
                      <a:pt x="168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0"/>
              <p:cNvSpPr/>
              <p:nvPr/>
            </p:nvSpPr>
            <p:spPr>
              <a:xfrm>
                <a:off x="7231433" y="3682925"/>
                <a:ext cx="1169" cy="588"/>
              </a:xfrm>
              <a:custGeom>
                <a:rect b="b" l="l" r="r" t="t"/>
                <a:pathLst>
                  <a:path extrusionOk="0" h="90" w="179">
                    <a:moveTo>
                      <a:pt x="178" y="1"/>
                    </a:moveTo>
                    <a:lnTo>
                      <a:pt x="1" y="90"/>
                    </a:lnTo>
                    <a:lnTo>
                      <a:pt x="1" y="90"/>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0"/>
              <p:cNvSpPr/>
              <p:nvPr/>
            </p:nvSpPr>
            <p:spPr>
              <a:xfrm>
                <a:off x="7231433" y="3682925"/>
                <a:ext cx="6964" cy="5228"/>
              </a:xfrm>
              <a:custGeom>
                <a:rect b="b" l="l" r="r" t="t"/>
                <a:pathLst>
                  <a:path extrusionOk="0" h="800" w="1066">
                    <a:moveTo>
                      <a:pt x="178" y="1"/>
                    </a:moveTo>
                    <a:lnTo>
                      <a:pt x="1" y="90"/>
                    </a:lnTo>
                    <a:lnTo>
                      <a:pt x="622" y="800"/>
                    </a:lnTo>
                    <a:lnTo>
                      <a:pt x="1066" y="53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0"/>
              <p:cNvSpPr/>
              <p:nvPr/>
            </p:nvSpPr>
            <p:spPr>
              <a:xfrm>
                <a:off x="7235497" y="3686408"/>
                <a:ext cx="8120" cy="5803"/>
              </a:xfrm>
              <a:custGeom>
                <a:rect b="b" l="l" r="r" t="t"/>
                <a:pathLst>
                  <a:path extrusionOk="0" h="888" w="1243">
                    <a:moveTo>
                      <a:pt x="444" y="0"/>
                    </a:moveTo>
                    <a:lnTo>
                      <a:pt x="0" y="267"/>
                    </a:lnTo>
                    <a:lnTo>
                      <a:pt x="533" y="888"/>
                    </a:lnTo>
                    <a:lnTo>
                      <a:pt x="1243" y="444"/>
                    </a:lnTo>
                    <a:lnTo>
                      <a:pt x="444"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0"/>
              <p:cNvSpPr/>
              <p:nvPr/>
            </p:nvSpPr>
            <p:spPr>
              <a:xfrm>
                <a:off x="7264485" y="3796016"/>
                <a:ext cx="8708" cy="9861"/>
              </a:xfrm>
              <a:custGeom>
                <a:rect b="b" l="l" r="r" t="t"/>
                <a:pathLst>
                  <a:path extrusionOk="0" h="1509" w="1333">
                    <a:moveTo>
                      <a:pt x="1" y="0"/>
                    </a:moveTo>
                    <a:lnTo>
                      <a:pt x="1" y="1509"/>
                    </a:lnTo>
                    <a:lnTo>
                      <a:pt x="1332" y="71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0"/>
              <p:cNvSpPr/>
              <p:nvPr/>
            </p:nvSpPr>
            <p:spPr>
              <a:xfrm>
                <a:off x="7269705" y="3807032"/>
                <a:ext cx="81179" cy="55110"/>
              </a:xfrm>
              <a:custGeom>
                <a:rect b="b" l="l" r="r" t="t"/>
                <a:pathLst>
                  <a:path extrusionOk="0" h="8433" w="12427">
                    <a:moveTo>
                      <a:pt x="2219" y="0"/>
                    </a:moveTo>
                    <a:lnTo>
                      <a:pt x="1" y="1243"/>
                    </a:lnTo>
                    <a:lnTo>
                      <a:pt x="12426" y="8432"/>
                    </a:lnTo>
                    <a:lnTo>
                      <a:pt x="12426" y="5947"/>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0"/>
              <p:cNvSpPr/>
              <p:nvPr/>
            </p:nvSpPr>
            <p:spPr>
              <a:xfrm>
                <a:off x="7264485" y="3800655"/>
                <a:ext cx="13921" cy="11606"/>
              </a:xfrm>
              <a:custGeom>
                <a:rect b="b" l="l" r="r" t="t"/>
                <a:pathLst>
                  <a:path extrusionOk="0" h="1776" w="2131">
                    <a:moveTo>
                      <a:pt x="1332" y="0"/>
                    </a:moveTo>
                    <a:lnTo>
                      <a:pt x="1" y="799"/>
                    </a:lnTo>
                    <a:lnTo>
                      <a:pt x="1" y="1775"/>
                    </a:lnTo>
                    <a:lnTo>
                      <a:pt x="2131" y="533"/>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0"/>
              <p:cNvSpPr/>
              <p:nvPr/>
            </p:nvSpPr>
            <p:spPr>
              <a:xfrm>
                <a:off x="7264485" y="3804131"/>
                <a:ext cx="19722" cy="11025"/>
              </a:xfrm>
              <a:custGeom>
                <a:rect b="b" l="l" r="r" t="t"/>
                <a:pathLst>
                  <a:path extrusionOk="0" h="1687" w="3019">
                    <a:moveTo>
                      <a:pt x="2131" y="1"/>
                    </a:moveTo>
                    <a:lnTo>
                      <a:pt x="1" y="1243"/>
                    </a:lnTo>
                    <a:lnTo>
                      <a:pt x="800" y="1687"/>
                    </a:lnTo>
                    <a:lnTo>
                      <a:pt x="3018" y="444"/>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0"/>
              <p:cNvSpPr/>
              <p:nvPr/>
            </p:nvSpPr>
            <p:spPr>
              <a:xfrm>
                <a:off x="7378137" y="3701488"/>
                <a:ext cx="81179" cy="55103"/>
              </a:xfrm>
              <a:custGeom>
                <a:rect b="b" l="l" r="r" t="t"/>
                <a:pathLst>
                  <a:path extrusionOk="0" h="8432" w="12427">
                    <a:moveTo>
                      <a:pt x="1" y="0"/>
                    </a:moveTo>
                    <a:lnTo>
                      <a:pt x="1" y="2485"/>
                    </a:lnTo>
                    <a:lnTo>
                      <a:pt x="10208" y="8432"/>
                    </a:lnTo>
                    <a:lnTo>
                      <a:pt x="12426" y="718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0"/>
              <p:cNvSpPr/>
              <p:nvPr/>
            </p:nvSpPr>
            <p:spPr>
              <a:xfrm>
                <a:off x="7358426" y="3701488"/>
                <a:ext cx="8701" cy="10443"/>
              </a:xfrm>
              <a:custGeom>
                <a:rect b="b" l="l" r="r" t="t"/>
                <a:pathLst>
                  <a:path extrusionOk="0" h="1598" w="1332">
                    <a:moveTo>
                      <a:pt x="1331" y="0"/>
                    </a:moveTo>
                    <a:lnTo>
                      <a:pt x="0" y="799"/>
                    </a:lnTo>
                    <a:lnTo>
                      <a:pt x="1331" y="1598"/>
                    </a:lnTo>
                    <a:lnTo>
                      <a:pt x="13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0"/>
              <p:cNvSpPr/>
              <p:nvPr/>
            </p:nvSpPr>
            <p:spPr>
              <a:xfrm>
                <a:off x="7333489" y="3713086"/>
                <a:ext cx="28416" cy="16246"/>
              </a:xfrm>
              <a:custGeom>
                <a:rect b="b" l="l" r="r" t="t"/>
                <a:pathLst>
                  <a:path extrusionOk="0" h="2486" w="4350">
                    <a:moveTo>
                      <a:pt x="2220" y="0"/>
                    </a:moveTo>
                    <a:lnTo>
                      <a:pt x="1" y="1243"/>
                    </a:lnTo>
                    <a:lnTo>
                      <a:pt x="2220" y="2485"/>
                    </a:lnTo>
                    <a:lnTo>
                      <a:pt x="4350" y="1243"/>
                    </a:lnTo>
                    <a:lnTo>
                      <a:pt x="222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0"/>
              <p:cNvSpPr/>
              <p:nvPr/>
            </p:nvSpPr>
            <p:spPr>
              <a:xfrm>
                <a:off x="7269705" y="3747298"/>
                <a:ext cx="27260" cy="18566"/>
              </a:xfrm>
              <a:custGeom>
                <a:rect b="b" l="l" r="r" t="t"/>
                <a:pathLst>
                  <a:path extrusionOk="0" h="2841" w="4173">
                    <a:moveTo>
                      <a:pt x="2663" y="1"/>
                    </a:moveTo>
                    <a:lnTo>
                      <a:pt x="1" y="1598"/>
                    </a:lnTo>
                    <a:lnTo>
                      <a:pt x="2219" y="2841"/>
                    </a:lnTo>
                    <a:lnTo>
                      <a:pt x="4172" y="1687"/>
                    </a:lnTo>
                    <a:lnTo>
                      <a:pt x="266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0"/>
              <p:cNvSpPr/>
              <p:nvPr/>
            </p:nvSpPr>
            <p:spPr>
              <a:xfrm>
                <a:off x="7321311" y="3734544"/>
                <a:ext cx="7545" cy="9861"/>
              </a:xfrm>
              <a:custGeom>
                <a:rect b="b" l="l" r="r" t="t"/>
                <a:pathLst>
                  <a:path extrusionOk="0" h="1509" w="1155">
                    <a:moveTo>
                      <a:pt x="1" y="0"/>
                    </a:moveTo>
                    <a:lnTo>
                      <a:pt x="1" y="1509"/>
                    </a:lnTo>
                    <a:lnTo>
                      <a:pt x="1155" y="799"/>
                    </a:lnTo>
                    <a:lnTo>
                      <a:pt x="888"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0"/>
              <p:cNvSpPr/>
              <p:nvPr/>
            </p:nvSpPr>
            <p:spPr>
              <a:xfrm>
                <a:off x="7328269" y="3721201"/>
                <a:ext cx="19722" cy="11031"/>
              </a:xfrm>
              <a:custGeom>
                <a:rect b="b" l="l" r="r" t="t"/>
                <a:pathLst>
                  <a:path extrusionOk="0" h="1688" w="3019">
                    <a:moveTo>
                      <a:pt x="800" y="1"/>
                    </a:moveTo>
                    <a:lnTo>
                      <a:pt x="1" y="445"/>
                    </a:lnTo>
                    <a:lnTo>
                      <a:pt x="2131" y="1687"/>
                    </a:lnTo>
                    <a:lnTo>
                      <a:pt x="3019" y="1243"/>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0"/>
              <p:cNvSpPr/>
              <p:nvPr/>
            </p:nvSpPr>
            <p:spPr>
              <a:xfrm>
                <a:off x="7326531" y="3724102"/>
                <a:ext cx="15658" cy="9286"/>
              </a:xfrm>
              <a:custGeom>
                <a:rect b="b" l="l" r="r" t="t"/>
                <a:pathLst>
                  <a:path extrusionOk="0" h="1421" w="2397">
                    <a:moveTo>
                      <a:pt x="267" y="1"/>
                    </a:moveTo>
                    <a:lnTo>
                      <a:pt x="1" y="89"/>
                    </a:lnTo>
                    <a:lnTo>
                      <a:pt x="2219" y="1421"/>
                    </a:lnTo>
                    <a:lnTo>
                      <a:pt x="2397" y="1243"/>
                    </a:ln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0"/>
              <p:cNvSpPr/>
              <p:nvPr/>
            </p:nvSpPr>
            <p:spPr>
              <a:xfrm>
                <a:off x="7353206" y="3706702"/>
                <a:ext cx="13921" cy="11031"/>
              </a:xfrm>
              <a:custGeom>
                <a:rect b="b" l="l" r="r" t="t"/>
                <a:pathLst>
                  <a:path extrusionOk="0" h="1688" w="2131">
                    <a:moveTo>
                      <a:pt x="799" y="1"/>
                    </a:moveTo>
                    <a:lnTo>
                      <a:pt x="0" y="445"/>
                    </a:lnTo>
                    <a:lnTo>
                      <a:pt x="2130" y="1687"/>
                    </a:lnTo>
                    <a:lnTo>
                      <a:pt x="2130" y="800"/>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0"/>
              <p:cNvSpPr/>
              <p:nvPr/>
            </p:nvSpPr>
            <p:spPr>
              <a:xfrm>
                <a:off x="7347986" y="3709603"/>
                <a:ext cx="19140" cy="11606"/>
              </a:xfrm>
              <a:custGeom>
                <a:rect b="b" l="l" r="r" t="t"/>
                <a:pathLst>
                  <a:path extrusionOk="0" h="1776" w="2930">
                    <a:moveTo>
                      <a:pt x="799" y="1"/>
                    </a:moveTo>
                    <a:lnTo>
                      <a:pt x="1" y="533"/>
                    </a:lnTo>
                    <a:lnTo>
                      <a:pt x="2131" y="1776"/>
                    </a:lnTo>
                    <a:lnTo>
                      <a:pt x="2929" y="1243"/>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0"/>
              <p:cNvSpPr/>
              <p:nvPr/>
            </p:nvSpPr>
            <p:spPr>
              <a:xfrm>
                <a:off x="7372917" y="3698587"/>
                <a:ext cx="5226" cy="19148"/>
              </a:xfrm>
              <a:custGeom>
                <a:rect b="b" l="l" r="r" t="t"/>
                <a:pathLst>
                  <a:path extrusionOk="0" h="2930" w="800">
                    <a:moveTo>
                      <a:pt x="1" y="0"/>
                    </a:moveTo>
                    <a:lnTo>
                      <a:pt x="1" y="2485"/>
                    </a:lnTo>
                    <a:lnTo>
                      <a:pt x="356" y="2752"/>
                    </a:lnTo>
                    <a:lnTo>
                      <a:pt x="800" y="2929"/>
                    </a:lnTo>
                    <a:lnTo>
                      <a:pt x="800"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0"/>
              <p:cNvSpPr/>
              <p:nvPr/>
            </p:nvSpPr>
            <p:spPr>
              <a:xfrm>
                <a:off x="7375236" y="3716562"/>
                <a:ext cx="7" cy="7"/>
              </a:xfrm>
              <a:custGeom>
                <a:rect b="b" l="l" r="r" t="t"/>
                <a:pathLst>
                  <a:path extrusionOk="0" h="1" w="1">
                    <a:moveTo>
                      <a:pt x="1" y="1"/>
                    </a:move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0"/>
              <p:cNvSpPr/>
              <p:nvPr/>
            </p:nvSpPr>
            <p:spPr>
              <a:xfrm>
                <a:off x="7372917" y="3714824"/>
                <a:ext cx="2326" cy="1745"/>
              </a:xfrm>
              <a:custGeom>
                <a:rect b="b" l="l" r="r" t="t"/>
                <a:pathLst>
                  <a:path extrusionOk="0" h="267" w="356">
                    <a:moveTo>
                      <a:pt x="1" y="0"/>
                    </a:moveTo>
                    <a:lnTo>
                      <a:pt x="1" y="178"/>
                    </a:lnTo>
                    <a:lnTo>
                      <a:pt x="178" y="178"/>
                    </a:lnTo>
                    <a:cubicBezTo>
                      <a:pt x="199" y="178"/>
                      <a:pt x="220" y="178"/>
                      <a:pt x="239" y="179"/>
                    </a:cubicBezTo>
                    <a:lnTo>
                      <a:pt x="239" y="179"/>
                    </a:lnTo>
                    <a:lnTo>
                      <a:pt x="1" y="0"/>
                    </a:lnTo>
                    <a:close/>
                    <a:moveTo>
                      <a:pt x="239" y="179"/>
                    </a:moveTo>
                    <a:lnTo>
                      <a:pt x="356" y="267"/>
                    </a:lnTo>
                    <a:cubicBezTo>
                      <a:pt x="356" y="199"/>
                      <a:pt x="304" y="183"/>
                      <a:pt x="239" y="17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0"/>
              <p:cNvSpPr/>
              <p:nvPr/>
            </p:nvSpPr>
            <p:spPr>
              <a:xfrm>
                <a:off x="7372917" y="3715981"/>
                <a:ext cx="1169" cy="7"/>
              </a:xfrm>
              <a:custGeom>
                <a:rect b="b" l="l" r="r" t="t"/>
                <a:pathLst>
                  <a:path extrusionOk="0" h="1" w="179">
                    <a:moveTo>
                      <a:pt x="178" y="1"/>
                    </a:moveTo>
                    <a:cubicBezTo>
                      <a:pt x="90" y="1"/>
                      <a:pt x="1" y="1"/>
                      <a:pt x="1" y="1"/>
                    </a:cubicBezTo>
                    <a:lnTo>
                      <a:pt x="1" y="1"/>
                    </a:lnTo>
                    <a:cubicBezTo>
                      <a:pt x="1" y="1"/>
                      <a:pt x="90" y="1"/>
                      <a:pt x="178"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0"/>
              <p:cNvSpPr/>
              <p:nvPr/>
            </p:nvSpPr>
            <p:spPr>
              <a:xfrm>
                <a:off x="7367122" y="3698587"/>
                <a:ext cx="5801" cy="16246"/>
              </a:xfrm>
              <a:custGeom>
                <a:rect b="b" l="l" r="r" t="t"/>
                <a:pathLst>
                  <a:path extrusionOk="0" h="2486" w="888">
                    <a:moveTo>
                      <a:pt x="888" y="0"/>
                    </a:moveTo>
                    <a:lnTo>
                      <a:pt x="0" y="444"/>
                    </a:lnTo>
                    <a:lnTo>
                      <a:pt x="0" y="2042"/>
                    </a:lnTo>
                    <a:lnTo>
                      <a:pt x="888" y="248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0"/>
              <p:cNvSpPr/>
              <p:nvPr/>
            </p:nvSpPr>
            <p:spPr>
              <a:xfrm>
                <a:off x="7367122" y="3711923"/>
                <a:ext cx="5801" cy="5810"/>
              </a:xfrm>
              <a:custGeom>
                <a:rect b="b" l="l" r="r" t="t"/>
                <a:pathLst>
                  <a:path extrusionOk="0" h="889" w="888">
                    <a:moveTo>
                      <a:pt x="0" y="1"/>
                    </a:moveTo>
                    <a:lnTo>
                      <a:pt x="0" y="888"/>
                    </a:lnTo>
                    <a:lnTo>
                      <a:pt x="444" y="711"/>
                    </a:lnTo>
                    <a:cubicBezTo>
                      <a:pt x="622" y="622"/>
                      <a:pt x="710" y="622"/>
                      <a:pt x="888" y="622"/>
                    </a:cubicBezTo>
                    <a:lnTo>
                      <a:pt x="888" y="444"/>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0"/>
              <p:cNvSpPr/>
              <p:nvPr/>
            </p:nvSpPr>
            <p:spPr>
              <a:xfrm>
                <a:off x="7370023" y="3715981"/>
                <a:ext cx="2900" cy="588"/>
              </a:xfrm>
              <a:custGeom>
                <a:rect b="b" l="l" r="r" t="t"/>
                <a:pathLst>
                  <a:path extrusionOk="0" h="90" w="444">
                    <a:moveTo>
                      <a:pt x="444" y="1"/>
                    </a:moveTo>
                    <a:cubicBezTo>
                      <a:pt x="266" y="1"/>
                      <a:pt x="178" y="1"/>
                      <a:pt x="0" y="90"/>
                    </a:cubicBezTo>
                    <a:cubicBezTo>
                      <a:pt x="178" y="1"/>
                      <a:pt x="266" y="1"/>
                      <a:pt x="444"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0"/>
              <p:cNvSpPr/>
              <p:nvPr/>
            </p:nvSpPr>
            <p:spPr>
              <a:xfrm>
                <a:off x="7358426" y="3698587"/>
                <a:ext cx="14496" cy="8123"/>
              </a:xfrm>
              <a:custGeom>
                <a:rect b="b" l="l" r="r" t="t"/>
                <a:pathLst>
                  <a:path extrusionOk="0" h="1243" w="2219">
                    <a:moveTo>
                      <a:pt x="2219" y="0"/>
                    </a:moveTo>
                    <a:lnTo>
                      <a:pt x="1331" y="444"/>
                    </a:lnTo>
                    <a:lnTo>
                      <a:pt x="0" y="1243"/>
                    </a:lnTo>
                    <a:lnTo>
                      <a:pt x="0" y="1243"/>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0"/>
              <p:cNvSpPr/>
              <p:nvPr/>
            </p:nvSpPr>
            <p:spPr>
              <a:xfrm>
                <a:off x="7287103" y="3734544"/>
                <a:ext cx="23197" cy="23787"/>
              </a:xfrm>
              <a:custGeom>
                <a:rect b="b" l="l" r="r" t="t"/>
                <a:pathLst>
                  <a:path extrusionOk="0" h="3640" w="3551">
                    <a:moveTo>
                      <a:pt x="3550" y="0"/>
                    </a:moveTo>
                    <a:lnTo>
                      <a:pt x="0" y="1953"/>
                    </a:lnTo>
                    <a:lnTo>
                      <a:pt x="1509" y="3639"/>
                    </a:lnTo>
                    <a:lnTo>
                      <a:pt x="3550" y="2485"/>
                    </a:lnTo>
                    <a:lnTo>
                      <a:pt x="355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0"/>
              <p:cNvSpPr/>
              <p:nvPr/>
            </p:nvSpPr>
            <p:spPr>
              <a:xfrm>
                <a:off x="7316091" y="3731061"/>
                <a:ext cx="5226" cy="16246"/>
              </a:xfrm>
              <a:custGeom>
                <a:rect b="b" l="l" r="r" t="t"/>
                <a:pathLst>
                  <a:path extrusionOk="0" h="2486" w="800">
                    <a:moveTo>
                      <a:pt x="1" y="1"/>
                    </a:moveTo>
                    <a:lnTo>
                      <a:pt x="1" y="2486"/>
                    </a:lnTo>
                    <a:lnTo>
                      <a:pt x="800" y="2042"/>
                    </a:lnTo>
                    <a:lnTo>
                      <a:pt x="800" y="533"/>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0"/>
              <p:cNvSpPr/>
              <p:nvPr/>
            </p:nvSpPr>
            <p:spPr>
              <a:xfrm>
                <a:off x="7310296" y="3731061"/>
                <a:ext cx="5801" cy="19729"/>
              </a:xfrm>
              <a:custGeom>
                <a:rect b="b" l="l" r="r" t="t"/>
                <a:pathLst>
                  <a:path extrusionOk="0" h="3019" w="888">
                    <a:moveTo>
                      <a:pt x="888" y="1"/>
                    </a:moveTo>
                    <a:lnTo>
                      <a:pt x="0" y="533"/>
                    </a:lnTo>
                    <a:lnTo>
                      <a:pt x="0" y="3018"/>
                    </a:lnTo>
                    <a:lnTo>
                      <a:pt x="888" y="248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0"/>
              <p:cNvSpPr/>
              <p:nvPr/>
            </p:nvSpPr>
            <p:spPr>
              <a:xfrm>
                <a:off x="7378137" y="3730480"/>
                <a:ext cx="56245" cy="40608"/>
              </a:xfrm>
              <a:custGeom>
                <a:rect b="b" l="l" r="r" t="t"/>
                <a:pathLst>
                  <a:path extrusionOk="0" h="6214" w="8610">
                    <a:moveTo>
                      <a:pt x="1" y="1"/>
                    </a:moveTo>
                    <a:lnTo>
                      <a:pt x="1" y="2486"/>
                    </a:lnTo>
                    <a:lnTo>
                      <a:pt x="6391" y="6214"/>
                    </a:lnTo>
                    <a:lnTo>
                      <a:pt x="8610" y="497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0"/>
              <p:cNvSpPr/>
              <p:nvPr/>
            </p:nvSpPr>
            <p:spPr>
              <a:xfrm>
                <a:off x="7358426" y="3730480"/>
                <a:ext cx="8701" cy="9868"/>
              </a:xfrm>
              <a:custGeom>
                <a:rect b="b" l="l" r="r" t="t"/>
                <a:pathLst>
                  <a:path extrusionOk="0" h="1510" w="1332">
                    <a:moveTo>
                      <a:pt x="1331" y="1"/>
                    </a:moveTo>
                    <a:lnTo>
                      <a:pt x="0" y="800"/>
                    </a:lnTo>
                    <a:lnTo>
                      <a:pt x="1331" y="1510"/>
                    </a:lnTo>
                    <a:lnTo>
                      <a:pt x="13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0"/>
              <p:cNvSpPr/>
              <p:nvPr/>
            </p:nvSpPr>
            <p:spPr>
              <a:xfrm>
                <a:off x="7321311" y="3748461"/>
                <a:ext cx="24360" cy="24944"/>
              </a:xfrm>
              <a:custGeom>
                <a:rect b="b" l="l" r="r" t="t"/>
                <a:pathLst>
                  <a:path extrusionOk="0" h="3817" w="3729">
                    <a:moveTo>
                      <a:pt x="2308" y="0"/>
                    </a:moveTo>
                    <a:lnTo>
                      <a:pt x="1" y="1332"/>
                    </a:lnTo>
                    <a:lnTo>
                      <a:pt x="1" y="3817"/>
                    </a:lnTo>
                    <a:lnTo>
                      <a:pt x="3728" y="1598"/>
                    </a:lnTo>
                    <a:lnTo>
                      <a:pt x="230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0"/>
              <p:cNvSpPr/>
              <p:nvPr/>
            </p:nvSpPr>
            <p:spPr>
              <a:xfrm>
                <a:off x="7295217" y="3767018"/>
                <a:ext cx="15084" cy="13344"/>
              </a:xfrm>
              <a:custGeom>
                <a:rect b="b" l="l" r="r" t="t"/>
                <a:pathLst>
                  <a:path extrusionOk="0" h="2042" w="2309">
                    <a:moveTo>
                      <a:pt x="1332" y="0"/>
                    </a:moveTo>
                    <a:lnTo>
                      <a:pt x="1" y="799"/>
                    </a:lnTo>
                    <a:lnTo>
                      <a:pt x="2131" y="2042"/>
                    </a:lnTo>
                    <a:lnTo>
                      <a:pt x="2308" y="1864"/>
                    </a:lnTo>
                    <a:lnTo>
                      <a:pt x="2308" y="1065"/>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0"/>
              <p:cNvSpPr/>
              <p:nvPr/>
            </p:nvSpPr>
            <p:spPr>
              <a:xfrm>
                <a:off x="7353206" y="3735700"/>
                <a:ext cx="13921" cy="11025"/>
              </a:xfrm>
              <a:custGeom>
                <a:rect b="b" l="l" r="r" t="t"/>
                <a:pathLst>
                  <a:path extrusionOk="0" h="1687" w="2131">
                    <a:moveTo>
                      <a:pt x="799" y="1"/>
                    </a:moveTo>
                    <a:lnTo>
                      <a:pt x="0" y="444"/>
                    </a:lnTo>
                    <a:lnTo>
                      <a:pt x="2130" y="1687"/>
                    </a:lnTo>
                    <a:lnTo>
                      <a:pt x="2130" y="711"/>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0"/>
              <p:cNvSpPr/>
              <p:nvPr/>
            </p:nvSpPr>
            <p:spPr>
              <a:xfrm>
                <a:off x="7352043" y="3738601"/>
                <a:ext cx="15084" cy="8705"/>
              </a:xfrm>
              <a:custGeom>
                <a:rect b="b" l="l" r="r" t="t"/>
                <a:pathLst>
                  <a:path extrusionOk="0" h="1332" w="2309">
                    <a:moveTo>
                      <a:pt x="178" y="0"/>
                    </a:moveTo>
                    <a:lnTo>
                      <a:pt x="1" y="89"/>
                    </a:lnTo>
                    <a:lnTo>
                      <a:pt x="2131" y="1332"/>
                    </a:lnTo>
                    <a:lnTo>
                      <a:pt x="2308" y="1243"/>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0"/>
              <p:cNvSpPr/>
              <p:nvPr/>
            </p:nvSpPr>
            <p:spPr>
              <a:xfrm>
                <a:off x="7372917" y="3727585"/>
                <a:ext cx="5226" cy="19141"/>
              </a:xfrm>
              <a:custGeom>
                <a:rect b="b" l="l" r="r" t="t"/>
                <a:pathLst>
                  <a:path extrusionOk="0" h="2929" w="800">
                    <a:moveTo>
                      <a:pt x="1" y="0"/>
                    </a:moveTo>
                    <a:lnTo>
                      <a:pt x="1" y="2485"/>
                    </a:lnTo>
                    <a:lnTo>
                      <a:pt x="356" y="2663"/>
                    </a:lnTo>
                    <a:lnTo>
                      <a:pt x="800" y="2929"/>
                    </a:lnTo>
                    <a:lnTo>
                      <a:pt x="800"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0"/>
              <p:cNvSpPr/>
              <p:nvPr/>
            </p:nvSpPr>
            <p:spPr>
              <a:xfrm>
                <a:off x="7372917" y="3743822"/>
                <a:ext cx="2326" cy="1163"/>
              </a:xfrm>
              <a:custGeom>
                <a:rect b="b" l="l" r="r" t="t"/>
                <a:pathLst>
                  <a:path extrusionOk="0" h="178" w="356">
                    <a:moveTo>
                      <a:pt x="1" y="0"/>
                    </a:moveTo>
                    <a:lnTo>
                      <a:pt x="1" y="89"/>
                    </a:lnTo>
                    <a:cubicBezTo>
                      <a:pt x="90" y="89"/>
                      <a:pt x="267" y="178"/>
                      <a:pt x="356" y="178"/>
                    </a:cubicBez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0"/>
              <p:cNvSpPr/>
              <p:nvPr/>
            </p:nvSpPr>
            <p:spPr>
              <a:xfrm>
                <a:off x="7367122" y="3727585"/>
                <a:ext cx="5801" cy="16246"/>
              </a:xfrm>
              <a:custGeom>
                <a:rect b="b" l="l" r="r" t="t"/>
                <a:pathLst>
                  <a:path extrusionOk="0" h="2486" w="888">
                    <a:moveTo>
                      <a:pt x="888" y="0"/>
                    </a:moveTo>
                    <a:lnTo>
                      <a:pt x="0" y="444"/>
                    </a:lnTo>
                    <a:lnTo>
                      <a:pt x="0" y="1953"/>
                    </a:lnTo>
                    <a:lnTo>
                      <a:pt x="888" y="248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0"/>
              <p:cNvSpPr/>
              <p:nvPr/>
            </p:nvSpPr>
            <p:spPr>
              <a:xfrm>
                <a:off x="7367122" y="3740339"/>
                <a:ext cx="5801" cy="6385"/>
              </a:xfrm>
              <a:custGeom>
                <a:rect b="b" l="l" r="r" t="t"/>
                <a:pathLst>
                  <a:path extrusionOk="0" h="977" w="888">
                    <a:moveTo>
                      <a:pt x="0" y="1"/>
                    </a:moveTo>
                    <a:lnTo>
                      <a:pt x="0" y="977"/>
                    </a:lnTo>
                    <a:lnTo>
                      <a:pt x="444" y="711"/>
                    </a:lnTo>
                    <a:cubicBezTo>
                      <a:pt x="622" y="711"/>
                      <a:pt x="710" y="622"/>
                      <a:pt x="888" y="622"/>
                    </a:cubicBezTo>
                    <a:lnTo>
                      <a:pt x="888" y="533"/>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0"/>
              <p:cNvSpPr/>
              <p:nvPr/>
            </p:nvSpPr>
            <p:spPr>
              <a:xfrm>
                <a:off x="7352043" y="3738601"/>
                <a:ext cx="1169" cy="588"/>
              </a:xfrm>
              <a:custGeom>
                <a:rect b="b" l="l" r="r" t="t"/>
                <a:pathLst>
                  <a:path extrusionOk="0" h="90" w="179">
                    <a:moveTo>
                      <a:pt x="178" y="0"/>
                    </a:moveTo>
                    <a:lnTo>
                      <a:pt x="1" y="89"/>
                    </a:lnTo>
                    <a:lnTo>
                      <a:pt x="1" y="89"/>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0"/>
              <p:cNvSpPr/>
              <p:nvPr/>
            </p:nvSpPr>
            <p:spPr>
              <a:xfrm>
                <a:off x="7358426" y="3727585"/>
                <a:ext cx="14496" cy="8123"/>
              </a:xfrm>
              <a:custGeom>
                <a:rect b="b" l="l" r="r" t="t"/>
                <a:pathLst>
                  <a:path extrusionOk="0" h="1243" w="2219">
                    <a:moveTo>
                      <a:pt x="2219" y="0"/>
                    </a:moveTo>
                    <a:lnTo>
                      <a:pt x="1331" y="444"/>
                    </a:lnTo>
                    <a:lnTo>
                      <a:pt x="0" y="1243"/>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0"/>
              <p:cNvSpPr/>
              <p:nvPr/>
            </p:nvSpPr>
            <p:spPr>
              <a:xfrm>
                <a:off x="7303920" y="3762960"/>
                <a:ext cx="6382" cy="11025"/>
              </a:xfrm>
              <a:custGeom>
                <a:rect b="b" l="l" r="r" t="t"/>
                <a:pathLst>
                  <a:path extrusionOk="0" h="1687" w="977">
                    <a:moveTo>
                      <a:pt x="976" y="0"/>
                    </a:moveTo>
                    <a:lnTo>
                      <a:pt x="0" y="621"/>
                    </a:lnTo>
                    <a:lnTo>
                      <a:pt x="976" y="1686"/>
                    </a:lnTo>
                    <a:lnTo>
                      <a:pt x="976"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0"/>
              <p:cNvSpPr/>
              <p:nvPr/>
            </p:nvSpPr>
            <p:spPr>
              <a:xfrm>
                <a:off x="7310296" y="3773977"/>
                <a:ext cx="3482" cy="5228"/>
              </a:xfrm>
              <a:custGeom>
                <a:rect b="b" l="l" r="r" t="t"/>
                <a:pathLst>
                  <a:path extrusionOk="0" h="800" w="533">
                    <a:moveTo>
                      <a:pt x="0" y="0"/>
                    </a:moveTo>
                    <a:lnTo>
                      <a:pt x="0" y="799"/>
                    </a:lnTo>
                    <a:lnTo>
                      <a:pt x="533" y="533"/>
                    </a:lnTo>
                    <a:lnTo>
                      <a:pt x="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0"/>
              <p:cNvSpPr/>
              <p:nvPr/>
            </p:nvSpPr>
            <p:spPr>
              <a:xfrm>
                <a:off x="7316091" y="3757158"/>
                <a:ext cx="5226" cy="19148"/>
              </a:xfrm>
              <a:custGeom>
                <a:rect b="b" l="l" r="r" t="t"/>
                <a:pathLst>
                  <a:path extrusionOk="0" h="2930" w="800">
                    <a:moveTo>
                      <a:pt x="800" y="1"/>
                    </a:moveTo>
                    <a:lnTo>
                      <a:pt x="1" y="444"/>
                    </a:lnTo>
                    <a:lnTo>
                      <a:pt x="1" y="2929"/>
                    </a:lnTo>
                    <a:lnTo>
                      <a:pt x="800" y="2486"/>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0"/>
              <p:cNvSpPr/>
              <p:nvPr/>
            </p:nvSpPr>
            <p:spPr>
              <a:xfrm>
                <a:off x="7310296" y="3760059"/>
                <a:ext cx="5801" cy="17403"/>
              </a:xfrm>
              <a:custGeom>
                <a:rect b="b" l="l" r="r" t="t"/>
                <a:pathLst>
                  <a:path extrusionOk="0" h="2663" w="888">
                    <a:moveTo>
                      <a:pt x="888" y="0"/>
                    </a:moveTo>
                    <a:lnTo>
                      <a:pt x="0" y="444"/>
                    </a:lnTo>
                    <a:lnTo>
                      <a:pt x="0" y="2130"/>
                    </a:lnTo>
                    <a:lnTo>
                      <a:pt x="533" y="2663"/>
                    </a:lnTo>
                    <a:lnTo>
                      <a:pt x="888" y="248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0"/>
              <p:cNvSpPr/>
              <p:nvPr/>
            </p:nvSpPr>
            <p:spPr>
              <a:xfrm>
                <a:off x="7320155" y="3767599"/>
                <a:ext cx="57401" cy="40027"/>
              </a:xfrm>
              <a:custGeom>
                <a:rect b="b" l="l" r="r" t="t"/>
                <a:pathLst>
                  <a:path extrusionOk="0" h="6125" w="8787">
                    <a:moveTo>
                      <a:pt x="5059" y="0"/>
                    </a:moveTo>
                    <a:lnTo>
                      <a:pt x="0" y="2929"/>
                    </a:lnTo>
                    <a:lnTo>
                      <a:pt x="5503" y="6124"/>
                    </a:lnTo>
                    <a:lnTo>
                      <a:pt x="8787" y="4260"/>
                    </a:lnTo>
                    <a:lnTo>
                      <a:pt x="505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0"/>
              <p:cNvSpPr/>
              <p:nvPr/>
            </p:nvSpPr>
            <p:spPr>
              <a:xfrm>
                <a:off x="7377556" y="3746717"/>
                <a:ext cx="42337" cy="27271"/>
              </a:xfrm>
              <a:custGeom>
                <a:rect b="b" l="l" r="r" t="t"/>
                <a:pathLst>
                  <a:path extrusionOk="0" h="4173" w="6481">
                    <a:moveTo>
                      <a:pt x="90" y="1"/>
                    </a:moveTo>
                    <a:lnTo>
                      <a:pt x="90" y="533"/>
                    </a:lnTo>
                    <a:cubicBezTo>
                      <a:pt x="90" y="622"/>
                      <a:pt x="90" y="711"/>
                      <a:pt x="1" y="888"/>
                    </a:cubicBezTo>
                    <a:lnTo>
                      <a:pt x="5681" y="4172"/>
                    </a:lnTo>
                    <a:lnTo>
                      <a:pt x="6480" y="3729"/>
                    </a:lnTo>
                    <a:lnTo>
                      <a:pt x="9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0"/>
              <p:cNvSpPr/>
              <p:nvPr/>
            </p:nvSpPr>
            <p:spPr>
              <a:xfrm>
                <a:off x="7377556" y="3750199"/>
                <a:ext cx="588" cy="2326"/>
              </a:xfrm>
              <a:custGeom>
                <a:rect b="b" l="l" r="r" t="t"/>
                <a:pathLst>
                  <a:path extrusionOk="0" h="356" w="90">
                    <a:moveTo>
                      <a:pt x="90" y="0"/>
                    </a:moveTo>
                    <a:cubicBezTo>
                      <a:pt x="90" y="89"/>
                      <a:pt x="90" y="178"/>
                      <a:pt x="1" y="355"/>
                    </a:cubicBezTo>
                    <a:cubicBezTo>
                      <a:pt x="90" y="178"/>
                      <a:pt x="90" y="89"/>
                      <a:pt x="90"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0"/>
              <p:cNvSpPr/>
              <p:nvPr/>
            </p:nvSpPr>
            <p:spPr>
              <a:xfrm>
                <a:off x="7375236" y="3744979"/>
                <a:ext cx="2907" cy="5228"/>
              </a:xfrm>
              <a:custGeom>
                <a:rect b="b" l="l" r="r" t="t"/>
                <a:pathLst>
                  <a:path extrusionOk="0" h="800" w="445">
                    <a:moveTo>
                      <a:pt x="1" y="1"/>
                    </a:moveTo>
                    <a:lnTo>
                      <a:pt x="1" y="1"/>
                    </a:lnTo>
                    <a:cubicBezTo>
                      <a:pt x="267" y="178"/>
                      <a:pt x="445" y="444"/>
                      <a:pt x="445" y="799"/>
                    </a:cubicBezTo>
                    <a:lnTo>
                      <a:pt x="445" y="267"/>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20"/>
              <p:cNvSpPr/>
              <p:nvPr/>
            </p:nvSpPr>
            <p:spPr>
              <a:xfrm>
                <a:off x="7377556" y="3752519"/>
                <a:ext cx="7" cy="7"/>
              </a:xfrm>
              <a:custGeom>
                <a:rect b="b" l="l" r="r" t="t"/>
                <a:pathLst>
                  <a:path extrusionOk="0" h="1" w="1">
                    <a:moveTo>
                      <a:pt x="1" y="0"/>
                    </a:moveTo>
                    <a:cubicBezTo>
                      <a:pt x="1" y="0"/>
                      <a:pt x="1" y="0"/>
                      <a:pt x="1" y="0"/>
                    </a:cubicBezTo>
                    <a:lnTo>
                      <a:pt x="1" y="0"/>
                    </a:lnTo>
                    <a:cubicBezTo>
                      <a:pt x="1" y="0"/>
                      <a:pt x="1" y="0"/>
                      <a:pt x="1"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0"/>
              <p:cNvSpPr/>
              <p:nvPr/>
            </p:nvSpPr>
            <p:spPr>
              <a:xfrm>
                <a:off x="7372917" y="3744397"/>
                <a:ext cx="5226" cy="8130"/>
              </a:xfrm>
              <a:custGeom>
                <a:rect b="b" l="l" r="r" t="t"/>
                <a:pathLst>
                  <a:path extrusionOk="0" h="1244" w="800">
                    <a:moveTo>
                      <a:pt x="1" y="1"/>
                    </a:moveTo>
                    <a:lnTo>
                      <a:pt x="1" y="888"/>
                    </a:lnTo>
                    <a:lnTo>
                      <a:pt x="711" y="1243"/>
                    </a:lnTo>
                    <a:cubicBezTo>
                      <a:pt x="800" y="1066"/>
                      <a:pt x="800" y="977"/>
                      <a:pt x="800" y="888"/>
                    </a:cubicBezTo>
                    <a:cubicBezTo>
                      <a:pt x="800" y="533"/>
                      <a:pt x="622" y="267"/>
                      <a:pt x="356" y="90"/>
                    </a:cubicBezTo>
                    <a:cubicBezTo>
                      <a:pt x="267" y="90"/>
                      <a:pt x="90" y="1"/>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0"/>
              <p:cNvSpPr/>
              <p:nvPr/>
            </p:nvSpPr>
            <p:spPr>
              <a:xfrm>
                <a:off x="7367122" y="3744397"/>
                <a:ext cx="5801" cy="5810"/>
              </a:xfrm>
              <a:custGeom>
                <a:rect b="b" l="l" r="r" t="t"/>
                <a:pathLst>
                  <a:path extrusionOk="0" h="889" w="888">
                    <a:moveTo>
                      <a:pt x="888" y="1"/>
                    </a:moveTo>
                    <a:cubicBezTo>
                      <a:pt x="710" y="1"/>
                      <a:pt x="622" y="90"/>
                      <a:pt x="444" y="90"/>
                    </a:cubicBezTo>
                    <a:lnTo>
                      <a:pt x="0" y="356"/>
                    </a:lnTo>
                    <a:lnTo>
                      <a:pt x="888" y="888"/>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0"/>
              <p:cNvSpPr/>
              <p:nvPr/>
            </p:nvSpPr>
            <p:spPr>
              <a:xfrm>
                <a:off x="7321311" y="3758896"/>
                <a:ext cx="28416" cy="20311"/>
              </a:xfrm>
              <a:custGeom>
                <a:rect b="b" l="l" r="r" t="t"/>
                <a:pathLst>
                  <a:path extrusionOk="0" h="3108" w="4350">
                    <a:moveTo>
                      <a:pt x="3728" y="1"/>
                    </a:moveTo>
                    <a:lnTo>
                      <a:pt x="1" y="2220"/>
                    </a:lnTo>
                    <a:lnTo>
                      <a:pt x="1" y="3107"/>
                    </a:lnTo>
                    <a:lnTo>
                      <a:pt x="4350" y="711"/>
                    </a:lnTo>
                    <a:lnTo>
                      <a:pt x="372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20"/>
              <p:cNvSpPr/>
              <p:nvPr/>
            </p:nvSpPr>
            <p:spPr>
              <a:xfrm>
                <a:off x="7309133" y="3779197"/>
                <a:ext cx="1751" cy="1745"/>
              </a:xfrm>
              <a:custGeom>
                <a:rect b="b" l="l" r="r" t="t"/>
                <a:pathLst>
                  <a:path extrusionOk="0" h="267" w="268">
                    <a:moveTo>
                      <a:pt x="178" y="0"/>
                    </a:moveTo>
                    <a:lnTo>
                      <a:pt x="1" y="178"/>
                    </a:lnTo>
                    <a:lnTo>
                      <a:pt x="208" y="247"/>
                    </a:lnTo>
                    <a:lnTo>
                      <a:pt x="208" y="247"/>
                    </a:lnTo>
                    <a:cubicBezTo>
                      <a:pt x="178" y="221"/>
                      <a:pt x="178" y="178"/>
                      <a:pt x="178" y="178"/>
                    </a:cubicBezTo>
                    <a:lnTo>
                      <a:pt x="178" y="0"/>
                    </a:lnTo>
                    <a:close/>
                    <a:moveTo>
                      <a:pt x="208" y="247"/>
                    </a:moveTo>
                    <a:cubicBezTo>
                      <a:pt x="221" y="258"/>
                      <a:pt x="240" y="266"/>
                      <a:pt x="267" y="266"/>
                    </a:cubicBezTo>
                    <a:lnTo>
                      <a:pt x="208" y="247"/>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0"/>
              <p:cNvSpPr/>
              <p:nvPr/>
            </p:nvSpPr>
            <p:spPr>
              <a:xfrm>
                <a:off x="7365959" y="3746717"/>
                <a:ext cx="6964" cy="4071"/>
              </a:xfrm>
              <a:custGeom>
                <a:rect b="b" l="l" r="r" t="t"/>
                <a:pathLst>
                  <a:path extrusionOk="0" h="623" w="1066">
                    <a:moveTo>
                      <a:pt x="178" y="1"/>
                    </a:moveTo>
                    <a:lnTo>
                      <a:pt x="1" y="90"/>
                    </a:lnTo>
                    <a:lnTo>
                      <a:pt x="800" y="622"/>
                    </a:lnTo>
                    <a:lnTo>
                      <a:pt x="1066" y="53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0"/>
              <p:cNvSpPr/>
              <p:nvPr/>
            </p:nvSpPr>
            <p:spPr>
              <a:xfrm>
                <a:off x="7310296" y="3773395"/>
                <a:ext cx="11020" cy="9868"/>
              </a:xfrm>
              <a:custGeom>
                <a:rect b="b" l="l" r="r" t="t"/>
                <a:pathLst>
                  <a:path extrusionOk="0" h="1510" w="1687">
                    <a:moveTo>
                      <a:pt x="1687" y="1"/>
                    </a:moveTo>
                    <a:lnTo>
                      <a:pt x="888" y="444"/>
                    </a:lnTo>
                    <a:lnTo>
                      <a:pt x="888" y="1066"/>
                    </a:lnTo>
                    <a:lnTo>
                      <a:pt x="533" y="622"/>
                    </a:lnTo>
                    <a:lnTo>
                      <a:pt x="0" y="888"/>
                    </a:lnTo>
                    <a:lnTo>
                      <a:pt x="0" y="1066"/>
                    </a:lnTo>
                    <a:cubicBezTo>
                      <a:pt x="0" y="1066"/>
                      <a:pt x="0" y="1154"/>
                      <a:pt x="89" y="1154"/>
                    </a:cubicBezTo>
                    <a:lnTo>
                      <a:pt x="622" y="1509"/>
                    </a:lnTo>
                    <a:lnTo>
                      <a:pt x="1687" y="888"/>
                    </a:lnTo>
                    <a:lnTo>
                      <a:pt x="168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0"/>
              <p:cNvSpPr/>
              <p:nvPr/>
            </p:nvSpPr>
            <p:spPr>
              <a:xfrm>
                <a:off x="7313772" y="3776296"/>
                <a:ext cx="2326" cy="4065"/>
              </a:xfrm>
              <a:custGeom>
                <a:rect b="b" l="l" r="r" t="t"/>
                <a:pathLst>
                  <a:path extrusionOk="0" h="622" w="356">
                    <a:moveTo>
                      <a:pt x="356" y="0"/>
                    </a:moveTo>
                    <a:lnTo>
                      <a:pt x="1" y="178"/>
                    </a:lnTo>
                    <a:lnTo>
                      <a:pt x="356" y="622"/>
                    </a:lnTo>
                    <a:lnTo>
                      <a:pt x="356"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0"/>
              <p:cNvSpPr/>
              <p:nvPr/>
            </p:nvSpPr>
            <p:spPr>
              <a:xfrm>
                <a:off x="7376399" y="3752519"/>
                <a:ext cx="38274" cy="22049"/>
              </a:xfrm>
              <a:custGeom>
                <a:rect b="b" l="l" r="r" t="t"/>
                <a:pathLst>
                  <a:path extrusionOk="0" h="3374" w="5859">
                    <a:moveTo>
                      <a:pt x="178" y="0"/>
                    </a:moveTo>
                    <a:cubicBezTo>
                      <a:pt x="89" y="89"/>
                      <a:pt x="89" y="89"/>
                      <a:pt x="0" y="178"/>
                    </a:cubicBezTo>
                    <a:lnTo>
                      <a:pt x="5681" y="3373"/>
                    </a:lnTo>
                    <a:lnTo>
                      <a:pt x="5858" y="3284"/>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0"/>
              <p:cNvSpPr/>
              <p:nvPr/>
            </p:nvSpPr>
            <p:spPr>
              <a:xfrm>
                <a:off x="7376399" y="3752519"/>
                <a:ext cx="1163" cy="1163"/>
              </a:xfrm>
              <a:custGeom>
                <a:rect b="b" l="l" r="r" t="t"/>
                <a:pathLst>
                  <a:path extrusionOk="0" h="178" w="178">
                    <a:moveTo>
                      <a:pt x="178" y="0"/>
                    </a:moveTo>
                    <a:cubicBezTo>
                      <a:pt x="89" y="89"/>
                      <a:pt x="89" y="89"/>
                      <a:pt x="0" y="178"/>
                    </a:cubicBezTo>
                    <a:lnTo>
                      <a:pt x="0" y="178"/>
                    </a:lnTo>
                    <a:cubicBezTo>
                      <a:pt x="89" y="89"/>
                      <a:pt x="89" y="89"/>
                      <a:pt x="178"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0"/>
              <p:cNvSpPr/>
              <p:nvPr/>
            </p:nvSpPr>
            <p:spPr>
              <a:xfrm>
                <a:off x="7377556" y="3752519"/>
                <a:ext cx="7" cy="7"/>
              </a:xfrm>
              <a:custGeom>
                <a:rect b="b" l="l" r="r" t="t"/>
                <a:pathLst>
                  <a:path extrusionOk="0" h="1" w="1">
                    <a:moveTo>
                      <a:pt x="1" y="0"/>
                    </a:moveTo>
                    <a:lnTo>
                      <a:pt x="1" y="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0"/>
              <p:cNvSpPr/>
              <p:nvPr/>
            </p:nvSpPr>
            <p:spPr>
              <a:xfrm>
                <a:off x="7317835" y="3763535"/>
                <a:ext cx="35373" cy="23212"/>
              </a:xfrm>
              <a:custGeom>
                <a:rect b="b" l="l" r="r" t="t"/>
                <a:pathLst>
                  <a:path extrusionOk="0" h="3552" w="5415">
                    <a:moveTo>
                      <a:pt x="4882" y="1"/>
                    </a:moveTo>
                    <a:lnTo>
                      <a:pt x="533" y="2397"/>
                    </a:lnTo>
                    <a:lnTo>
                      <a:pt x="533" y="2575"/>
                    </a:lnTo>
                    <a:cubicBezTo>
                      <a:pt x="533" y="2930"/>
                      <a:pt x="355" y="3196"/>
                      <a:pt x="0" y="3285"/>
                    </a:cubicBezTo>
                    <a:lnTo>
                      <a:pt x="355" y="3551"/>
                    </a:lnTo>
                    <a:lnTo>
                      <a:pt x="5414" y="622"/>
                    </a:lnTo>
                    <a:lnTo>
                      <a:pt x="488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0"/>
              <p:cNvSpPr/>
              <p:nvPr/>
            </p:nvSpPr>
            <p:spPr>
              <a:xfrm>
                <a:off x="7371179" y="3750199"/>
                <a:ext cx="6382" cy="3483"/>
              </a:xfrm>
              <a:custGeom>
                <a:rect b="b" l="l" r="r" t="t"/>
                <a:pathLst>
                  <a:path extrusionOk="0" h="533" w="977">
                    <a:moveTo>
                      <a:pt x="267" y="0"/>
                    </a:moveTo>
                    <a:lnTo>
                      <a:pt x="1" y="89"/>
                    </a:lnTo>
                    <a:lnTo>
                      <a:pt x="799" y="533"/>
                    </a:lnTo>
                    <a:cubicBezTo>
                      <a:pt x="888" y="444"/>
                      <a:pt x="888" y="444"/>
                      <a:pt x="977" y="355"/>
                    </a:cubicBezTo>
                    <a:lnTo>
                      <a:pt x="26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0"/>
              <p:cNvSpPr/>
              <p:nvPr/>
            </p:nvSpPr>
            <p:spPr>
              <a:xfrm>
                <a:off x="7314353" y="3779197"/>
                <a:ext cx="6964" cy="5803"/>
              </a:xfrm>
              <a:custGeom>
                <a:rect b="b" l="l" r="r" t="t"/>
                <a:pathLst>
                  <a:path extrusionOk="0" h="888" w="1066">
                    <a:moveTo>
                      <a:pt x="1066" y="0"/>
                    </a:moveTo>
                    <a:lnTo>
                      <a:pt x="1" y="621"/>
                    </a:lnTo>
                    <a:lnTo>
                      <a:pt x="533" y="888"/>
                    </a:lnTo>
                    <a:cubicBezTo>
                      <a:pt x="888" y="799"/>
                      <a:pt x="1066" y="533"/>
                      <a:pt x="1066" y="178"/>
                    </a:cubicBezTo>
                    <a:lnTo>
                      <a:pt x="1066"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0"/>
              <p:cNvSpPr/>
              <p:nvPr/>
            </p:nvSpPr>
            <p:spPr>
              <a:xfrm>
                <a:off x="7378137" y="3717725"/>
                <a:ext cx="66684" cy="41765"/>
              </a:xfrm>
              <a:custGeom>
                <a:rect b="b" l="l" r="r" t="t"/>
                <a:pathLst>
                  <a:path extrusionOk="0" h="6391" w="10208">
                    <a:moveTo>
                      <a:pt x="1" y="0"/>
                    </a:moveTo>
                    <a:lnTo>
                      <a:pt x="1" y="533"/>
                    </a:lnTo>
                    <a:lnTo>
                      <a:pt x="1" y="977"/>
                    </a:lnTo>
                    <a:lnTo>
                      <a:pt x="9409" y="6391"/>
                    </a:lnTo>
                    <a:lnTo>
                      <a:pt x="10208" y="5947"/>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0"/>
              <p:cNvSpPr/>
              <p:nvPr/>
            </p:nvSpPr>
            <p:spPr>
              <a:xfrm>
                <a:off x="7377556" y="3721201"/>
                <a:ext cx="588" cy="2908"/>
              </a:xfrm>
              <a:custGeom>
                <a:rect b="b" l="l" r="r" t="t"/>
                <a:pathLst>
                  <a:path extrusionOk="0" h="445" w="90">
                    <a:moveTo>
                      <a:pt x="90" y="1"/>
                    </a:moveTo>
                    <a:cubicBezTo>
                      <a:pt x="90" y="89"/>
                      <a:pt x="90" y="267"/>
                      <a:pt x="1" y="356"/>
                    </a:cubicBezTo>
                    <a:cubicBezTo>
                      <a:pt x="1" y="356"/>
                      <a:pt x="1" y="356"/>
                      <a:pt x="1" y="445"/>
                    </a:cubicBezTo>
                    <a:lnTo>
                      <a:pt x="90" y="445"/>
                    </a:lnTo>
                    <a:lnTo>
                      <a:pt x="9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0"/>
              <p:cNvSpPr/>
              <p:nvPr/>
            </p:nvSpPr>
            <p:spPr>
              <a:xfrm>
                <a:off x="7378137" y="3721201"/>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0"/>
              <p:cNvSpPr/>
              <p:nvPr/>
            </p:nvSpPr>
            <p:spPr>
              <a:xfrm>
                <a:off x="7377556" y="3721201"/>
                <a:ext cx="588" cy="2326"/>
              </a:xfrm>
              <a:custGeom>
                <a:rect b="b" l="l" r="r" t="t"/>
                <a:pathLst>
                  <a:path extrusionOk="0" h="356" w="90">
                    <a:moveTo>
                      <a:pt x="1" y="356"/>
                    </a:moveTo>
                    <a:cubicBezTo>
                      <a:pt x="90" y="267"/>
                      <a:pt x="90" y="89"/>
                      <a:pt x="90" y="1"/>
                    </a:cubicBezTo>
                    <a:lnTo>
                      <a:pt x="90" y="1"/>
                    </a:lnTo>
                    <a:cubicBezTo>
                      <a:pt x="90" y="89"/>
                      <a:pt x="90" y="267"/>
                      <a:pt x="1" y="356"/>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0"/>
              <p:cNvSpPr/>
              <p:nvPr/>
            </p:nvSpPr>
            <p:spPr>
              <a:xfrm>
                <a:off x="7347986" y="3717725"/>
                <a:ext cx="19140" cy="11606"/>
              </a:xfrm>
              <a:custGeom>
                <a:rect b="b" l="l" r="r" t="t"/>
                <a:pathLst>
                  <a:path extrusionOk="0" h="1776" w="2930">
                    <a:moveTo>
                      <a:pt x="2929" y="0"/>
                    </a:moveTo>
                    <a:lnTo>
                      <a:pt x="1" y="1775"/>
                    </a:lnTo>
                    <a:lnTo>
                      <a:pt x="1" y="1775"/>
                    </a:lnTo>
                    <a:lnTo>
                      <a:pt x="2131" y="533"/>
                    </a:lnTo>
                    <a:lnTo>
                      <a:pt x="292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0"/>
              <p:cNvSpPr/>
              <p:nvPr/>
            </p:nvSpPr>
            <p:spPr>
              <a:xfrm>
                <a:off x="7375236" y="3716562"/>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0"/>
              <p:cNvSpPr/>
              <p:nvPr/>
            </p:nvSpPr>
            <p:spPr>
              <a:xfrm>
                <a:off x="7375236" y="3716562"/>
                <a:ext cx="2907" cy="4646"/>
              </a:xfrm>
              <a:custGeom>
                <a:rect b="b" l="l" r="r" t="t"/>
                <a:pathLst>
                  <a:path extrusionOk="0" h="711" w="445">
                    <a:moveTo>
                      <a:pt x="1" y="1"/>
                    </a:moveTo>
                    <a:lnTo>
                      <a:pt x="1" y="1"/>
                    </a:lnTo>
                    <a:cubicBezTo>
                      <a:pt x="178" y="89"/>
                      <a:pt x="267" y="178"/>
                      <a:pt x="356" y="267"/>
                    </a:cubicBezTo>
                    <a:cubicBezTo>
                      <a:pt x="356" y="267"/>
                      <a:pt x="356" y="356"/>
                      <a:pt x="356" y="356"/>
                    </a:cubicBezTo>
                    <a:cubicBezTo>
                      <a:pt x="445" y="444"/>
                      <a:pt x="445" y="533"/>
                      <a:pt x="445" y="711"/>
                    </a:cubicBezTo>
                    <a:lnTo>
                      <a:pt x="445" y="178"/>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0"/>
              <p:cNvSpPr/>
              <p:nvPr/>
            </p:nvSpPr>
            <p:spPr>
              <a:xfrm>
                <a:off x="7377556" y="3718882"/>
                <a:ext cx="588" cy="2326"/>
              </a:xfrm>
              <a:custGeom>
                <a:rect b="b" l="l" r="r" t="t"/>
                <a:pathLst>
                  <a:path extrusionOk="0" h="356" w="90">
                    <a:moveTo>
                      <a:pt x="90" y="356"/>
                    </a:moveTo>
                    <a:cubicBezTo>
                      <a:pt x="90" y="178"/>
                      <a:pt x="90" y="89"/>
                      <a:pt x="1" y="1"/>
                    </a:cubicBezTo>
                    <a:cubicBezTo>
                      <a:pt x="90" y="89"/>
                      <a:pt x="90" y="178"/>
                      <a:pt x="90" y="356"/>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0"/>
              <p:cNvSpPr/>
              <p:nvPr/>
            </p:nvSpPr>
            <p:spPr>
              <a:xfrm>
                <a:off x="7375236" y="3716562"/>
                <a:ext cx="2326" cy="1745"/>
              </a:xfrm>
              <a:custGeom>
                <a:rect b="b" l="l" r="r" t="t"/>
                <a:pathLst>
                  <a:path extrusionOk="0" h="267" w="356">
                    <a:moveTo>
                      <a:pt x="356" y="267"/>
                    </a:moveTo>
                    <a:cubicBezTo>
                      <a:pt x="267" y="178"/>
                      <a:pt x="178" y="89"/>
                      <a:pt x="1" y="1"/>
                    </a:cubicBezTo>
                    <a:lnTo>
                      <a:pt x="1" y="1"/>
                    </a:lnTo>
                    <a:lnTo>
                      <a:pt x="1" y="1"/>
                    </a:lnTo>
                    <a:cubicBezTo>
                      <a:pt x="178" y="89"/>
                      <a:pt x="267" y="178"/>
                      <a:pt x="356" y="267"/>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0"/>
              <p:cNvSpPr/>
              <p:nvPr/>
            </p:nvSpPr>
            <p:spPr>
              <a:xfrm>
                <a:off x="7377556" y="3723521"/>
                <a:ext cx="7" cy="588"/>
              </a:xfrm>
              <a:custGeom>
                <a:rect b="b" l="l" r="r" t="t"/>
                <a:pathLst>
                  <a:path extrusionOk="0" h="90" w="1">
                    <a:moveTo>
                      <a:pt x="1" y="1"/>
                    </a:moveTo>
                    <a:cubicBezTo>
                      <a:pt x="1" y="1"/>
                      <a:pt x="1" y="1"/>
                      <a:pt x="1" y="90"/>
                    </a:cubicBezTo>
                    <a:lnTo>
                      <a:pt x="1" y="90"/>
                    </a:lnTo>
                    <a:cubicBezTo>
                      <a:pt x="1" y="1"/>
                      <a:pt x="1" y="1"/>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0"/>
              <p:cNvSpPr/>
              <p:nvPr/>
            </p:nvSpPr>
            <p:spPr>
              <a:xfrm>
                <a:off x="7374080" y="3715981"/>
                <a:ext cx="1163" cy="588"/>
              </a:xfrm>
              <a:custGeom>
                <a:rect b="b" l="l" r="r" t="t"/>
                <a:pathLst>
                  <a:path extrusionOk="0" h="90" w="178">
                    <a:moveTo>
                      <a:pt x="178" y="90"/>
                    </a:moveTo>
                    <a:lnTo>
                      <a:pt x="178" y="90"/>
                    </a:lnTo>
                    <a:cubicBezTo>
                      <a:pt x="178" y="1"/>
                      <a:pt x="89" y="1"/>
                      <a:pt x="0" y="1"/>
                    </a:cubicBezTo>
                    <a:cubicBezTo>
                      <a:pt x="89" y="1"/>
                      <a:pt x="178" y="1"/>
                      <a:pt x="178" y="9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0"/>
              <p:cNvSpPr/>
              <p:nvPr/>
            </p:nvSpPr>
            <p:spPr>
              <a:xfrm>
                <a:off x="7377556" y="3718300"/>
                <a:ext cx="7" cy="588"/>
              </a:xfrm>
              <a:custGeom>
                <a:rect b="b" l="l" r="r" t="t"/>
                <a:pathLst>
                  <a:path extrusionOk="0" h="90" w="1">
                    <a:moveTo>
                      <a:pt x="1" y="1"/>
                    </a:moveTo>
                    <a:cubicBezTo>
                      <a:pt x="1" y="1"/>
                      <a:pt x="1" y="90"/>
                      <a:pt x="1" y="90"/>
                    </a:cubicBezTo>
                    <a:cubicBezTo>
                      <a:pt x="1" y="90"/>
                      <a:pt x="1" y="1"/>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0"/>
              <p:cNvSpPr/>
              <p:nvPr/>
            </p:nvSpPr>
            <p:spPr>
              <a:xfrm>
                <a:off x="7372917" y="3715981"/>
                <a:ext cx="5226" cy="8130"/>
              </a:xfrm>
              <a:custGeom>
                <a:rect b="b" l="l" r="r" t="t"/>
                <a:pathLst>
                  <a:path extrusionOk="0" h="1244" w="800">
                    <a:moveTo>
                      <a:pt x="1" y="1"/>
                    </a:moveTo>
                    <a:lnTo>
                      <a:pt x="1" y="800"/>
                    </a:lnTo>
                    <a:lnTo>
                      <a:pt x="711" y="1244"/>
                    </a:lnTo>
                    <a:cubicBezTo>
                      <a:pt x="711" y="1155"/>
                      <a:pt x="711" y="1155"/>
                      <a:pt x="711" y="1155"/>
                    </a:cubicBezTo>
                    <a:cubicBezTo>
                      <a:pt x="800" y="1066"/>
                      <a:pt x="800" y="888"/>
                      <a:pt x="800" y="800"/>
                    </a:cubicBezTo>
                    <a:cubicBezTo>
                      <a:pt x="800" y="622"/>
                      <a:pt x="800" y="533"/>
                      <a:pt x="711" y="445"/>
                    </a:cubicBezTo>
                    <a:cubicBezTo>
                      <a:pt x="711" y="445"/>
                      <a:pt x="711" y="356"/>
                      <a:pt x="711" y="356"/>
                    </a:cubicBezTo>
                    <a:cubicBezTo>
                      <a:pt x="622" y="267"/>
                      <a:pt x="533" y="178"/>
                      <a:pt x="356" y="90"/>
                    </a:cubicBezTo>
                    <a:cubicBezTo>
                      <a:pt x="356" y="1"/>
                      <a:pt x="267" y="1"/>
                      <a:pt x="178"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0"/>
              <p:cNvSpPr/>
              <p:nvPr/>
            </p:nvSpPr>
            <p:spPr>
              <a:xfrm>
                <a:off x="7367122" y="3716562"/>
                <a:ext cx="2907" cy="1170"/>
              </a:xfrm>
              <a:custGeom>
                <a:rect b="b" l="l" r="r" t="t"/>
                <a:pathLst>
                  <a:path extrusionOk="0" h="179" w="445">
                    <a:moveTo>
                      <a:pt x="444" y="1"/>
                    </a:moveTo>
                    <a:lnTo>
                      <a:pt x="0" y="178"/>
                    </a:lnTo>
                    <a:lnTo>
                      <a:pt x="0" y="17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0"/>
              <p:cNvSpPr/>
              <p:nvPr/>
            </p:nvSpPr>
            <p:spPr>
              <a:xfrm>
                <a:off x="7367122" y="3715981"/>
                <a:ext cx="5801" cy="5228"/>
              </a:xfrm>
              <a:custGeom>
                <a:rect b="b" l="l" r="r" t="t"/>
                <a:pathLst>
                  <a:path extrusionOk="0" h="800" w="888">
                    <a:moveTo>
                      <a:pt x="888" y="1"/>
                    </a:moveTo>
                    <a:cubicBezTo>
                      <a:pt x="710" y="1"/>
                      <a:pt x="622" y="1"/>
                      <a:pt x="444" y="90"/>
                    </a:cubicBezTo>
                    <a:lnTo>
                      <a:pt x="0" y="267"/>
                    </a:lnTo>
                    <a:lnTo>
                      <a:pt x="888" y="800"/>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0"/>
              <p:cNvSpPr/>
              <p:nvPr/>
            </p:nvSpPr>
            <p:spPr>
              <a:xfrm>
                <a:off x="7347986" y="3717725"/>
                <a:ext cx="24935" cy="14508"/>
              </a:xfrm>
              <a:custGeom>
                <a:rect b="b" l="l" r="r" t="t"/>
                <a:pathLst>
                  <a:path extrusionOk="0" h="2220" w="3817">
                    <a:moveTo>
                      <a:pt x="2929" y="0"/>
                    </a:moveTo>
                    <a:lnTo>
                      <a:pt x="1" y="1775"/>
                    </a:lnTo>
                    <a:lnTo>
                      <a:pt x="799" y="2219"/>
                    </a:lnTo>
                    <a:lnTo>
                      <a:pt x="3817" y="533"/>
                    </a:lnTo>
                    <a:lnTo>
                      <a:pt x="292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0"/>
              <p:cNvSpPr/>
              <p:nvPr/>
            </p:nvSpPr>
            <p:spPr>
              <a:xfrm>
                <a:off x="7284202" y="3758321"/>
                <a:ext cx="16240" cy="10443"/>
              </a:xfrm>
              <a:custGeom>
                <a:rect b="b" l="l" r="r" t="t"/>
                <a:pathLst>
                  <a:path extrusionOk="0" h="1598" w="2486">
                    <a:moveTo>
                      <a:pt x="1953" y="0"/>
                    </a:moveTo>
                    <a:lnTo>
                      <a:pt x="0" y="1154"/>
                    </a:lnTo>
                    <a:lnTo>
                      <a:pt x="799" y="1598"/>
                    </a:lnTo>
                    <a:lnTo>
                      <a:pt x="2486" y="621"/>
                    </a:lnTo>
                    <a:lnTo>
                      <a:pt x="195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0"/>
              <p:cNvSpPr/>
              <p:nvPr/>
            </p:nvSpPr>
            <p:spPr>
              <a:xfrm>
                <a:off x="7321311" y="3739758"/>
                <a:ext cx="11602" cy="11031"/>
              </a:xfrm>
              <a:custGeom>
                <a:rect b="b" l="l" r="r" t="t"/>
                <a:pathLst>
                  <a:path extrusionOk="0" h="1688" w="1776">
                    <a:moveTo>
                      <a:pt x="1155" y="1"/>
                    </a:moveTo>
                    <a:lnTo>
                      <a:pt x="1" y="711"/>
                    </a:lnTo>
                    <a:lnTo>
                      <a:pt x="1" y="1687"/>
                    </a:lnTo>
                    <a:lnTo>
                      <a:pt x="1776" y="711"/>
                    </a:lnTo>
                    <a:lnTo>
                      <a:pt x="1155"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0"/>
              <p:cNvSpPr/>
              <p:nvPr/>
            </p:nvSpPr>
            <p:spPr>
              <a:xfrm>
                <a:off x="7342185" y="3729323"/>
                <a:ext cx="11027" cy="6385"/>
              </a:xfrm>
              <a:custGeom>
                <a:rect b="b" l="l" r="r" t="t"/>
                <a:pathLst>
                  <a:path extrusionOk="0" h="977" w="1688">
                    <a:moveTo>
                      <a:pt x="889" y="0"/>
                    </a:moveTo>
                    <a:lnTo>
                      <a:pt x="1" y="444"/>
                    </a:lnTo>
                    <a:lnTo>
                      <a:pt x="889" y="977"/>
                    </a:lnTo>
                    <a:lnTo>
                      <a:pt x="1687" y="444"/>
                    </a:lnTo>
                    <a:lnTo>
                      <a:pt x="88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0"/>
              <p:cNvSpPr/>
              <p:nvPr/>
            </p:nvSpPr>
            <p:spPr>
              <a:xfrm>
                <a:off x="7341028" y="3732224"/>
                <a:ext cx="6964" cy="4065"/>
              </a:xfrm>
              <a:custGeom>
                <a:rect b="b" l="l" r="r" t="t"/>
                <a:pathLst>
                  <a:path extrusionOk="0" h="622" w="1066">
                    <a:moveTo>
                      <a:pt x="178" y="0"/>
                    </a:moveTo>
                    <a:lnTo>
                      <a:pt x="0" y="178"/>
                    </a:lnTo>
                    <a:lnTo>
                      <a:pt x="799" y="621"/>
                    </a:lnTo>
                    <a:lnTo>
                      <a:pt x="1066" y="533"/>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0"/>
              <p:cNvSpPr/>
              <p:nvPr/>
            </p:nvSpPr>
            <p:spPr>
              <a:xfrm>
                <a:off x="7296962" y="3750781"/>
                <a:ext cx="13339" cy="11606"/>
              </a:xfrm>
              <a:custGeom>
                <a:rect b="b" l="l" r="r" t="t"/>
                <a:pathLst>
                  <a:path extrusionOk="0" h="1776" w="2042">
                    <a:moveTo>
                      <a:pt x="2041" y="0"/>
                    </a:moveTo>
                    <a:lnTo>
                      <a:pt x="0" y="1154"/>
                    </a:lnTo>
                    <a:lnTo>
                      <a:pt x="533" y="1775"/>
                    </a:lnTo>
                    <a:lnTo>
                      <a:pt x="2041" y="888"/>
                    </a:lnTo>
                    <a:lnTo>
                      <a:pt x="204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0"/>
              <p:cNvSpPr/>
              <p:nvPr/>
            </p:nvSpPr>
            <p:spPr>
              <a:xfrm>
                <a:off x="7316091" y="3744397"/>
                <a:ext cx="5226" cy="9286"/>
              </a:xfrm>
              <a:custGeom>
                <a:rect b="b" l="l" r="r" t="t"/>
                <a:pathLst>
                  <a:path extrusionOk="0" h="1421" w="800">
                    <a:moveTo>
                      <a:pt x="800" y="1"/>
                    </a:moveTo>
                    <a:lnTo>
                      <a:pt x="1" y="445"/>
                    </a:lnTo>
                    <a:lnTo>
                      <a:pt x="1" y="1421"/>
                    </a:lnTo>
                    <a:lnTo>
                      <a:pt x="800" y="977"/>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0"/>
              <p:cNvSpPr/>
              <p:nvPr/>
            </p:nvSpPr>
            <p:spPr>
              <a:xfrm>
                <a:off x="7310296" y="3747298"/>
                <a:ext cx="5801" cy="9286"/>
              </a:xfrm>
              <a:custGeom>
                <a:rect b="b" l="l" r="r" t="t"/>
                <a:pathLst>
                  <a:path extrusionOk="0" h="1421" w="888">
                    <a:moveTo>
                      <a:pt x="888" y="1"/>
                    </a:moveTo>
                    <a:lnTo>
                      <a:pt x="0" y="533"/>
                    </a:lnTo>
                    <a:lnTo>
                      <a:pt x="0" y="1421"/>
                    </a:lnTo>
                    <a:lnTo>
                      <a:pt x="888" y="977"/>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0"/>
              <p:cNvSpPr/>
              <p:nvPr/>
            </p:nvSpPr>
            <p:spPr>
              <a:xfrm>
                <a:off x="7378137" y="3724102"/>
                <a:ext cx="61464" cy="38870"/>
              </a:xfrm>
              <a:custGeom>
                <a:rect b="b" l="l" r="r" t="t"/>
                <a:pathLst>
                  <a:path extrusionOk="0" h="5948" w="9409">
                    <a:moveTo>
                      <a:pt x="1" y="1"/>
                    </a:moveTo>
                    <a:lnTo>
                      <a:pt x="1" y="977"/>
                    </a:lnTo>
                    <a:lnTo>
                      <a:pt x="8610" y="5947"/>
                    </a:lnTo>
                    <a:lnTo>
                      <a:pt x="9409" y="5415"/>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0"/>
              <p:cNvSpPr/>
              <p:nvPr/>
            </p:nvSpPr>
            <p:spPr>
              <a:xfrm>
                <a:off x="7372917" y="3724102"/>
                <a:ext cx="5226" cy="6385"/>
              </a:xfrm>
              <a:custGeom>
                <a:rect b="b" l="l" r="r" t="t"/>
                <a:pathLst>
                  <a:path extrusionOk="0" h="977" w="800">
                    <a:moveTo>
                      <a:pt x="711" y="1"/>
                    </a:moveTo>
                    <a:cubicBezTo>
                      <a:pt x="622" y="89"/>
                      <a:pt x="533" y="178"/>
                      <a:pt x="356" y="267"/>
                    </a:cubicBezTo>
                    <a:lnTo>
                      <a:pt x="1" y="533"/>
                    </a:lnTo>
                    <a:lnTo>
                      <a:pt x="800" y="977"/>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0"/>
              <p:cNvSpPr/>
              <p:nvPr/>
            </p:nvSpPr>
            <p:spPr>
              <a:xfrm>
                <a:off x="7372917" y="3727585"/>
                <a:ext cx="7" cy="7"/>
              </a:xfrm>
              <a:custGeom>
                <a:rect b="b" l="l" r="r" t="t"/>
                <a:pathLst>
                  <a:path extrusionOk="0" h="1" w="1">
                    <a:moveTo>
                      <a:pt x="1" y="0"/>
                    </a:moveTo>
                    <a:lnTo>
                      <a:pt x="1" y="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0"/>
              <p:cNvSpPr/>
              <p:nvPr/>
            </p:nvSpPr>
            <p:spPr>
              <a:xfrm>
                <a:off x="7375236" y="3724102"/>
                <a:ext cx="2326" cy="1745"/>
              </a:xfrm>
              <a:custGeom>
                <a:rect b="b" l="l" r="r" t="t"/>
                <a:pathLst>
                  <a:path extrusionOk="0" h="267" w="356">
                    <a:moveTo>
                      <a:pt x="356" y="1"/>
                    </a:moveTo>
                    <a:cubicBezTo>
                      <a:pt x="267" y="89"/>
                      <a:pt x="178" y="178"/>
                      <a:pt x="1" y="267"/>
                    </a:cubicBezTo>
                    <a:cubicBezTo>
                      <a:pt x="178" y="178"/>
                      <a:pt x="267" y="89"/>
                      <a:pt x="356"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0"/>
              <p:cNvSpPr/>
              <p:nvPr/>
            </p:nvSpPr>
            <p:spPr>
              <a:xfrm>
                <a:off x="7377556" y="3724102"/>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0"/>
              <p:cNvSpPr/>
              <p:nvPr/>
            </p:nvSpPr>
            <p:spPr>
              <a:xfrm>
                <a:off x="7372917" y="3721201"/>
                <a:ext cx="4645" cy="6391"/>
              </a:xfrm>
              <a:custGeom>
                <a:rect b="b" l="l" r="r" t="t"/>
                <a:pathLst>
                  <a:path extrusionOk="0" h="978" w="711">
                    <a:moveTo>
                      <a:pt x="1" y="1"/>
                    </a:moveTo>
                    <a:lnTo>
                      <a:pt x="1" y="977"/>
                    </a:lnTo>
                    <a:lnTo>
                      <a:pt x="356" y="711"/>
                    </a:lnTo>
                    <a:cubicBezTo>
                      <a:pt x="533" y="622"/>
                      <a:pt x="622" y="533"/>
                      <a:pt x="711" y="445"/>
                    </a:cubicBez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0"/>
              <p:cNvSpPr/>
              <p:nvPr/>
            </p:nvSpPr>
            <p:spPr>
              <a:xfrm>
                <a:off x="7353206" y="3721201"/>
                <a:ext cx="19715" cy="14508"/>
              </a:xfrm>
              <a:custGeom>
                <a:rect b="b" l="l" r="r" t="t"/>
                <a:pathLst>
                  <a:path extrusionOk="0" h="2220" w="3018">
                    <a:moveTo>
                      <a:pt x="3018" y="1"/>
                    </a:moveTo>
                    <a:lnTo>
                      <a:pt x="0" y="1687"/>
                    </a:lnTo>
                    <a:lnTo>
                      <a:pt x="799" y="2220"/>
                    </a:lnTo>
                    <a:lnTo>
                      <a:pt x="3018" y="977"/>
                    </a:lnTo>
                    <a:lnTo>
                      <a:pt x="301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0"/>
              <p:cNvSpPr/>
              <p:nvPr/>
            </p:nvSpPr>
            <p:spPr>
              <a:xfrm>
                <a:off x="7289422" y="3762379"/>
                <a:ext cx="14502" cy="9868"/>
              </a:xfrm>
              <a:custGeom>
                <a:rect b="b" l="l" r="r" t="t"/>
                <a:pathLst>
                  <a:path extrusionOk="0" h="1510" w="2220">
                    <a:moveTo>
                      <a:pt x="1687" y="0"/>
                    </a:moveTo>
                    <a:lnTo>
                      <a:pt x="0" y="977"/>
                    </a:lnTo>
                    <a:lnTo>
                      <a:pt x="888" y="1509"/>
                    </a:lnTo>
                    <a:lnTo>
                      <a:pt x="2219" y="710"/>
                    </a:lnTo>
                    <a:lnTo>
                      <a:pt x="168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0"/>
              <p:cNvSpPr/>
              <p:nvPr/>
            </p:nvSpPr>
            <p:spPr>
              <a:xfrm>
                <a:off x="7321311" y="3744397"/>
                <a:ext cx="15084" cy="12769"/>
              </a:xfrm>
              <a:custGeom>
                <a:rect b="b" l="l" r="r" t="t"/>
                <a:pathLst>
                  <a:path extrusionOk="0" h="1954" w="2309">
                    <a:moveTo>
                      <a:pt x="1776" y="1"/>
                    </a:moveTo>
                    <a:lnTo>
                      <a:pt x="1" y="977"/>
                    </a:lnTo>
                    <a:lnTo>
                      <a:pt x="1" y="1954"/>
                    </a:lnTo>
                    <a:lnTo>
                      <a:pt x="2308" y="622"/>
                    </a:lnTo>
                    <a:lnTo>
                      <a:pt x="1776"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0"/>
              <p:cNvSpPr/>
              <p:nvPr/>
            </p:nvSpPr>
            <p:spPr>
              <a:xfrm>
                <a:off x="7347986" y="3732224"/>
                <a:ext cx="10445" cy="6385"/>
              </a:xfrm>
              <a:custGeom>
                <a:rect b="b" l="l" r="r" t="t"/>
                <a:pathLst>
                  <a:path extrusionOk="0" h="977" w="1599">
                    <a:moveTo>
                      <a:pt x="799" y="0"/>
                    </a:moveTo>
                    <a:lnTo>
                      <a:pt x="1" y="533"/>
                    </a:lnTo>
                    <a:lnTo>
                      <a:pt x="799" y="976"/>
                    </a:lnTo>
                    <a:lnTo>
                      <a:pt x="1598" y="533"/>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0"/>
              <p:cNvSpPr/>
              <p:nvPr/>
            </p:nvSpPr>
            <p:spPr>
              <a:xfrm>
                <a:off x="7346248" y="3735700"/>
                <a:ext cx="6964" cy="3490"/>
              </a:xfrm>
              <a:custGeom>
                <a:rect b="b" l="l" r="r" t="t"/>
                <a:pathLst>
                  <a:path extrusionOk="0" h="534" w="1066">
                    <a:moveTo>
                      <a:pt x="267" y="1"/>
                    </a:moveTo>
                    <a:lnTo>
                      <a:pt x="0" y="89"/>
                    </a:lnTo>
                    <a:lnTo>
                      <a:pt x="888" y="533"/>
                    </a:lnTo>
                    <a:lnTo>
                      <a:pt x="1065" y="444"/>
                    </a:ln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0"/>
              <p:cNvSpPr/>
              <p:nvPr/>
            </p:nvSpPr>
            <p:spPr>
              <a:xfrm>
                <a:off x="7300437" y="3756576"/>
                <a:ext cx="9864" cy="10449"/>
              </a:xfrm>
              <a:custGeom>
                <a:rect b="b" l="l" r="r" t="t"/>
                <a:pathLst>
                  <a:path extrusionOk="0" h="1599" w="1510">
                    <a:moveTo>
                      <a:pt x="1509" y="1"/>
                    </a:moveTo>
                    <a:lnTo>
                      <a:pt x="1" y="888"/>
                    </a:lnTo>
                    <a:lnTo>
                      <a:pt x="533" y="1598"/>
                    </a:lnTo>
                    <a:lnTo>
                      <a:pt x="1509" y="977"/>
                    </a:lnTo>
                    <a:lnTo>
                      <a:pt x="150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0"/>
              <p:cNvSpPr/>
              <p:nvPr/>
            </p:nvSpPr>
            <p:spPr>
              <a:xfrm>
                <a:off x="7316091" y="3750781"/>
                <a:ext cx="5226" cy="9286"/>
              </a:xfrm>
              <a:custGeom>
                <a:rect b="b" l="l" r="r" t="t"/>
                <a:pathLst>
                  <a:path extrusionOk="0" h="1421" w="800">
                    <a:moveTo>
                      <a:pt x="800" y="0"/>
                    </a:moveTo>
                    <a:lnTo>
                      <a:pt x="1" y="444"/>
                    </a:lnTo>
                    <a:lnTo>
                      <a:pt x="1" y="1420"/>
                    </a:lnTo>
                    <a:lnTo>
                      <a:pt x="800" y="977"/>
                    </a:lnTo>
                    <a:lnTo>
                      <a:pt x="80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0"/>
              <p:cNvSpPr/>
              <p:nvPr/>
            </p:nvSpPr>
            <p:spPr>
              <a:xfrm>
                <a:off x="7310296" y="3753682"/>
                <a:ext cx="5801" cy="9286"/>
              </a:xfrm>
              <a:custGeom>
                <a:rect b="b" l="l" r="r" t="t"/>
                <a:pathLst>
                  <a:path extrusionOk="0" h="1421" w="888">
                    <a:moveTo>
                      <a:pt x="888" y="0"/>
                    </a:moveTo>
                    <a:lnTo>
                      <a:pt x="0" y="444"/>
                    </a:lnTo>
                    <a:lnTo>
                      <a:pt x="0" y="1420"/>
                    </a:lnTo>
                    <a:lnTo>
                      <a:pt x="888" y="976"/>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0"/>
              <p:cNvSpPr/>
              <p:nvPr/>
            </p:nvSpPr>
            <p:spPr>
              <a:xfrm>
                <a:off x="7264485" y="3767018"/>
                <a:ext cx="8708" cy="9868"/>
              </a:xfrm>
              <a:custGeom>
                <a:rect b="b" l="l" r="r" t="t"/>
                <a:pathLst>
                  <a:path extrusionOk="0" h="1510" w="1333">
                    <a:moveTo>
                      <a:pt x="1" y="0"/>
                    </a:moveTo>
                    <a:lnTo>
                      <a:pt x="1" y="1509"/>
                    </a:lnTo>
                    <a:lnTo>
                      <a:pt x="1332" y="79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0"/>
              <p:cNvSpPr/>
              <p:nvPr/>
            </p:nvSpPr>
            <p:spPr>
              <a:xfrm>
                <a:off x="7269705" y="3778034"/>
                <a:ext cx="28416" cy="16246"/>
              </a:xfrm>
              <a:custGeom>
                <a:rect b="b" l="l" r="r" t="t"/>
                <a:pathLst>
                  <a:path extrusionOk="0" h="2486" w="4350">
                    <a:moveTo>
                      <a:pt x="2219" y="1"/>
                    </a:moveTo>
                    <a:lnTo>
                      <a:pt x="1" y="1243"/>
                    </a:lnTo>
                    <a:lnTo>
                      <a:pt x="2219" y="2486"/>
                    </a:lnTo>
                    <a:lnTo>
                      <a:pt x="4350" y="1243"/>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0"/>
              <p:cNvSpPr/>
              <p:nvPr/>
            </p:nvSpPr>
            <p:spPr>
              <a:xfrm>
                <a:off x="7295217" y="3792533"/>
                <a:ext cx="55670" cy="40608"/>
              </a:xfrm>
              <a:custGeom>
                <a:rect b="b" l="l" r="r" t="t"/>
                <a:pathLst>
                  <a:path extrusionOk="0" h="6214" w="8522">
                    <a:moveTo>
                      <a:pt x="2131" y="1"/>
                    </a:moveTo>
                    <a:lnTo>
                      <a:pt x="1" y="1243"/>
                    </a:lnTo>
                    <a:lnTo>
                      <a:pt x="8521" y="6213"/>
                    </a:lnTo>
                    <a:lnTo>
                      <a:pt x="8521" y="3728"/>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0"/>
              <p:cNvSpPr/>
              <p:nvPr/>
            </p:nvSpPr>
            <p:spPr>
              <a:xfrm>
                <a:off x="7284202" y="3786156"/>
                <a:ext cx="19722" cy="11606"/>
              </a:xfrm>
              <a:custGeom>
                <a:rect b="b" l="l" r="r" t="t"/>
                <a:pathLst>
                  <a:path extrusionOk="0" h="1776" w="3019">
                    <a:moveTo>
                      <a:pt x="2131" y="0"/>
                    </a:moveTo>
                    <a:lnTo>
                      <a:pt x="0" y="1243"/>
                    </a:lnTo>
                    <a:lnTo>
                      <a:pt x="799" y="1775"/>
                    </a:lnTo>
                    <a:lnTo>
                      <a:pt x="3018" y="533"/>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0"/>
              <p:cNvSpPr/>
              <p:nvPr/>
            </p:nvSpPr>
            <p:spPr>
              <a:xfrm>
                <a:off x="7289422" y="3789632"/>
                <a:ext cx="19715" cy="11031"/>
              </a:xfrm>
              <a:custGeom>
                <a:rect b="b" l="l" r="r" t="t"/>
                <a:pathLst>
                  <a:path extrusionOk="0" h="1688" w="3018">
                    <a:moveTo>
                      <a:pt x="2219" y="1"/>
                    </a:moveTo>
                    <a:lnTo>
                      <a:pt x="0" y="1243"/>
                    </a:lnTo>
                    <a:lnTo>
                      <a:pt x="888" y="1687"/>
                    </a:lnTo>
                    <a:lnTo>
                      <a:pt x="3018" y="445"/>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0"/>
              <p:cNvSpPr/>
              <p:nvPr/>
            </p:nvSpPr>
            <p:spPr>
              <a:xfrm>
                <a:off x="7264485" y="3772239"/>
                <a:ext cx="13921" cy="11025"/>
              </a:xfrm>
              <a:custGeom>
                <a:rect b="b" l="l" r="r" t="t"/>
                <a:pathLst>
                  <a:path extrusionOk="0" h="1687" w="2131">
                    <a:moveTo>
                      <a:pt x="1332" y="0"/>
                    </a:moveTo>
                    <a:lnTo>
                      <a:pt x="1" y="710"/>
                    </a:lnTo>
                    <a:lnTo>
                      <a:pt x="1" y="1686"/>
                    </a:lnTo>
                    <a:lnTo>
                      <a:pt x="2131" y="444"/>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0"/>
              <p:cNvSpPr/>
              <p:nvPr/>
            </p:nvSpPr>
            <p:spPr>
              <a:xfrm>
                <a:off x="7264485" y="3775133"/>
                <a:ext cx="19722" cy="11031"/>
              </a:xfrm>
              <a:custGeom>
                <a:rect b="b" l="l" r="r" t="t"/>
                <a:pathLst>
                  <a:path extrusionOk="0" h="1688" w="3019">
                    <a:moveTo>
                      <a:pt x="2131" y="1"/>
                    </a:moveTo>
                    <a:lnTo>
                      <a:pt x="1" y="1243"/>
                    </a:lnTo>
                    <a:lnTo>
                      <a:pt x="800" y="1687"/>
                    </a:lnTo>
                    <a:lnTo>
                      <a:pt x="3018" y="445"/>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0"/>
              <p:cNvSpPr/>
              <p:nvPr/>
            </p:nvSpPr>
            <p:spPr>
              <a:xfrm>
                <a:off x="7327113" y="3737438"/>
                <a:ext cx="2907" cy="2326"/>
              </a:xfrm>
              <a:custGeom>
                <a:rect b="b" l="l" r="r" t="t"/>
                <a:pathLst>
                  <a:path extrusionOk="0" h="356" w="445">
                    <a:moveTo>
                      <a:pt x="0" y="1"/>
                    </a:moveTo>
                    <a:lnTo>
                      <a:pt x="267" y="356"/>
                    </a:lnTo>
                    <a:lnTo>
                      <a:pt x="444" y="267"/>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0"/>
              <p:cNvSpPr/>
              <p:nvPr/>
            </p:nvSpPr>
            <p:spPr>
              <a:xfrm>
                <a:off x="7336390" y="3745560"/>
                <a:ext cx="18559" cy="13344"/>
              </a:xfrm>
              <a:custGeom>
                <a:rect b="b" l="l" r="r" t="t"/>
                <a:pathLst>
                  <a:path extrusionOk="0" h="2042" w="2841">
                    <a:moveTo>
                      <a:pt x="710" y="0"/>
                    </a:moveTo>
                    <a:lnTo>
                      <a:pt x="0" y="444"/>
                    </a:lnTo>
                    <a:lnTo>
                      <a:pt x="1420" y="2042"/>
                    </a:lnTo>
                    <a:lnTo>
                      <a:pt x="2841" y="1243"/>
                    </a:lnTo>
                    <a:lnTo>
                      <a:pt x="71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0"/>
              <p:cNvSpPr/>
              <p:nvPr/>
            </p:nvSpPr>
            <p:spPr>
              <a:xfrm>
                <a:off x="7353206" y="3760059"/>
                <a:ext cx="49288" cy="35387"/>
              </a:xfrm>
              <a:custGeom>
                <a:rect b="b" l="l" r="r" t="t"/>
                <a:pathLst>
                  <a:path extrusionOk="0" h="5415" w="7545">
                    <a:moveTo>
                      <a:pt x="1953" y="0"/>
                    </a:moveTo>
                    <a:lnTo>
                      <a:pt x="0" y="1154"/>
                    </a:lnTo>
                    <a:lnTo>
                      <a:pt x="3728" y="5414"/>
                    </a:lnTo>
                    <a:lnTo>
                      <a:pt x="7544" y="3195"/>
                    </a:lnTo>
                    <a:lnTo>
                      <a:pt x="195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0"/>
              <p:cNvSpPr/>
              <p:nvPr/>
            </p:nvSpPr>
            <p:spPr>
              <a:xfrm>
                <a:off x="7353206" y="3760059"/>
                <a:ext cx="12758" cy="7548"/>
              </a:xfrm>
              <a:custGeom>
                <a:rect b="b" l="l" r="r" t="t"/>
                <a:pathLst>
                  <a:path extrusionOk="0" h="1155" w="1953">
                    <a:moveTo>
                      <a:pt x="1953" y="0"/>
                    </a:moveTo>
                    <a:lnTo>
                      <a:pt x="0" y="1154"/>
                    </a:lnTo>
                    <a:lnTo>
                      <a:pt x="0" y="1154"/>
                    </a:lnTo>
                    <a:lnTo>
                      <a:pt x="195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0"/>
              <p:cNvSpPr/>
              <p:nvPr/>
            </p:nvSpPr>
            <p:spPr>
              <a:xfrm>
                <a:off x="7345667" y="3753682"/>
                <a:ext cx="15084" cy="9861"/>
              </a:xfrm>
              <a:custGeom>
                <a:rect b="b" l="l" r="r" t="t"/>
                <a:pathLst>
                  <a:path extrusionOk="0" h="1509" w="2309">
                    <a:moveTo>
                      <a:pt x="1421" y="0"/>
                    </a:moveTo>
                    <a:lnTo>
                      <a:pt x="0" y="799"/>
                    </a:lnTo>
                    <a:lnTo>
                      <a:pt x="622" y="1509"/>
                    </a:lnTo>
                    <a:lnTo>
                      <a:pt x="2308" y="533"/>
                    </a:lnTo>
                    <a:lnTo>
                      <a:pt x="142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0"/>
              <p:cNvSpPr/>
              <p:nvPr/>
            </p:nvSpPr>
            <p:spPr>
              <a:xfrm>
                <a:off x="7349724" y="3757158"/>
                <a:ext cx="16240" cy="10449"/>
              </a:xfrm>
              <a:custGeom>
                <a:rect b="b" l="l" r="r" t="t"/>
                <a:pathLst>
                  <a:path extrusionOk="0" h="1599" w="2486">
                    <a:moveTo>
                      <a:pt x="1687" y="1"/>
                    </a:moveTo>
                    <a:lnTo>
                      <a:pt x="1" y="977"/>
                    </a:lnTo>
                    <a:lnTo>
                      <a:pt x="533" y="1598"/>
                    </a:lnTo>
                    <a:lnTo>
                      <a:pt x="2486" y="444"/>
                    </a:lnTo>
                    <a:lnTo>
                      <a:pt x="168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0"/>
              <p:cNvSpPr/>
              <p:nvPr/>
            </p:nvSpPr>
            <p:spPr>
              <a:xfrm>
                <a:off x="7328850" y="3739183"/>
                <a:ext cx="6382" cy="5221"/>
              </a:xfrm>
              <a:custGeom>
                <a:rect b="b" l="l" r="r" t="t"/>
                <a:pathLst>
                  <a:path extrusionOk="0" h="799" w="977">
                    <a:moveTo>
                      <a:pt x="178" y="0"/>
                    </a:moveTo>
                    <a:lnTo>
                      <a:pt x="1" y="89"/>
                    </a:lnTo>
                    <a:lnTo>
                      <a:pt x="622" y="799"/>
                    </a:lnTo>
                    <a:lnTo>
                      <a:pt x="977" y="533"/>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0"/>
              <p:cNvSpPr/>
              <p:nvPr/>
            </p:nvSpPr>
            <p:spPr>
              <a:xfrm>
                <a:off x="7332908" y="3742659"/>
                <a:ext cx="8126" cy="5810"/>
              </a:xfrm>
              <a:custGeom>
                <a:rect b="b" l="l" r="r" t="t"/>
                <a:pathLst>
                  <a:path extrusionOk="0" h="889" w="1244">
                    <a:moveTo>
                      <a:pt x="356" y="1"/>
                    </a:moveTo>
                    <a:lnTo>
                      <a:pt x="1" y="267"/>
                    </a:lnTo>
                    <a:lnTo>
                      <a:pt x="533" y="888"/>
                    </a:lnTo>
                    <a:lnTo>
                      <a:pt x="1243" y="444"/>
                    </a:lnTo>
                    <a:lnTo>
                      <a:pt x="356"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0"/>
              <p:cNvSpPr/>
              <p:nvPr/>
            </p:nvSpPr>
            <p:spPr>
              <a:xfrm>
                <a:off x="7553254" y="3842989"/>
                <a:ext cx="8701" cy="9868"/>
              </a:xfrm>
              <a:custGeom>
                <a:rect b="b" l="l" r="r" t="t"/>
                <a:pathLst>
                  <a:path extrusionOk="0" h="1510" w="1332">
                    <a:moveTo>
                      <a:pt x="1332" y="0"/>
                    </a:moveTo>
                    <a:lnTo>
                      <a:pt x="1" y="799"/>
                    </a:lnTo>
                    <a:lnTo>
                      <a:pt x="1332" y="1509"/>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0"/>
              <p:cNvSpPr/>
              <p:nvPr/>
            </p:nvSpPr>
            <p:spPr>
              <a:xfrm>
                <a:off x="7361902" y="3851686"/>
                <a:ext cx="8701" cy="10449"/>
              </a:xfrm>
              <a:custGeom>
                <a:rect b="b" l="l" r="r" t="t"/>
                <a:pathLst>
                  <a:path extrusionOk="0" h="1599" w="1332">
                    <a:moveTo>
                      <a:pt x="1" y="1"/>
                    </a:moveTo>
                    <a:lnTo>
                      <a:pt x="1" y="1598"/>
                    </a:lnTo>
                    <a:lnTo>
                      <a:pt x="1332" y="799"/>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0"/>
              <p:cNvSpPr/>
              <p:nvPr/>
            </p:nvSpPr>
            <p:spPr>
              <a:xfrm>
                <a:off x="7459319" y="3875463"/>
                <a:ext cx="45812" cy="42928"/>
              </a:xfrm>
              <a:custGeom>
                <a:rect b="b" l="l" r="r" t="t"/>
                <a:pathLst>
                  <a:path extrusionOk="0" h="6569" w="7013">
                    <a:moveTo>
                      <a:pt x="7012" y="1"/>
                    </a:moveTo>
                    <a:lnTo>
                      <a:pt x="0" y="4083"/>
                    </a:lnTo>
                    <a:lnTo>
                      <a:pt x="0" y="6568"/>
                    </a:lnTo>
                    <a:lnTo>
                      <a:pt x="7012" y="2486"/>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0"/>
              <p:cNvSpPr/>
              <p:nvPr/>
            </p:nvSpPr>
            <p:spPr>
              <a:xfrm>
                <a:off x="7367122" y="3863284"/>
                <a:ext cx="81179" cy="55110"/>
              </a:xfrm>
              <a:custGeom>
                <a:rect b="b" l="l" r="r" t="t"/>
                <a:pathLst>
                  <a:path extrusionOk="0" h="8433" w="12427">
                    <a:moveTo>
                      <a:pt x="2219" y="1"/>
                    </a:moveTo>
                    <a:lnTo>
                      <a:pt x="0" y="1243"/>
                    </a:lnTo>
                    <a:lnTo>
                      <a:pt x="12426" y="8432"/>
                    </a:lnTo>
                    <a:lnTo>
                      <a:pt x="12426" y="5947"/>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0"/>
              <p:cNvSpPr/>
              <p:nvPr/>
            </p:nvSpPr>
            <p:spPr>
              <a:xfrm>
                <a:off x="7516145" y="3854005"/>
                <a:ext cx="40593" cy="31910"/>
              </a:xfrm>
              <a:custGeom>
                <a:rect b="b" l="l" r="r" t="t"/>
                <a:pathLst>
                  <a:path extrusionOk="0" h="4883" w="6214">
                    <a:moveTo>
                      <a:pt x="3994" y="1"/>
                    </a:moveTo>
                    <a:lnTo>
                      <a:pt x="0" y="2308"/>
                    </a:lnTo>
                    <a:lnTo>
                      <a:pt x="0" y="4882"/>
                    </a:lnTo>
                    <a:lnTo>
                      <a:pt x="6213" y="1243"/>
                    </a:lnTo>
                    <a:lnTo>
                      <a:pt x="3994"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0"/>
              <p:cNvSpPr/>
              <p:nvPr/>
            </p:nvSpPr>
            <p:spPr>
              <a:xfrm>
                <a:off x="7374080" y="3859226"/>
                <a:ext cx="7" cy="16246"/>
              </a:xfrm>
              <a:custGeom>
                <a:rect b="b" l="l" r="r" t="t"/>
                <a:pathLst>
                  <a:path extrusionOk="0" h="2486" w="1">
                    <a:moveTo>
                      <a:pt x="0" y="0"/>
                    </a:moveTo>
                    <a:lnTo>
                      <a:pt x="0" y="0"/>
                    </a:lnTo>
                    <a:lnTo>
                      <a:pt x="0" y="2486"/>
                    </a:lnTo>
                    <a:lnTo>
                      <a:pt x="0" y="2486"/>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0"/>
              <p:cNvSpPr/>
              <p:nvPr/>
            </p:nvSpPr>
            <p:spPr>
              <a:xfrm>
                <a:off x="7548034" y="3848210"/>
                <a:ext cx="13921" cy="11025"/>
              </a:xfrm>
              <a:custGeom>
                <a:rect b="b" l="l" r="r" t="t"/>
                <a:pathLst>
                  <a:path extrusionOk="0" h="1687" w="2131">
                    <a:moveTo>
                      <a:pt x="800" y="0"/>
                    </a:moveTo>
                    <a:lnTo>
                      <a:pt x="1" y="444"/>
                    </a:lnTo>
                    <a:lnTo>
                      <a:pt x="2131" y="1686"/>
                    </a:lnTo>
                    <a:lnTo>
                      <a:pt x="2131" y="710"/>
                    </a:lnTo>
                    <a:lnTo>
                      <a:pt x="80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0"/>
              <p:cNvSpPr/>
              <p:nvPr/>
            </p:nvSpPr>
            <p:spPr>
              <a:xfrm>
                <a:off x="7361902" y="3856906"/>
                <a:ext cx="13921" cy="11606"/>
              </a:xfrm>
              <a:custGeom>
                <a:rect b="b" l="l" r="r" t="t"/>
                <a:pathLst>
                  <a:path extrusionOk="0" h="1776" w="2131">
                    <a:moveTo>
                      <a:pt x="1332" y="0"/>
                    </a:moveTo>
                    <a:lnTo>
                      <a:pt x="1" y="799"/>
                    </a:lnTo>
                    <a:lnTo>
                      <a:pt x="1" y="1775"/>
                    </a:lnTo>
                    <a:lnTo>
                      <a:pt x="2131" y="533"/>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0"/>
              <p:cNvSpPr/>
              <p:nvPr/>
            </p:nvSpPr>
            <p:spPr>
              <a:xfrm>
                <a:off x="7516145" y="3851104"/>
                <a:ext cx="45806" cy="34812"/>
              </a:xfrm>
              <a:custGeom>
                <a:rect b="b" l="l" r="r" t="t"/>
                <a:pathLst>
                  <a:path extrusionOk="0" h="5327" w="7012">
                    <a:moveTo>
                      <a:pt x="4882" y="1"/>
                    </a:moveTo>
                    <a:lnTo>
                      <a:pt x="3994" y="445"/>
                    </a:lnTo>
                    <a:lnTo>
                      <a:pt x="6213" y="1687"/>
                    </a:lnTo>
                    <a:lnTo>
                      <a:pt x="0" y="5326"/>
                    </a:lnTo>
                    <a:lnTo>
                      <a:pt x="7012" y="1243"/>
                    </a:lnTo>
                    <a:lnTo>
                      <a:pt x="488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0"/>
              <p:cNvSpPr/>
              <p:nvPr/>
            </p:nvSpPr>
            <p:spPr>
              <a:xfrm>
                <a:off x="7361902" y="3860382"/>
                <a:ext cx="19722" cy="11031"/>
              </a:xfrm>
              <a:custGeom>
                <a:rect b="b" l="l" r="r" t="t"/>
                <a:pathLst>
                  <a:path extrusionOk="0" h="1688" w="3019">
                    <a:moveTo>
                      <a:pt x="2131" y="1"/>
                    </a:moveTo>
                    <a:lnTo>
                      <a:pt x="1" y="1243"/>
                    </a:lnTo>
                    <a:lnTo>
                      <a:pt x="799" y="1687"/>
                    </a:lnTo>
                    <a:lnTo>
                      <a:pt x="3018" y="445"/>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0"/>
              <p:cNvSpPr/>
              <p:nvPr/>
            </p:nvSpPr>
            <p:spPr>
              <a:xfrm>
                <a:off x="7475554" y="3757740"/>
                <a:ext cx="81179" cy="55103"/>
              </a:xfrm>
              <a:custGeom>
                <a:rect b="b" l="l" r="r" t="t"/>
                <a:pathLst>
                  <a:path extrusionOk="0" h="8432" w="12427">
                    <a:moveTo>
                      <a:pt x="1" y="0"/>
                    </a:moveTo>
                    <a:lnTo>
                      <a:pt x="1" y="2485"/>
                    </a:lnTo>
                    <a:lnTo>
                      <a:pt x="10207" y="8432"/>
                    </a:lnTo>
                    <a:lnTo>
                      <a:pt x="12426" y="7189"/>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0"/>
              <p:cNvSpPr/>
              <p:nvPr/>
            </p:nvSpPr>
            <p:spPr>
              <a:xfrm>
                <a:off x="7455837" y="3757740"/>
                <a:ext cx="8708" cy="10443"/>
              </a:xfrm>
              <a:custGeom>
                <a:rect b="b" l="l" r="r" t="t"/>
                <a:pathLst>
                  <a:path extrusionOk="0" h="1598" w="1333">
                    <a:moveTo>
                      <a:pt x="1332" y="0"/>
                    </a:moveTo>
                    <a:lnTo>
                      <a:pt x="1" y="799"/>
                    </a:lnTo>
                    <a:lnTo>
                      <a:pt x="1332" y="1598"/>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0"/>
              <p:cNvSpPr/>
              <p:nvPr/>
            </p:nvSpPr>
            <p:spPr>
              <a:xfrm>
                <a:off x="7430906" y="3769337"/>
                <a:ext cx="28416" cy="16246"/>
              </a:xfrm>
              <a:custGeom>
                <a:rect b="b" l="l" r="r" t="t"/>
                <a:pathLst>
                  <a:path extrusionOk="0" h="2486" w="4350">
                    <a:moveTo>
                      <a:pt x="2131" y="0"/>
                    </a:moveTo>
                    <a:lnTo>
                      <a:pt x="0" y="1243"/>
                    </a:lnTo>
                    <a:lnTo>
                      <a:pt x="2131" y="2486"/>
                    </a:lnTo>
                    <a:lnTo>
                      <a:pt x="4349" y="1243"/>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0"/>
              <p:cNvSpPr/>
              <p:nvPr/>
            </p:nvSpPr>
            <p:spPr>
              <a:xfrm>
                <a:off x="7367122" y="3803550"/>
                <a:ext cx="27254" cy="18572"/>
              </a:xfrm>
              <a:custGeom>
                <a:rect b="b" l="l" r="r" t="t"/>
                <a:pathLst>
                  <a:path extrusionOk="0" h="2842" w="4172">
                    <a:moveTo>
                      <a:pt x="2663" y="1"/>
                    </a:moveTo>
                    <a:lnTo>
                      <a:pt x="0" y="1598"/>
                    </a:lnTo>
                    <a:lnTo>
                      <a:pt x="2219" y="2841"/>
                    </a:lnTo>
                    <a:lnTo>
                      <a:pt x="4172" y="1687"/>
                    </a:lnTo>
                    <a:lnTo>
                      <a:pt x="2663"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0"/>
              <p:cNvSpPr/>
              <p:nvPr/>
            </p:nvSpPr>
            <p:spPr>
              <a:xfrm>
                <a:off x="7418728" y="3790795"/>
                <a:ext cx="8701" cy="9868"/>
              </a:xfrm>
              <a:custGeom>
                <a:rect b="b" l="l" r="r" t="t"/>
                <a:pathLst>
                  <a:path extrusionOk="0" h="1510" w="1332">
                    <a:moveTo>
                      <a:pt x="1" y="0"/>
                    </a:moveTo>
                    <a:lnTo>
                      <a:pt x="1" y="1509"/>
                    </a:lnTo>
                    <a:lnTo>
                      <a:pt x="1332" y="71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0"/>
              <p:cNvSpPr/>
              <p:nvPr/>
            </p:nvSpPr>
            <p:spPr>
              <a:xfrm>
                <a:off x="7425686" y="3777453"/>
                <a:ext cx="19140" cy="11031"/>
              </a:xfrm>
              <a:custGeom>
                <a:rect b="b" l="l" r="r" t="t"/>
                <a:pathLst>
                  <a:path extrusionOk="0" h="1688" w="2930">
                    <a:moveTo>
                      <a:pt x="799" y="1"/>
                    </a:moveTo>
                    <a:lnTo>
                      <a:pt x="1" y="445"/>
                    </a:lnTo>
                    <a:lnTo>
                      <a:pt x="2131" y="1687"/>
                    </a:lnTo>
                    <a:lnTo>
                      <a:pt x="2930" y="1244"/>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0"/>
              <p:cNvSpPr/>
              <p:nvPr/>
            </p:nvSpPr>
            <p:spPr>
              <a:xfrm>
                <a:off x="7423948" y="3780354"/>
                <a:ext cx="15658" cy="8711"/>
              </a:xfrm>
              <a:custGeom>
                <a:rect b="b" l="l" r="r" t="t"/>
                <a:pathLst>
                  <a:path extrusionOk="0" h="1333" w="2397">
                    <a:moveTo>
                      <a:pt x="267" y="1"/>
                    </a:moveTo>
                    <a:lnTo>
                      <a:pt x="0" y="89"/>
                    </a:lnTo>
                    <a:lnTo>
                      <a:pt x="2219" y="1332"/>
                    </a:lnTo>
                    <a:lnTo>
                      <a:pt x="2397" y="1243"/>
                    </a:ln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0"/>
              <p:cNvSpPr/>
              <p:nvPr/>
            </p:nvSpPr>
            <p:spPr>
              <a:xfrm>
                <a:off x="7450623" y="3762960"/>
                <a:ext cx="13921" cy="11025"/>
              </a:xfrm>
              <a:custGeom>
                <a:rect b="b" l="l" r="r" t="t"/>
                <a:pathLst>
                  <a:path extrusionOk="0" h="1687" w="2131">
                    <a:moveTo>
                      <a:pt x="799" y="0"/>
                    </a:moveTo>
                    <a:lnTo>
                      <a:pt x="0" y="444"/>
                    </a:lnTo>
                    <a:lnTo>
                      <a:pt x="2130" y="1686"/>
                    </a:lnTo>
                    <a:lnTo>
                      <a:pt x="2130" y="799"/>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0"/>
              <p:cNvSpPr/>
              <p:nvPr/>
            </p:nvSpPr>
            <p:spPr>
              <a:xfrm>
                <a:off x="7444822" y="3765855"/>
                <a:ext cx="19722" cy="11606"/>
              </a:xfrm>
              <a:custGeom>
                <a:rect b="b" l="l" r="r" t="t"/>
                <a:pathLst>
                  <a:path extrusionOk="0" h="1776" w="3019">
                    <a:moveTo>
                      <a:pt x="888" y="1"/>
                    </a:moveTo>
                    <a:lnTo>
                      <a:pt x="1" y="533"/>
                    </a:lnTo>
                    <a:lnTo>
                      <a:pt x="2219" y="1776"/>
                    </a:lnTo>
                    <a:lnTo>
                      <a:pt x="3018" y="1243"/>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0"/>
              <p:cNvSpPr/>
              <p:nvPr/>
            </p:nvSpPr>
            <p:spPr>
              <a:xfrm>
                <a:off x="7470334" y="3754838"/>
                <a:ext cx="5226" cy="19148"/>
              </a:xfrm>
              <a:custGeom>
                <a:rect b="b" l="l" r="r" t="t"/>
                <a:pathLst>
                  <a:path extrusionOk="0" h="2930" w="800">
                    <a:moveTo>
                      <a:pt x="1" y="1"/>
                    </a:moveTo>
                    <a:lnTo>
                      <a:pt x="1" y="2486"/>
                    </a:lnTo>
                    <a:lnTo>
                      <a:pt x="356" y="2752"/>
                    </a:lnTo>
                    <a:lnTo>
                      <a:pt x="800" y="2929"/>
                    </a:lnTo>
                    <a:lnTo>
                      <a:pt x="800" y="444"/>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0"/>
              <p:cNvSpPr/>
              <p:nvPr/>
            </p:nvSpPr>
            <p:spPr>
              <a:xfrm>
                <a:off x="7472653" y="3772814"/>
                <a:ext cx="7" cy="7"/>
              </a:xfrm>
              <a:custGeom>
                <a:rect b="b" l="l" r="r" t="t"/>
                <a:pathLst>
                  <a:path extrusionOk="0" h="1" w="1">
                    <a:moveTo>
                      <a:pt x="1" y="1"/>
                    </a:move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0"/>
              <p:cNvSpPr/>
              <p:nvPr/>
            </p:nvSpPr>
            <p:spPr>
              <a:xfrm>
                <a:off x="7470334" y="3771075"/>
                <a:ext cx="2326" cy="1745"/>
              </a:xfrm>
              <a:custGeom>
                <a:rect b="b" l="l" r="r" t="t"/>
                <a:pathLst>
                  <a:path extrusionOk="0" h="267" w="356">
                    <a:moveTo>
                      <a:pt x="1" y="1"/>
                    </a:moveTo>
                    <a:lnTo>
                      <a:pt x="1" y="89"/>
                    </a:lnTo>
                    <a:cubicBezTo>
                      <a:pt x="78" y="89"/>
                      <a:pt x="155" y="156"/>
                      <a:pt x="232" y="174"/>
                    </a:cubicBezTo>
                    <a:lnTo>
                      <a:pt x="232" y="174"/>
                    </a:lnTo>
                    <a:lnTo>
                      <a:pt x="1" y="1"/>
                    </a:lnTo>
                    <a:close/>
                    <a:moveTo>
                      <a:pt x="232" y="174"/>
                    </a:moveTo>
                    <a:lnTo>
                      <a:pt x="356" y="267"/>
                    </a:lnTo>
                    <a:cubicBezTo>
                      <a:pt x="356" y="178"/>
                      <a:pt x="267" y="178"/>
                      <a:pt x="267" y="178"/>
                    </a:cubicBezTo>
                    <a:cubicBezTo>
                      <a:pt x="255" y="178"/>
                      <a:pt x="244" y="177"/>
                      <a:pt x="232" y="174"/>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0"/>
              <p:cNvSpPr/>
              <p:nvPr/>
            </p:nvSpPr>
            <p:spPr>
              <a:xfrm>
                <a:off x="7470334" y="3771657"/>
                <a:ext cx="1744" cy="588"/>
              </a:xfrm>
              <a:custGeom>
                <a:rect b="b" l="l" r="r" t="t"/>
                <a:pathLst>
                  <a:path extrusionOk="0" h="90" w="267">
                    <a:moveTo>
                      <a:pt x="267" y="89"/>
                    </a:moveTo>
                    <a:cubicBezTo>
                      <a:pt x="178" y="89"/>
                      <a:pt x="90" y="0"/>
                      <a:pt x="1" y="0"/>
                    </a:cubicBezTo>
                    <a:lnTo>
                      <a:pt x="1" y="0"/>
                    </a:lnTo>
                    <a:cubicBezTo>
                      <a:pt x="90" y="0"/>
                      <a:pt x="178" y="89"/>
                      <a:pt x="267"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0"/>
              <p:cNvSpPr/>
              <p:nvPr/>
            </p:nvSpPr>
            <p:spPr>
              <a:xfrm>
                <a:off x="7464539" y="3754838"/>
                <a:ext cx="5801" cy="16246"/>
              </a:xfrm>
              <a:custGeom>
                <a:rect b="b" l="l" r="r" t="t"/>
                <a:pathLst>
                  <a:path extrusionOk="0" h="2486" w="888">
                    <a:moveTo>
                      <a:pt x="888" y="1"/>
                    </a:moveTo>
                    <a:lnTo>
                      <a:pt x="0" y="444"/>
                    </a:lnTo>
                    <a:lnTo>
                      <a:pt x="0" y="2042"/>
                    </a:lnTo>
                    <a:lnTo>
                      <a:pt x="888" y="248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0"/>
              <p:cNvSpPr/>
              <p:nvPr/>
            </p:nvSpPr>
            <p:spPr>
              <a:xfrm>
                <a:off x="7464539" y="3768174"/>
                <a:ext cx="5801" cy="5810"/>
              </a:xfrm>
              <a:custGeom>
                <a:rect b="b" l="l" r="r" t="t"/>
                <a:pathLst>
                  <a:path extrusionOk="0" h="889" w="888">
                    <a:moveTo>
                      <a:pt x="0" y="1"/>
                    </a:moveTo>
                    <a:lnTo>
                      <a:pt x="0" y="888"/>
                    </a:lnTo>
                    <a:lnTo>
                      <a:pt x="444" y="711"/>
                    </a:lnTo>
                    <a:cubicBezTo>
                      <a:pt x="533" y="622"/>
                      <a:pt x="710" y="533"/>
                      <a:pt x="888" y="533"/>
                    </a:cubicBezTo>
                    <a:lnTo>
                      <a:pt x="888" y="445"/>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0"/>
              <p:cNvSpPr/>
              <p:nvPr/>
            </p:nvSpPr>
            <p:spPr>
              <a:xfrm>
                <a:off x="7467433" y="3771657"/>
                <a:ext cx="2907" cy="1163"/>
              </a:xfrm>
              <a:custGeom>
                <a:rect b="b" l="l" r="r" t="t"/>
                <a:pathLst>
                  <a:path extrusionOk="0" h="178" w="445">
                    <a:moveTo>
                      <a:pt x="445" y="0"/>
                    </a:moveTo>
                    <a:cubicBezTo>
                      <a:pt x="267" y="0"/>
                      <a:pt x="90" y="89"/>
                      <a:pt x="1" y="178"/>
                    </a:cubicBezTo>
                    <a:cubicBezTo>
                      <a:pt x="90" y="89"/>
                      <a:pt x="267" y="0"/>
                      <a:pt x="445"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0"/>
              <p:cNvSpPr/>
              <p:nvPr/>
            </p:nvSpPr>
            <p:spPr>
              <a:xfrm>
                <a:off x="7455837" y="3754838"/>
                <a:ext cx="14502" cy="8130"/>
              </a:xfrm>
              <a:custGeom>
                <a:rect b="b" l="l" r="r" t="t"/>
                <a:pathLst>
                  <a:path extrusionOk="0" h="1244" w="2220">
                    <a:moveTo>
                      <a:pt x="2220" y="1"/>
                    </a:moveTo>
                    <a:lnTo>
                      <a:pt x="1332" y="444"/>
                    </a:lnTo>
                    <a:lnTo>
                      <a:pt x="1" y="1243"/>
                    </a:lnTo>
                    <a:lnTo>
                      <a:pt x="22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0"/>
              <p:cNvSpPr/>
              <p:nvPr/>
            </p:nvSpPr>
            <p:spPr>
              <a:xfrm>
                <a:off x="7384520" y="3790795"/>
                <a:ext cx="23197" cy="23787"/>
              </a:xfrm>
              <a:custGeom>
                <a:rect b="b" l="l" r="r" t="t"/>
                <a:pathLst>
                  <a:path extrusionOk="0" h="3640" w="3551">
                    <a:moveTo>
                      <a:pt x="3550" y="0"/>
                    </a:moveTo>
                    <a:lnTo>
                      <a:pt x="0" y="1953"/>
                    </a:lnTo>
                    <a:lnTo>
                      <a:pt x="1509" y="3639"/>
                    </a:lnTo>
                    <a:lnTo>
                      <a:pt x="3550" y="2485"/>
                    </a:lnTo>
                    <a:lnTo>
                      <a:pt x="355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0"/>
              <p:cNvSpPr/>
              <p:nvPr/>
            </p:nvSpPr>
            <p:spPr>
              <a:xfrm>
                <a:off x="7413508" y="3787313"/>
                <a:ext cx="5226" cy="16246"/>
              </a:xfrm>
              <a:custGeom>
                <a:rect b="b" l="l" r="r" t="t"/>
                <a:pathLst>
                  <a:path extrusionOk="0" h="2486" w="800">
                    <a:moveTo>
                      <a:pt x="1" y="1"/>
                    </a:moveTo>
                    <a:lnTo>
                      <a:pt x="1" y="2486"/>
                    </a:lnTo>
                    <a:lnTo>
                      <a:pt x="800" y="2042"/>
                    </a:lnTo>
                    <a:lnTo>
                      <a:pt x="800" y="533"/>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0"/>
              <p:cNvSpPr/>
              <p:nvPr/>
            </p:nvSpPr>
            <p:spPr>
              <a:xfrm>
                <a:off x="7407713" y="3787313"/>
                <a:ext cx="5801" cy="19729"/>
              </a:xfrm>
              <a:custGeom>
                <a:rect b="b" l="l" r="r" t="t"/>
                <a:pathLst>
                  <a:path extrusionOk="0" h="3019" w="888">
                    <a:moveTo>
                      <a:pt x="888" y="1"/>
                    </a:moveTo>
                    <a:lnTo>
                      <a:pt x="0" y="533"/>
                    </a:lnTo>
                    <a:lnTo>
                      <a:pt x="0" y="3018"/>
                    </a:lnTo>
                    <a:lnTo>
                      <a:pt x="888" y="248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0"/>
              <p:cNvSpPr/>
              <p:nvPr/>
            </p:nvSpPr>
            <p:spPr>
              <a:xfrm>
                <a:off x="7475554" y="3786738"/>
                <a:ext cx="55663" cy="40602"/>
              </a:xfrm>
              <a:custGeom>
                <a:rect b="b" l="l" r="r" t="t"/>
                <a:pathLst>
                  <a:path extrusionOk="0" h="6213" w="8521">
                    <a:moveTo>
                      <a:pt x="1" y="0"/>
                    </a:moveTo>
                    <a:lnTo>
                      <a:pt x="1" y="2485"/>
                    </a:lnTo>
                    <a:lnTo>
                      <a:pt x="6391" y="6213"/>
                    </a:lnTo>
                    <a:lnTo>
                      <a:pt x="8521" y="497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0"/>
              <p:cNvSpPr/>
              <p:nvPr/>
            </p:nvSpPr>
            <p:spPr>
              <a:xfrm>
                <a:off x="7455837" y="3786738"/>
                <a:ext cx="8708" cy="9861"/>
              </a:xfrm>
              <a:custGeom>
                <a:rect b="b" l="l" r="r" t="t"/>
                <a:pathLst>
                  <a:path extrusionOk="0" h="1509" w="1333">
                    <a:moveTo>
                      <a:pt x="1332" y="0"/>
                    </a:moveTo>
                    <a:lnTo>
                      <a:pt x="1" y="799"/>
                    </a:lnTo>
                    <a:lnTo>
                      <a:pt x="1332" y="1509"/>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0"/>
              <p:cNvSpPr/>
              <p:nvPr/>
            </p:nvSpPr>
            <p:spPr>
              <a:xfrm>
                <a:off x="7392053" y="3822688"/>
                <a:ext cx="15665" cy="13926"/>
              </a:xfrm>
              <a:custGeom>
                <a:rect b="b" l="l" r="r" t="t"/>
                <a:pathLst>
                  <a:path extrusionOk="0" h="2131" w="2398">
                    <a:moveTo>
                      <a:pt x="1421" y="1"/>
                    </a:moveTo>
                    <a:lnTo>
                      <a:pt x="1" y="888"/>
                    </a:lnTo>
                    <a:lnTo>
                      <a:pt x="2220" y="2131"/>
                    </a:lnTo>
                    <a:lnTo>
                      <a:pt x="2397" y="1953"/>
                    </a:lnTo>
                    <a:lnTo>
                      <a:pt x="2397" y="1155"/>
                    </a:lnTo>
                    <a:lnTo>
                      <a:pt x="142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0"/>
              <p:cNvSpPr/>
              <p:nvPr/>
            </p:nvSpPr>
            <p:spPr>
              <a:xfrm>
                <a:off x="7418728" y="3801811"/>
                <a:ext cx="33636" cy="27846"/>
              </a:xfrm>
              <a:custGeom>
                <a:rect b="b" l="l" r="r" t="t"/>
                <a:pathLst>
                  <a:path extrusionOk="0" h="4261" w="5149">
                    <a:moveTo>
                      <a:pt x="3018" y="1"/>
                    </a:moveTo>
                    <a:lnTo>
                      <a:pt x="1" y="1687"/>
                    </a:lnTo>
                    <a:lnTo>
                      <a:pt x="1" y="4261"/>
                    </a:lnTo>
                    <a:lnTo>
                      <a:pt x="5148" y="1243"/>
                    </a:lnTo>
                    <a:lnTo>
                      <a:pt x="301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0"/>
              <p:cNvSpPr/>
              <p:nvPr/>
            </p:nvSpPr>
            <p:spPr>
              <a:xfrm>
                <a:off x="7450623" y="3791952"/>
                <a:ext cx="13921" cy="11031"/>
              </a:xfrm>
              <a:custGeom>
                <a:rect b="b" l="l" r="r" t="t"/>
                <a:pathLst>
                  <a:path extrusionOk="0" h="1688" w="2131">
                    <a:moveTo>
                      <a:pt x="799" y="1"/>
                    </a:moveTo>
                    <a:lnTo>
                      <a:pt x="0" y="445"/>
                    </a:lnTo>
                    <a:lnTo>
                      <a:pt x="2130" y="1687"/>
                    </a:lnTo>
                    <a:lnTo>
                      <a:pt x="2130" y="711"/>
                    </a:lnTo>
                    <a:lnTo>
                      <a:pt x="79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20"/>
              <p:cNvSpPr/>
              <p:nvPr/>
            </p:nvSpPr>
            <p:spPr>
              <a:xfrm>
                <a:off x="7449460" y="3794853"/>
                <a:ext cx="15084" cy="8705"/>
              </a:xfrm>
              <a:custGeom>
                <a:rect b="b" l="l" r="r" t="t"/>
                <a:pathLst>
                  <a:path extrusionOk="0" h="1332" w="2309">
                    <a:moveTo>
                      <a:pt x="178" y="1"/>
                    </a:moveTo>
                    <a:lnTo>
                      <a:pt x="1" y="89"/>
                    </a:lnTo>
                    <a:lnTo>
                      <a:pt x="2131" y="1332"/>
                    </a:lnTo>
                    <a:lnTo>
                      <a:pt x="2308" y="124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0"/>
              <p:cNvSpPr/>
              <p:nvPr/>
            </p:nvSpPr>
            <p:spPr>
              <a:xfrm>
                <a:off x="7470334" y="3783836"/>
                <a:ext cx="5226" cy="19148"/>
              </a:xfrm>
              <a:custGeom>
                <a:rect b="b" l="l" r="r" t="t"/>
                <a:pathLst>
                  <a:path extrusionOk="0" h="2930" w="800">
                    <a:moveTo>
                      <a:pt x="1" y="0"/>
                    </a:moveTo>
                    <a:lnTo>
                      <a:pt x="1" y="2485"/>
                    </a:lnTo>
                    <a:lnTo>
                      <a:pt x="356" y="2663"/>
                    </a:lnTo>
                    <a:lnTo>
                      <a:pt x="800" y="2929"/>
                    </a:lnTo>
                    <a:lnTo>
                      <a:pt x="800" y="444"/>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0"/>
              <p:cNvSpPr/>
              <p:nvPr/>
            </p:nvSpPr>
            <p:spPr>
              <a:xfrm>
                <a:off x="7470334" y="3800073"/>
                <a:ext cx="2326" cy="1163"/>
              </a:xfrm>
              <a:custGeom>
                <a:rect b="b" l="l" r="r" t="t"/>
                <a:pathLst>
                  <a:path extrusionOk="0" h="178" w="356">
                    <a:moveTo>
                      <a:pt x="1" y="0"/>
                    </a:moveTo>
                    <a:lnTo>
                      <a:pt x="1" y="89"/>
                    </a:lnTo>
                    <a:cubicBezTo>
                      <a:pt x="90" y="89"/>
                      <a:pt x="267" y="178"/>
                      <a:pt x="356" y="178"/>
                    </a:cubicBez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0"/>
              <p:cNvSpPr/>
              <p:nvPr/>
            </p:nvSpPr>
            <p:spPr>
              <a:xfrm>
                <a:off x="7464539" y="3783836"/>
                <a:ext cx="5801" cy="16246"/>
              </a:xfrm>
              <a:custGeom>
                <a:rect b="b" l="l" r="r" t="t"/>
                <a:pathLst>
                  <a:path extrusionOk="0" h="2486" w="888">
                    <a:moveTo>
                      <a:pt x="888" y="0"/>
                    </a:moveTo>
                    <a:lnTo>
                      <a:pt x="0" y="444"/>
                    </a:lnTo>
                    <a:lnTo>
                      <a:pt x="0" y="1953"/>
                    </a:lnTo>
                    <a:lnTo>
                      <a:pt x="888" y="2485"/>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20"/>
              <p:cNvSpPr/>
              <p:nvPr/>
            </p:nvSpPr>
            <p:spPr>
              <a:xfrm>
                <a:off x="7464539" y="3796591"/>
                <a:ext cx="5801" cy="6391"/>
              </a:xfrm>
              <a:custGeom>
                <a:rect b="b" l="l" r="r" t="t"/>
                <a:pathLst>
                  <a:path extrusionOk="0" h="978" w="888">
                    <a:moveTo>
                      <a:pt x="0" y="1"/>
                    </a:moveTo>
                    <a:lnTo>
                      <a:pt x="0" y="977"/>
                    </a:lnTo>
                    <a:lnTo>
                      <a:pt x="444" y="711"/>
                    </a:lnTo>
                    <a:cubicBezTo>
                      <a:pt x="533" y="711"/>
                      <a:pt x="710" y="622"/>
                      <a:pt x="888" y="622"/>
                    </a:cubicBezTo>
                    <a:lnTo>
                      <a:pt x="888" y="533"/>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20"/>
              <p:cNvSpPr/>
              <p:nvPr/>
            </p:nvSpPr>
            <p:spPr>
              <a:xfrm>
                <a:off x="7455837" y="3783836"/>
                <a:ext cx="14502" cy="8123"/>
              </a:xfrm>
              <a:custGeom>
                <a:rect b="b" l="l" r="r" t="t"/>
                <a:pathLst>
                  <a:path extrusionOk="0" h="1243" w="2220">
                    <a:moveTo>
                      <a:pt x="2220" y="0"/>
                    </a:moveTo>
                    <a:lnTo>
                      <a:pt x="1332" y="444"/>
                    </a:lnTo>
                    <a:lnTo>
                      <a:pt x="1" y="1243"/>
                    </a:lnTo>
                    <a:lnTo>
                      <a:pt x="1" y="1243"/>
                    </a:lnTo>
                    <a:lnTo>
                      <a:pt x="222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20"/>
              <p:cNvSpPr/>
              <p:nvPr/>
            </p:nvSpPr>
            <p:spPr>
              <a:xfrm>
                <a:off x="7401330" y="3819212"/>
                <a:ext cx="6389" cy="11025"/>
              </a:xfrm>
              <a:custGeom>
                <a:rect b="b" l="l" r="r" t="t"/>
                <a:pathLst>
                  <a:path extrusionOk="0" h="1687" w="978">
                    <a:moveTo>
                      <a:pt x="977" y="0"/>
                    </a:moveTo>
                    <a:lnTo>
                      <a:pt x="1" y="533"/>
                    </a:lnTo>
                    <a:lnTo>
                      <a:pt x="977" y="1687"/>
                    </a:lnTo>
                    <a:lnTo>
                      <a:pt x="977"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20"/>
              <p:cNvSpPr/>
              <p:nvPr/>
            </p:nvSpPr>
            <p:spPr>
              <a:xfrm>
                <a:off x="7413508" y="3812828"/>
                <a:ext cx="5226" cy="19729"/>
              </a:xfrm>
              <a:custGeom>
                <a:rect b="b" l="l" r="r" t="t"/>
                <a:pathLst>
                  <a:path extrusionOk="0" h="3019" w="800">
                    <a:moveTo>
                      <a:pt x="800" y="1"/>
                    </a:moveTo>
                    <a:lnTo>
                      <a:pt x="1" y="534"/>
                    </a:lnTo>
                    <a:lnTo>
                      <a:pt x="1" y="3019"/>
                    </a:lnTo>
                    <a:lnTo>
                      <a:pt x="800" y="2575"/>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0"/>
              <p:cNvSpPr/>
              <p:nvPr/>
            </p:nvSpPr>
            <p:spPr>
              <a:xfrm>
                <a:off x="7407713" y="3830228"/>
                <a:ext cx="3482" cy="5228"/>
              </a:xfrm>
              <a:custGeom>
                <a:rect b="b" l="l" r="r" t="t"/>
                <a:pathLst>
                  <a:path extrusionOk="0" h="800" w="533">
                    <a:moveTo>
                      <a:pt x="0" y="1"/>
                    </a:moveTo>
                    <a:lnTo>
                      <a:pt x="0" y="799"/>
                    </a:lnTo>
                    <a:lnTo>
                      <a:pt x="533" y="533"/>
                    </a:lnTo>
                    <a:lnTo>
                      <a:pt x="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20"/>
              <p:cNvSpPr/>
              <p:nvPr/>
            </p:nvSpPr>
            <p:spPr>
              <a:xfrm>
                <a:off x="7407713" y="3816311"/>
                <a:ext cx="5801" cy="17409"/>
              </a:xfrm>
              <a:custGeom>
                <a:rect b="b" l="l" r="r" t="t"/>
                <a:pathLst>
                  <a:path extrusionOk="0" h="2664" w="888">
                    <a:moveTo>
                      <a:pt x="888" y="1"/>
                    </a:moveTo>
                    <a:lnTo>
                      <a:pt x="0" y="444"/>
                    </a:lnTo>
                    <a:lnTo>
                      <a:pt x="0" y="2131"/>
                    </a:lnTo>
                    <a:lnTo>
                      <a:pt x="533" y="2663"/>
                    </a:lnTo>
                    <a:lnTo>
                      <a:pt x="888" y="2486"/>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20"/>
              <p:cNvSpPr/>
              <p:nvPr/>
            </p:nvSpPr>
            <p:spPr>
              <a:xfrm>
                <a:off x="7417572" y="3816311"/>
                <a:ext cx="82336" cy="47568"/>
              </a:xfrm>
              <a:custGeom>
                <a:rect b="b" l="l" r="r" t="t"/>
                <a:pathLst>
                  <a:path extrusionOk="0" h="7279" w="12604">
                    <a:moveTo>
                      <a:pt x="7012" y="1"/>
                    </a:moveTo>
                    <a:lnTo>
                      <a:pt x="0" y="3994"/>
                    </a:lnTo>
                    <a:lnTo>
                      <a:pt x="5503" y="7278"/>
                    </a:lnTo>
                    <a:lnTo>
                      <a:pt x="12603" y="3196"/>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0"/>
              <p:cNvSpPr/>
              <p:nvPr/>
            </p:nvSpPr>
            <p:spPr>
              <a:xfrm>
                <a:off x="7474973" y="3802975"/>
                <a:ext cx="42331" cy="27264"/>
              </a:xfrm>
              <a:custGeom>
                <a:rect b="b" l="l" r="r" t="t"/>
                <a:pathLst>
                  <a:path extrusionOk="0" h="4172" w="6480">
                    <a:moveTo>
                      <a:pt x="90" y="0"/>
                    </a:moveTo>
                    <a:lnTo>
                      <a:pt x="90" y="533"/>
                    </a:lnTo>
                    <a:cubicBezTo>
                      <a:pt x="90" y="621"/>
                      <a:pt x="1" y="710"/>
                      <a:pt x="1" y="799"/>
                    </a:cubicBezTo>
                    <a:cubicBezTo>
                      <a:pt x="1" y="888"/>
                      <a:pt x="1" y="888"/>
                      <a:pt x="1" y="888"/>
                    </a:cubicBezTo>
                    <a:lnTo>
                      <a:pt x="5681" y="4172"/>
                    </a:lnTo>
                    <a:lnTo>
                      <a:pt x="6480" y="3728"/>
                    </a:lnTo>
                    <a:lnTo>
                      <a:pt x="9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0"/>
              <p:cNvSpPr/>
              <p:nvPr/>
            </p:nvSpPr>
            <p:spPr>
              <a:xfrm>
                <a:off x="7474973" y="3806451"/>
                <a:ext cx="588" cy="1745"/>
              </a:xfrm>
              <a:custGeom>
                <a:rect b="b" l="l" r="r" t="t"/>
                <a:pathLst>
                  <a:path extrusionOk="0" h="267" w="90">
                    <a:moveTo>
                      <a:pt x="90" y="1"/>
                    </a:moveTo>
                    <a:cubicBezTo>
                      <a:pt x="90" y="89"/>
                      <a:pt x="1" y="178"/>
                      <a:pt x="1" y="267"/>
                    </a:cubicBezTo>
                    <a:cubicBezTo>
                      <a:pt x="1" y="178"/>
                      <a:pt x="90" y="89"/>
                      <a:pt x="9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0"/>
              <p:cNvSpPr/>
              <p:nvPr/>
            </p:nvSpPr>
            <p:spPr>
              <a:xfrm>
                <a:off x="7407132" y="3835449"/>
                <a:ext cx="7" cy="1163"/>
              </a:xfrm>
              <a:custGeom>
                <a:rect b="b" l="l" r="r" t="t"/>
                <a:pathLst>
                  <a:path extrusionOk="0" h="178" w="1">
                    <a:moveTo>
                      <a:pt x="0" y="0"/>
                    </a:moveTo>
                    <a:lnTo>
                      <a:pt x="0" y="0"/>
                    </a:lnTo>
                    <a:lnTo>
                      <a:pt x="0" y="178"/>
                    </a:lnTo>
                    <a:lnTo>
                      <a:pt x="0" y="17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0"/>
              <p:cNvSpPr/>
              <p:nvPr/>
            </p:nvSpPr>
            <p:spPr>
              <a:xfrm>
                <a:off x="7463376" y="3802975"/>
                <a:ext cx="1169" cy="582"/>
              </a:xfrm>
              <a:custGeom>
                <a:rect b="b" l="l" r="r" t="t"/>
                <a:pathLst>
                  <a:path extrusionOk="0" h="89" w="179">
                    <a:moveTo>
                      <a:pt x="178" y="0"/>
                    </a:moveTo>
                    <a:lnTo>
                      <a:pt x="1" y="89"/>
                    </a:lnTo>
                    <a:lnTo>
                      <a:pt x="1" y="89"/>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0"/>
              <p:cNvSpPr/>
              <p:nvPr/>
            </p:nvSpPr>
            <p:spPr>
              <a:xfrm>
                <a:off x="7472653" y="3801230"/>
                <a:ext cx="2907" cy="5228"/>
              </a:xfrm>
              <a:custGeom>
                <a:rect b="b" l="l" r="r" t="t"/>
                <a:pathLst>
                  <a:path extrusionOk="0" h="800" w="445">
                    <a:moveTo>
                      <a:pt x="1" y="1"/>
                    </a:moveTo>
                    <a:cubicBezTo>
                      <a:pt x="267" y="178"/>
                      <a:pt x="445" y="445"/>
                      <a:pt x="445" y="800"/>
                    </a:cubicBezTo>
                    <a:lnTo>
                      <a:pt x="445" y="267"/>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0"/>
              <p:cNvSpPr/>
              <p:nvPr/>
            </p:nvSpPr>
            <p:spPr>
              <a:xfrm>
                <a:off x="7474973" y="3808189"/>
                <a:ext cx="7" cy="588"/>
              </a:xfrm>
              <a:custGeom>
                <a:rect b="b" l="l" r="r" t="t"/>
                <a:pathLst>
                  <a:path extrusionOk="0" h="90" w="1">
                    <a:moveTo>
                      <a:pt x="1" y="1"/>
                    </a:moveTo>
                    <a:cubicBezTo>
                      <a:pt x="1" y="90"/>
                      <a:pt x="1" y="90"/>
                      <a:pt x="1" y="90"/>
                    </a:cubicBezTo>
                    <a:lnTo>
                      <a:pt x="1" y="90"/>
                    </a:lnTo>
                    <a:cubicBezTo>
                      <a:pt x="1" y="90"/>
                      <a:pt x="1" y="90"/>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0"/>
              <p:cNvSpPr/>
              <p:nvPr/>
            </p:nvSpPr>
            <p:spPr>
              <a:xfrm>
                <a:off x="7470334" y="3800655"/>
                <a:ext cx="5226" cy="8123"/>
              </a:xfrm>
              <a:custGeom>
                <a:rect b="b" l="l" r="r" t="t"/>
                <a:pathLst>
                  <a:path extrusionOk="0" h="1243" w="800">
                    <a:moveTo>
                      <a:pt x="1" y="0"/>
                    </a:moveTo>
                    <a:lnTo>
                      <a:pt x="1" y="888"/>
                    </a:lnTo>
                    <a:lnTo>
                      <a:pt x="711" y="1243"/>
                    </a:lnTo>
                    <a:cubicBezTo>
                      <a:pt x="711" y="1243"/>
                      <a:pt x="711" y="1243"/>
                      <a:pt x="711" y="1154"/>
                    </a:cubicBezTo>
                    <a:cubicBezTo>
                      <a:pt x="711" y="1065"/>
                      <a:pt x="800" y="976"/>
                      <a:pt x="800" y="888"/>
                    </a:cubicBezTo>
                    <a:cubicBezTo>
                      <a:pt x="800" y="533"/>
                      <a:pt x="622" y="266"/>
                      <a:pt x="356" y="89"/>
                    </a:cubicBezTo>
                    <a:cubicBezTo>
                      <a:pt x="267" y="89"/>
                      <a:pt x="90" y="0"/>
                      <a:pt x="1"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20"/>
              <p:cNvSpPr/>
              <p:nvPr/>
            </p:nvSpPr>
            <p:spPr>
              <a:xfrm>
                <a:off x="7464539" y="3800655"/>
                <a:ext cx="5801" cy="5803"/>
              </a:xfrm>
              <a:custGeom>
                <a:rect b="b" l="l" r="r" t="t"/>
                <a:pathLst>
                  <a:path extrusionOk="0" h="888" w="888">
                    <a:moveTo>
                      <a:pt x="888" y="0"/>
                    </a:moveTo>
                    <a:cubicBezTo>
                      <a:pt x="710" y="0"/>
                      <a:pt x="533" y="89"/>
                      <a:pt x="444" y="89"/>
                    </a:cubicBezTo>
                    <a:lnTo>
                      <a:pt x="0" y="355"/>
                    </a:lnTo>
                    <a:lnTo>
                      <a:pt x="888" y="888"/>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0"/>
              <p:cNvSpPr/>
              <p:nvPr/>
            </p:nvSpPr>
            <p:spPr>
              <a:xfrm>
                <a:off x="7406550" y="3835449"/>
                <a:ext cx="1169" cy="1745"/>
              </a:xfrm>
              <a:custGeom>
                <a:rect b="b" l="l" r="r" t="t"/>
                <a:pathLst>
                  <a:path extrusionOk="0" h="267" w="179">
                    <a:moveTo>
                      <a:pt x="178" y="0"/>
                    </a:moveTo>
                    <a:lnTo>
                      <a:pt x="1" y="178"/>
                    </a:lnTo>
                    <a:lnTo>
                      <a:pt x="178" y="267"/>
                    </a:lnTo>
                    <a:cubicBezTo>
                      <a:pt x="178" y="267"/>
                      <a:pt x="178" y="178"/>
                      <a:pt x="178" y="178"/>
                    </a:cubicBez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0"/>
              <p:cNvSpPr/>
              <p:nvPr/>
            </p:nvSpPr>
            <p:spPr>
              <a:xfrm>
                <a:off x="7463376" y="3802975"/>
                <a:ext cx="6964" cy="4065"/>
              </a:xfrm>
              <a:custGeom>
                <a:rect b="b" l="l" r="r" t="t"/>
                <a:pathLst>
                  <a:path extrusionOk="0" h="622" w="1066">
                    <a:moveTo>
                      <a:pt x="178" y="0"/>
                    </a:moveTo>
                    <a:lnTo>
                      <a:pt x="1" y="89"/>
                    </a:lnTo>
                    <a:lnTo>
                      <a:pt x="799" y="621"/>
                    </a:lnTo>
                    <a:lnTo>
                      <a:pt x="1066" y="533"/>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0"/>
              <p:cNvSpPr/>
              <p:nvPr/>
            </p:nvSpPr>
            <p:spPr>
              <a:xfrm>
                <a:off x="7418728" y="3809933"/>
                <a:ext cx="39430" cy="25526"/>
              </a:xfrm>
              <a:custGeom>
                <a:rect b="b" l="l" r="r" t="t"/>
                <a:pathLst>
                  <a:path extrusionOk="0" h="3906" w="6036">
                    <a:moveTo>
                      <a:pt x="5148" y="0"/>
                    </a:moveTo>
                    <a:lnTo>
                      <a:pt x="1" y="3018"/>
                    </a:lnTo>
                    <a:lnTo>
                      <a:pt x="1" y="3905"/>
                    </a:lnTo>
                    <a:lnTo>
                      <a:pt x="6036" y="533"/>
                    </a:lnTo>
                    <a:lnTo>
                      <a:pt x="514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0"/>
              <p:cNvSpPr/>
              <p:nvPr/>
            </p:nvSpPr>
            <p:spPr>
              <a:xfrm>
                <a:off x="7407713" y="3829646"/>
                <a:ext cx="11020" cy="9868"/>
              </a:xfrm>
              <a:custGeom>
                <a:rect b="b" l="l" r="r" t="t"/>
                <a:pathLst>
                  <a:path extrusionOk="0" h="1510" w="1687">
                    <a:moveTo>
                      <a:pt x="1687" y="1"/>
                    </a:moveTo>
                    <a:lnTo>
                      <a:pt x="888" y="445"/>
                    </a:lnTo>
                    <a:lnTo>
                      <a:pt x="888" y="1066"/>
                    </a:lnTo>
                    <a:lnTo>
                      <a:pt x="533" y="622"/>
                    </a:lnTo>
                    <a:lnTo>
                      <a:pt x="0" y="888"/>
                    </a:lnTo>
                    <a:lnTo>
                      <a:pt x="0" y="1066"/>
                    </a:lnTo>
                    <a:cubicBezTo>
                      <a:pt x="0" y="1066"/>
                      <a:pt x="0" y="1155"/>
                      <a:pt x="0" y="1155"/>
                    </a:cubicBezTo>
                    <a:lnTo>
                      <a:pt x="622" y="1510"/>
                    </a:lnTo>
                    <a:lnTo>
                      <a:pt x="1687" y="888"/>
                    </a:lnTo>
                    <a:lnTo>
                      <a:pt x="168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0"/>
              <p:cNvSpPr/>
              <p:nvPr/>
            </p:nvSpPr>
            <p:spPr>
              <a:xfrm>
                <a:off x="7411189" y="3832548"/>
                <a:ext cx="2326" cy="4065"/>
              </a:xfrm>
              <a:custGeom>
                <a:rect b="b" l="l" r="r" t="t"/>
                <a:pathLst>
                  <a:path extrusionOk="0" h="622" w="356">
                    <a:moveTo>
                      <a:pt x="356" y="1"/>
                    </a:moveTo>
                    <a:lnTo>
                      <a:pt x="1" y="178"/>
                    </a:lnTo>
                    <a:lnTo>
                      <a:pt x="356" y="622"/>
                    </a:lnTo>
                    <a:lnTo>
                      <a:pt x="356"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0"/>
              <p:cNvSpPr/>
              <p:nvPr/>
            </p:nvSpPr>
            <p:spPr>
              <a:xfrm>
                <a:off x="7473816" y="3808770"/>
                <a:ext cx="38274" cy="22049"/>
              </a:xfrm>
              <a:custGeom>
                <a:rect b="b" l="l" r="r" t="t"/>
                <a:pathLst>
                  <a:path extrusionOk="0" h="3374" w="5859">
                    <a:moveTo>
                      <a:pt x="178" y="1"/>
                    </a:moveTo>
                    <a:cubicBezTo>
                      <a:pt x="89" y="89"/>
                      <a:pt x="89" y="89"/>
                      <a:pt x="0" y="178"/>
                    </a:cubicBezTo>
                    <a:lnTo>
                      <a:pt x="5592" y="3373"/>
                    </a:lnTo>
                    <a:lnTo>
                      <a:pt x="5858" y="3285"/>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0"/>
              <p:cNvSpPr/>
              <p:nvPr/>
            </p:nvSpPr>
            <p:spPr>
              <a:xfrm>
                <a:off x="7473816" y="3808770"/>
                <a:ext cx="1163" cy="1170"/>
              </a:xfrm>
              <a:custGeom>
                <a:rect b="b" l="l" r="r" t="t"/>
                <a:pathLst>
                  <a:path extrusionOk="0" h="179" w="178">
                    <a:moveTo>
                      <a:pt x="178" y="1"/>
                    </a:moveTo>
                    <a:cubicBezTo>
                      <a:pt x="89" y="89"/>
                      <a:pt x="89" y="89"/>
                      <a:pt x="0" y="178"/>
                    </a:cubicBezTo>
                    <a:lnTo>
                      <a:pt x="0" y="178"/>
                    </a:lnTo>
                    <a:cubicBezTo>
                      <a:pt x="89" y="89"/>
                      <a:pt x="89" y="89"/>
                      <a:pt x="178"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20"/>
              <p:cNvSpPr/>
              <p:nvPr/>
            </p:nvSpPr>
            <p:spPr>
              <a:xfrm>
                <a:off x="7474973" y="3808770"/>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20"/>
              <p:cNvSpPr/>
              <p:nvPr/>
            </p:nvSpPr>
            <p:spPr>
              <a:xfrm>
                <a:off x="7468596" y="3806451"/>
                <a:ext cx="6382" cy="3490"/>
              </a:xfrm>
              <a:custGeom>
                <a:rect b="b" l="l" r="r" t="t"/>
                <a:pathLst>
                  <a:path extrusionOk="0" h="534" w="977">
                    <a:moveTo>
                      <a:pt x="267" y="1"/>
                    </a:moveTo>
                    <a:lnTo>
                      <a:pt x="0" y="89"/>
                    </a:lnTo>
                    <a:lnTo>
                      <a:pt x="799" y="533"/>
                    </a:lnTo>
                    <a:cubicBezTo>
                      <a:pt x="888" y="444"/>
                      <a:pt x="888" y="444"/>
                      <a:pt x="977" y="356"/>
                    </a:cubicBezTo>
                    <a:lnTo>
                      <a:pt x="26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0"/>
              <p:cNvSpPr/>
              <p:nvPr/>
            </p:nvSpPr>
            <p:spPr>
              <a:xfrm>
                <a:off x="7415252" y="3813409"/>
                <a:ext cx="48125" cy="29009"/>
              </a:xfrm>
              <a:custGeom>
                <a:rect b="b" l="l" r="r" t="t"/>
                <a:pathLst>
                  <a:path extrusionOk="0" h="4439" w="7367">
                    <a:moveTo>
                      <a:pt x="6568" y="1"/>
                    </a:moveTo>
                    <a:lnTo>
                      <a:pt x="533" y="3373"/>
                    </a:lnTo>
                    <a:lnTo>
                      <a:pt x="533" y="3551"/>
                    </a:lnTo>
                    <a:cubicBezTo>
                      <a:pt x="533" y="3906"/>
                      <a:pt x="266" y="4172"/>
                      <a:pt x="0" y="4261"/>
                    </a:cubicBezTo>
                    <a:lnTo>
                      <a:pt x="355" y="4438"/>
                    </a:lnTo>
                    <a:lnTo>
                      <a:pt x="7367" y="445"/>
                    </a:lnTo>
                    <a:lnTo>
                      <a:pt x="656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0"/>
              <p:cNvSpPr/>
              <p:nvPr/>
            </p:nvSpPr>
            <p:spPr>
              <a:xfrm>
                <a:off x="7411770" y="3835449"/>
                <a:ext cx="6964" cy="5803"/>
              </a:xfrm>
              <a:custGeom>
                <a:rect b="b" l="l" r="r" t="t"/>
                <a:pathLst>
                  <a:path extrusionOk="0" h="888" w="1066">
                    <a:moveTo>
                      <a:pt x="1066" y="0"/>
                    </a:moveTo>
                    <a:lnTo>
                      <a:pt x="1" y="622"/>
                    </a:lnTo>
                    <a:lnTo>
                      <a:pt x="533" y="888"/>
                    </a:lnTo>
                    <a:cubicBezTo>
                      <a:pt x="799" y="799"/>
                      <a:pt x="1066" y="533"/>
                      <a:pt x="1066" y="178"/>
                    </a:cubicBezTo>
                    <a:lnTo>
                      <a:pt x="1066"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0"/>
              <p:cNvSpPr/>
              <p:nvPr/>
            </p:nvSpPr>
            <p:spPr>
              <a:xfrm>
                <a:off x="7475554" y="3773977"/>
                <a:ext cx="66684" cy="41765"/>
              </a:xfrm>
              <a:custGeom>
                <a:rect b="b" l="l" r="r" t="t"/>
                <a:pathLst>
                  <a:path extrusionOk="0" h="6391" w="10208">
                    <a:moveTo>
                      <a:pt x="1" y="0"/>
                    </a:moveTo>
                    <a:lnTo>
                      <a:pt x="1" y="533"/>
                    </a:lnTo>
                    <a:lnTo>
                      <a:pt x="1" y="977"/>
                    </a:lnTo>
                    <a:lnTo>
                      <a:pt x="9409" y="6391"/>
                    </a:lnTo>
                    <a:lnTo>
                      <a:pt x="10207" y="5947"/>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0"/>
              <p:cNvSpPr/>
              <p:nvPr/>
            </p:nvSpPr>
            <p:spPr>
              <a:xfrm>
                <a:off x="7475554" y="3777453"/>
                <a:ext cx="7" cy="7"/>
              </a:xfrm>
              <a:custGeom>
                <a:rect b="b" l="l" r="r" t="t"/>
                <a:pathLst>
                  <a:path extrusionOk="0" h="1" w="1">
                    <a:moveTo>
                      <a:pt x="1" y="1"/>
                    </a:move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0"/>
              <p:cNvSpPr/>
              <p:nvPr/>
            </p:nvSpPr>
            <p:spPr>
              <a:xfrm>
                <a:off x="7474973" y="3777453"/>
                <a:ext cx="588" cy="2908"/>
              </a:xfrm>
              <a:custGeom>
                <a:rect b="b" l="l" r="r" t="t"/>
                <a:pathLst>
                  <a:path extrusionOk="0" h="445" w="90">
                    <a:moveTo>
                      <a:pt x="90" y="1"/>
                    </a:moveTo>
                    <a:cubicBezTo>
                      <a:pt x="90" y="90"/>
                      <a:pt x="1" y="267"/>
                      <a:pt x="1" y="356"/>
                    </a:cubicBezTo>
                    <a:cubicBezTo>
                      <a:pt x="1" y="356"/>
                      <a:pt x="1" y="356"/>
                      <a:pt x="1" y="445"/>
                    </a:cubicBezTo>
                    <a:lnTo>
                      <a:pt x="90" y="445"/>
                    </a:lnTo>
                    <a:lnTo>
                      <a:pt x="9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20"/>
              <p:cNvSpPr/>
              <p:nvPr/>
            </p:nvSpPr>
            <p:spPr>
              <a:xfrm>
                <a:off x="7474973" y="3777459"/>
                <a:ext cx="588" cy="2320"/>
              </a:xfrm>
              <a:custGeom>
                <a:rect b="b" l="l" r="r" t="t"/>
                <a:pathLst>
                  <a:path extrusionOk="0" h="355" w="90">
                    <a:moveTo>
                      <a:pt x="90" y="1"/>
                    </a:moveTo>
                    <a:lnTo>
                      <a:pt x="90" y="1"/>
                    </a:lnTo>
                    <a:cubicBezTo>
                      <a:pt x="89" y="89"/>
                      <a:pt x="1" y="178"/>
                      <a:pt x="1" y="355"/>
                    </a:cubicBezTo>
                    <a:cubicBezTo>
                      <a:pt x="1" y="267"/>
                      <a:pt x="89" y="90"/>
                      <a:pt x="90"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0"/>
              <p:cNvSpPr/>
              <p:nvPr/>
            </p:nvSpPr>
            <p:spPr>
              <a:xfrm>
                <a:off x="7381619" y="3814572"/>
                <a:ext cx="12758" cy="7548"/>
              </a:xfrm>
              <a:custGeom>
                <a:rect b="b" l="l" r="r" t="t"/>
                <a:pathLst>
                  <a:path extrusionOk="0" h="1155" w="1953">
                    <a:moveTo>
                      <a:pt x="0" y="1154"/>
                    </a:moveTo>
                    <a:lnTo>
                      <a:pt x="1953" y="0"/>
                    </a:lnTo>
                    <a:lnTo>
                      <a:pt x="1953" y="0"/>
                    </a:lnTo>
                    <a:lnTo>
                      <a:pt x="0" y="1154"/>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0"/>
              <p:cNvSpPr/>
              <p:nvPr/>
            </p:nvSpPr>
            <p:spPr>
              <a:xfrm>
                <a:off x="7459319" y="3773977"/>
                <a:ext cx="5226" cy="3483"/>
              </a:xfrm>
              <a:custGeom>
                <a:rect b="b" l="l" r="r" t="t"/>
                <a:pathLst>
                  <a:path extrusionOk="0" h="533" w="800">
                    <a:moveTo>
                      <a:pt x="799" y="0"/>
                    </a:moveTo>
                    <a:lnTo>
                      <a:pt x="0" y="533"/>
                    </a:lnTo>
                    <a:lnTo>
                      <a:pt x="0" y="533"/>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0"/>
              <p:cNvSpPr/>
              <p:nvPr/>
            </p:nvSpPr>
            <p:spPr>
              <a:xfrm>
                <a:off x="7472653" y="3772814"/>
                <a:ext cx="2907" cy="4646"/>
              </a:xfrm>
              <a:custGeom>
                <a:rect b="b" l="l" r="r" t="t"/>
                <a:pathLst>
                  <a:path extrusionOk="0" h="711" w="445">
                    <a:moveTo>
                      <a:pt x="1" y="1"/>
                    </a:moveTo>
                    <a:cubicBezTo>
                      <a:pt x="178" y="90"/>
                      <a:pt x="267" y="178"/>
                      <a:pt x="356" y="267"/>
                    </a:cubicBezTo>
                    <a:cubicBezTo>
                      <a:pt x="356" y="445"/>
                      <a:pt x="445" y="533"/>
                      <a:pt x="445" y="711"/>
                    </a:cubicBezTo>
                    <a:lnTo>
                      <a:pt x="445" y="178"/>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0"/>
              <p:cNvSpPr/>
              <p:nvPr/>
            </p:nvSpPr>
            <p:spPr>
              <a:xfrm>
                <a:off x="7472653" y="3772814"/>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0"/>
              <p:cNvSpPr/>
              <p:nvPr/>
            </p:nvSpPr>
            <p:spPr>
              <a:xfrm>
                <a:off x="7472653" y="3772814"/>
                <a:ext cx="2326" cy="1751"/>
              </a:xfrm>
              <a:custGeom>
                <a:rect b="b" l="l" r="r" t="t"/>
                <a:pathLst>
                  <a:path extrusionOk="0" h="268" w="356">
                    <a:moveTo>
                      <a:pt x="356" y="267"/>
                    </a:moveTo>
                    <a:cubicBezTo>
                      <a:pt x="267" y="178"/>
                      <a:pt x="178" y="90"/>
                      <a:pt x="1" y="1"/>
                    </a:cubicBezTo>
                    <a:lnTo>
                      <a:pt x="1" y="1"/>
                    </a:lnTo>
                    <a:lnTo>
                      <a:pt x="1" y="1"/>
                    </a:lnTo>
                    <a:cubicBezTo>
                      <a:pt x="178" y="90"/>
                      <a:pt x="267" y="178"/>
                      <a:pt x="356" y="267"/>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20"/>
              <p:cNvSpPr/>
              <p:nvPr/>
            </p:nvSpPr>
            <p:spPr>
              <a:xfrm>
                <a:off x="7474973" y="3779772"/>
                <a:ext cx="7" cy="588"/>
              </a:xfrm>
              <a:custGeom>
                <a:rect b="b" l="l" r="r" t="t"/>
                <a:pathLst>
                  <a:path extrusionOk="0" h="90" w="1">
                    <a:moveTo>
                      <a:pt x="1" y="1"/>
                    </a:moveTo>
                    <a:cubicBezTo>
                      <a:pt x="1" y="1"/>
                      <a:pt x="1" y="1"/>
                      <a:pt x="1" y="90"/>
                    </a:cubicBezTo>
                    <a:lnTo>
                      <a:pt x="1" y="90"/>
                    </a:lnTo>
                    <a:cubicBezTo>
                      <a:pt x="1" y="1"/>
                      <a:pt x="1" y="1"/>
                      <a:pt x="1"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20"/>
              <p:cNvSpPr/>
              <p:nvPr/>
            </p:nvSpPr>
            <p:spPr>
              <a:xfrm>
                <a:off x="7474973" y="3774558"/>
                <a:ext cx="588" cy="2902"/>
              </a:xfrm>
              <a:custGeom>
                <a:rect b="b" l="l" r="r" t="t"/>
                <a:pathLst>
                  <a:path extrusionOk="0" h="444" w="90">
                    <a:moveTo>
                      <a:pt x="1" y="0"/>
                    </a:moveTo>
                    <a:cubicBezTo>
                      <a:pt x="1" y="178"/>
                      <a:pt x="90" y="266"/>
                      <a:pt x="90" y="444"/>
                    </a:cubicBezTo>
                    <a:cubicBezTo>
                      <a:pt x="90" y="266"/>
                      <a:pt x="90" y="178"/>
                      <a:pt x="1"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0"/>
              <p:cNvSpPr/>
              <p:nvPr/>
            </p:nvSpPr>
            <p:spPr>
              <a:xfrm>
                <a:off x="7472078" y="3772239"/>
                <a:ext cx="581" cy="582"/>
              </a:xfrm>
              <a:custGeom>
                <a:rect b="b" l="l" r="r" t="t"/>
                <a:pathLst>
                  <a:path extrusionOk="0" h="89" w="89">
                    <a:moveTo>
                      <a:pt x="89" y="89"/>
                    </a:moveTo>
                    <a:lnTo>
                      <a:pt x="89" y="89"/>
                    </a:lnTo>
                    <a:cubicBezTo>
                      <a:pt x="89" y="0"/>
                      <a:pt x="0" y="0"/>
                      <a:pt x="0" y="0"/>
                    </a:cubicBezTo>
                    <a:cubicBezTo>
                      <a:pt x="0" y="0"/>
                      <a:pt x="89" y="0"/>
                      <a:pt x="89" y="89"/>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20"/>
              <p:cNvSpPr/>
              <p:nvPr/>
            </p:nvSpPr>
            <p:spPr>
              <a:xfrm>
                <a:off x="7474973" y="3774558"/>
                <a:ext cx="7" cy="7"/>
              </a:xfrm>
              <a:custGeom>
                <a:rect b="b" l="l" r="r" t="t"/>
                <a:pathLst>
                  <a:path extrusionOk="0" h="1" w="1">
                    <a:moveTo>
                      <a:pt x="1" y="0"/>
                    </a:moveTo>
                    <a:cubicBezTo>
                      <a:pt x="1" y="0"/>
                      <a:pt x="1" y="0"/>
                      <a:pt x="1" y="0"/>
                    </a:cubicBezTo>
                    <a:cubicBezTo>
                      <a:pt x="1" y="0"/>
                      <a:pt x="1" y="0"/>
                      <a:pt x="1"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0"/>
              <p:cNvSpPr/>
              <p:nvPr/>
            </p:nvSpPr>
            <p:spPr>
              <a:xfrm>
                <a:off x="7470334" y="3771657"/>
                <a:ext cx="5226" cy="8705"/>
              </a:xfrm>
              <a:custGeom>
                <a:rect b="b" l="l" r="r" t="t"/>
                <a:pathLst>
                  <a:path extrusionOk="0" h="1332" w="800">
                    <a:moveTo>
                      <a:pt x="1" y="0"/>
                    </a:moveTo>
                    <a:lnTo>
                      <a:pt x="1" y="888"/>
                    </a:lnTo>
                    <a:lnTo>
                      <a:pt x="711" y="1332"/>
                    </a:lnTo>
                    <a:cubicBezTo>
                      <a:pt x="711" y="1243"/>
                      <a:pt x="711" y="1243"/>
                      <a:pt x="711" y="1243"/>
                    </a:cubicBezTo>
                    <a:cubicBezTo>
                      <a:pt x="711" y="1065"/>
                      <a:pt x="800" y="977"/>
                      <a:pt x="800" y="888"/>
                    </a:cubicBezTo>
                    <a:cubicBezTo>
                      <a:pt x="800" y="710"/>
                      <a:pt x="711" y="622"/>
                      <a:pt x="711" y="444"/>
                    </a:cubicBezTo>
                    <a:cubicBezTo>
                      <a:pt x="622" y="355"/>
                      <a:pt x="533" y="267"/>
                      <a:pt x="356" y="178"/>
                    </a:cubicBezTo>
                    <a:cubicBezTo>
                      <a:pt x="356" y="89"/>
                      <a:pt x="267" y="89"/>
                      <a:pt x="267" y="89"/>
                    </a:cubicBezTo>
                    <a:cubicBezTo>
                      <a:pt x="178" y="89"/>
                      <a:pt x="90" y="0"/>
                      <a:pt x="1" y="0"/>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0"/>
              <p:cNvSpPr/>
              <p:nvPr/>
            </p:nvSpPr>
            <p:spPr>
              <a:xfrm>
                <a:off x="7464539" y="3772814"/>
                <a:ext cx="2900" cy="1170"/>
              </a:xfrm>
              <a:custGeom>
                <a:rect b="b" l="l" r="r" t="t"/>
                <a:pathLst>
                  <a:path extrusionOk="0" h="179" w="444">
                    <a:moveTo>
                      <a:pt x="444" y="1"/>
                    </a:moveTo>
                    <a:lnTo>
                      <a:pt x="0" y="178"/>
                    </a:lnTo>
                    <a:lnTo>
                      <a:pt x="0" y="178"/>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0"/>
              <p:cNvSpPr/>
              <p:nvPr/>
            </p:nvSpPr>
            <p:spPr>
              <a:xfrm>
                <a:off x="7464539" y="3771657"/>
                <a:ext cx="5801" cy="5803"/>
              </a:xfrm>
              <a:custGeom>
                <a:rect b="b" l="l" r="r" t="t"/>
                <a:pathLst>
                  <a:path extrusionOk="0" h="888" w="888">
                    <a:moveTo>
                      <a:pt x="888" y="0"/>
                    </a:moveTo>
                    <a:cubicBezTo>
                      <a:pt x="710" y="0"/>
                      <a:pt x="533" y="89"/>
                      <a:pt x="444" y="178"/>
                    </a:cubicBezTo>
                    <a:lnTo>
                      <a:pt x="0" y="355"/>
                    </a:lnTo>
                    <a:lnTo>
                      <a:pt x="888" y="888"/>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0"/>
              <p:cNvSpPr/>
              <p:nvPr/>
            </p:nvSpPr>
            <p:spPr>
              <a:xfrm>
                <a:off x="7444822" y="3773977"/>
                <a:ext cx="25516" cy="14508"/>
              </a:xfrm>
              <a:custGeom>
                <a:rect b="b" l="l" r="r" t="t"/>
                <a:pathLst>
                  <a:path extrusionOk="0" h="2220" w="3906">
                    <a:moveTo>
                      <a:pt x="3018" y="0"/>
                    </a:moveTo>
                    <a:lnTo>
                      <a:pt x="2219" y="533"/>
                    </a:lnTo>
                    <a:lnTo>
                      <a:pt x="1" y="1776"/>
                    </a:lnTo>
                    <a:lnTo>
                      <a:pt x="888" y="2219"/>
                    </a:lnTo>
                    <a:lnTo>
                      <a:pt x="3906" y="533"/>
                    </a:lnTo>
                    <a:lnTo>
                      <a:pt x="301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0"/>
              <p:cNvSpPr/>
              <p:nvPr/>
            </p:nvSpPr>
            <p:spPr>
              <a:xfrm>
                <a:off x="7381619" y="3814572"/>
                <a:ext cx="16240" cy="10443"/>
              </a:xfrm>
              <a:custGeom>
                <a:rect b="b" l="l" r="r" t="t"/>
                <a:pathLst>
                  <a:path extrusionOk="0" h="1598" w="2486">
                    <a:moveTo>
                      <a:pt x="1953" y="0"/>
                    </a:moveTo>
                    <a:lnTo>
                      <a:pt x="0" y="1154"/>
                    </a:lnTo>
                    <a:lnTo>
                      <a:pt x="799" y="1598"/>
                    </a:lnTo>
                    <a:lnTo>
                      <a:pt x="2485" y="622"/>
                    </a:lnTo>
                    <a:lnTo>
                      <a:pt x="195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0"/>
              <p:cNvSpPr/>
              <p:nvPr/>
            </p:nvSpPr>
            <p:spPr>
              <a:xfrm>
                <a:off x="7418728" y="3795434"/>
                <a:ext cx="13921" cy="11606"/>
              </a:xfrm>
              <a:custGeom>
                <a:rect b="b" l="l" r="r" t="t"/>
                <a:pathLst>
                  <a:path extrusionOk="0" h="1776" w="2131">
                    <a:moveTo>
                      <a:pt x="1332" y="0"/>
                    </a:moveTo>
                    <a:lnTo>
                      <a:pt x="1" y="799"/>
                    </a:lnTo>
                    <a:lnTo>
                      <a:pt x="1" y="1775"/>
                    </a:lnTo>
                    <a:lnTo>
                      <a:pt x="2131" y="533"/>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0"/>
              <p:cNvSpPr/>
              <p:nvPr/>
            </p:nvSpPr>
            <p:spPr>
              <a:xfrm>
                <a:off x="7439602" y="3785574"/>
                <a:ext cx="11027" cy="6385"/>
              </a:xfrm>
              <a:custGeom>
                <a:rect b="b" l="l" r="r" t="t"/>
                <a:pathLst>
                  <a:path extrusionOk="0" h="977" w="1688">
                    <a:moveTo>
                      <a:pt x="800" y="1"/>
                    </a:moveTo>
                    <a:lnTo>
                      <a:pt x="1" y="444"/>
                    </a:lnTo>
                    <a:lnTo>
                      <a:pt x="800" y="977"/>
                    </a:lnTo>
                    <a:lnTo>
                      <a:pt x="1687" y="444"/>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0"/>
              <p:cNvSpPr/>
              <p:nvPr/>
            </p:nvSpPr>
            <p:spPr>
              <a:xfrm>
                <a:off x="7438445" y="3788476"/>
                <a:ext cx="6382" cy="4065"/>
              </a:xfrm>
              <a:custGeom>
                <a:rect b="b" l="l" r="r" t="t"/>
                <a:pathLst>
                  <a:path extrusionOk="0" h="622" w="977">
                    <a:moveTo>
                      <a:pt x="178" y="0"/>
                    </a:moveTo>
                    <a:lnTo>
                      <a:pt x="0" y="89"/>
                    </a:lnTo>
                    <a:lnTo>
                      <a:pt x="799" y="622"/>
                    </a:lnTo>
                    <a:lnTo>
                      <a:pt x="977" y="533"/>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0"/>
              <p:cNvSpPr/>
              <p:nvPr/>
            </p:nvSpPr>
            <p:spPr>
              <a:xfrm>
                <a:off x="7394372" y="3807032"/>
                <a:ext cx="13346" cy="11606"/>
              </a:xfrm>
              <a:custGeom>
                <a:rect b="b" l="l" r="r" t="t"/>
                <a:pathLst>
                  <a:path extrusionOk="0" h="1776" w="2043">
                    <a:moveTo>
                      <a:pt x="2042" y="0"/>
                    </a:moveTo>
                    <a:lnTo>
                      <a:pt x="1" y="1154"/>
                    </a:lnTo>
                    <a:lnTo>
                      <a:pt x="533" y="1776"/>
                    </a:lnTo>
                    <a:lnTo>
                      <a:pt x="2042" y="888"/>
                    </a:lnTo>
                    <a:lnTo>
                      <a:pt x="204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0"/>
              <p:cNvSpPr/>
              <p:nvPr/>
            </p:nvSpPr>
            <p:spPr>
              <a:xfrm>
                <a:off x="7413508" y="3800655"/>
                <a:ext cx="5226" cy="9286"/>
              </a:xfrm>
              <a:custGeom>
                <a:rect b="b" l="l" r="r" t="t"/>
                <a:pathLst>
                  <a:path extrusionOk="0" h="1421" w="800">
                    <a:moveTo>
                      <a:pt x="800" y="0"/>
                    </a:moveTo>
                    <a:lnTo>
                      <a:pt x="1" y="444"/>
                    </a:lnTo>
                    <a:lnTo>
                      <a:pt x="1" y="1420"/>
                    </a:lnTo>
                    <a:lnTo>
                      <a:pt x="800" y="976"/>
                    </a:lnTo>
                    <a:lnTo>
                      <a:pt x="80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0"/>
              <p:cNvSpPr/>
              <p:nvPr/>
            </p:nvSpPr>
            <p:spPr>
              <a:xfrm>
                <a:off x="7407713" y="3803550"/>
                <a:ext cx="5801" cy="9286"/>
              </a:xfrm>
              <a:custGeom>
                <a:rect b="b" l="l" r="r" t="t"/>
                <a:pathLst>
                  <a:path extrusionOk="0" h="1421" w="888">
                    <a:moveTo>
                      <a:pt x="888" y="1"/>
                    </a:moveTo>
                    <a:lnTo>
                      <a:pt x="0" y="533"/>
                    </a:lnTo>
                    <a:lnTo>
                      <a:pt x="0" y="1421"/>
                    </a:lnTo>
                    <a:lnTo>
                      <a:pt x="888" y="977"/>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0"/>
              <p:cNvSpPr/>
              <p:nvPr/>
            </p:nvSpPr>
            <p:spPr>
              <a:xfrm>
                <a:off x="7475554" y="3780354"/>
                <a:ext cx="61464" cy="38870"/>
              </a:xfrm>
              <a:custGeom>
                <a:rect b="b" l="l" r="r" t="t"/>
                <a:pathLst>
                  <a:path extrusionOk="0" h="5948" w="9409">
                    <a:moveTo>
                      <a:pt x="1" y="1"/>
                    </a:moveTo>
                    <a:lnTo>
                      <a:pt x="1" y="977"/>
                    </a:lnTo>
                    <a:lnTo>
                      <a:pt x="8521" y="5947"/>
                    </a:lnTo>
                    <a:lnTo>
                      <a:pt x="9409" y="5415"/>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0"/>
              <p:cNvSpPr/>
              <p:nvPr/>
            </p:nvSpPr>
            <p:spPr>
              <a:xfrm>
                <a:off x="7470334" y="3780354"/>
                <a:ext cx="5226" cy="6391"/>
              </a:xfrm>
              <a:custGeom>
                <a:rect b="b" l="l" r="r" t="t"/>
                <a:pathLst>
                  <a:path extrusionOk="0" h="978" w="800">
                    <a:moveTo>
                      <a:pt x="711" y="1"/>
                    </a:moveTo>
                    <a:cubicBezTo>
                      <a:pt x="622" y="89"/>
                      <a:pt x="533" y="178"/>
                      <a:pt x="356" y="267"/>
                    </a:cubicBezTo>
                    <a:lnTo>
                      <a:pt x="1" y="533"/>
                    </a:lnTo>
                    <a:lnTo>
                      <a:pt x="800" y="977"/>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0"/>
              <p:cNvSpPr/>
              <p:nvPr/>
            </p:nvSpPr>
            <p:spPr>
              <a:xfrm>
                <a:off x="7470334" y="3783836"/>
                <a:ext cx="7" cy="7"/>
              </a:xfrm>
              <a:custGeom>
                <a:rect b="b" l="l" r="r" t="t"/>
                <a:pathLst>
                  <a:path extrusionOk="0" h="1" w="1">
                    <a:moveTo>
                      <a:pt x="1" y="0"/>
                    </a:moveTo>
                    <a:lnTo>
                      <a:pt x="1" y="0"/>
                    </a:lnTo>
                    <a:lnTo>
                      <a:pt x="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0"/>
              <p:cNvSpPr/>
              <p:nvPr/>
            </p:nvSpPr>
            <p:spPr>
              <a:xfrm>
                <a:off x="7472653" y="3780354"/>
                <a:ext cx="2326" cy="1745"/>
              </a:xfrm>
              <a:custGeom>
                <a:rect b="b" l="l" r="r" t="t"/>
                <a:pathLst>
                  <a:path extrusionOk="0" h="267" w="356">
                    <a:moveTo>
                      <a:pt x="356" y="1"/>
                    </a:moveTo>
                    <a:cubicBezTo>
                      <a:pt x="267" y="89"/>
                      <a:pt x="178" y="178"/>
                      <a:pt x="1" y="267"/>
                    </a:cubicBezTo>
                    <a:cubicBezTo>
                      <a:pt x="178" y="178"/>
                      <a:pt x="267" y="89"/>
                      <a:pt x="356"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0"/>
              <p:cNvSpPr/>
              <p:nvPr/>
            </p:nvSpPr>
            <p:spPr>
              <a:xfrm>
                <a:off x="7474973" y="3780354"/>
                <a:ext cx="7" cy="7"/>
              </a:xfrm>
              <a:custGeom>
                <a:rect b="b" l="l" r="r" t="t"/>
                <a:pathLst>
                  <a:path extrusionOk="0" h="1" w="1">
                    <a:moveTo>
                      <a:pt x="1" y="1"/>
                    </a:moveTo>
                    <a:lnTo>
                      <a:pt x="1" y="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0"/>
              <p:cNvSpPr/>
              <p:nvPr/>
            </p:nvSpPr>
            <p:spPr>
              <a:xfrm>
                <a:off x="7470334" y="3777453"/>
                <a:ext cx="4645" cy="6391"/>
              </a:xfrm>
              <a:custGeom>
                <a:rect b="b" l="l" r="r" t="t"/>
                <a:pathLst>
                  <a:path extrusionOk="0" h="978" w="711">
                    <a:moveTo>
                      <a:pt x="1" y="1"/>
                    </a:moveTo>
                    <a:lnTo>
                      <a:pt x="1" y="977"/>
                    </a:lnTo>
                    <a:lnTo>
                      <a:pt x="356" y="711"/>
                    </a:lnTo>
                    <a:cubicBezTo>
                      <a:pt x="533" y="622"/>
                      <a:pt x="622" y="533"/>
                      <a:pt x="711" y="445"/>
                    </a:cubicBez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0"/>
              <p:cNvSpPr/>
              <p:nvPr/>
            </p:nvSpPr>
            <p:spPr>
              <a:xfrm>
                <a:off x="7450623" y="3777453"/>
                <a:ext cx="19715" cy="14508"/>
              </a:xfrm>
              <a:custGeom>
                <a:rect b="b" l="l" r="r" t="t"/>
                <a:pathLst>
                  <a:path extrusionOk="0" h="2220" w="3018">
                    <a:moveTo>
                      <a:pt x="3018" y="1"/>
                    </a:moveTo>
                    <a:lnTo>
                      <a:pt x="0" y="1687"/>
                    </a:lnTo>
                    <a:lnTo>
                      <a:pt x="799" y="2220"/>
                    </a:lnTo>
                    <a:lnTo>
                      <a:pt x="3018" y="977"/>
                    </a:lnTo>
                    <a:lnTo>
                      <a:pt x="301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0"/>
              <p:cNvSpPr/>
              <p:nvPr/>
            </p:nvSpPr>
            <p:spPr>
              <a:xfrm>
                <a:off x="7386839" y="3818630"/>
                <a:ext cx="14496" cy="9868"/>
              </a:xfrm>
              <a:custGeom>
                <a:rect b="b" l="l" r="r" t="t"/>
                <a:pathLst>
                  <a:path extrusionOk="0" h="1510" w="2219">
                    <a:moveTo>
                      <a:pt x="1686" y="1"/>
                    </a:moveTo>
                    <a:lnTo>
                      <a:pt x="0" y="977"/>
                    </a:lnTo>
                    <a:lnTo>
                      <a:pt x="799" y="1509"/>
                    </a:lnTo>
                    <a:lnTo>
                      <a:pt x="2219" y="622"/>
                    </a:lnTo>
                    <a:lnTo>
                      <a:pt x="1686"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0"/>
              <p:cNvSpPr/>
              <p:nvPr/>
            </p:nvSpPr>
            <p:spPr>
              <a:xfrm>
                <a:off x="7418728" y="3798910"/>
                <a:ext cx="19722" cy="13926"/>
              </a:xfrm>
              <a:custGeom>
                <a:rect b="b" l="l" r="r" t="t"/>
                <a:pathLst>
                  <a:path extrusionOk="0" h="2131" w="3019">
                    <a:moveTo>
                      <a:pt x="2131" y="1"/>
                    </a:moveTo>
                    <a:lnTo>
                      <a:pt x="1" y="1243"/>
                    </a:lnTo>
                    <a:lnTo>
                      <a:pt x="1" y="2131"/>
                    </a:lnTo>
                    <a:lnTo>
                      <a:pt x="3018" y="445"/>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0"/>
              <p:cNvSpPr/>
              <p:nvPr/>
            </p:nvSpPr>
            <p:spPr>
              <a:xfrm>
                <a:off x="7444822" y="3788476"/>
                <a:ext cx="11020" cy="6385"/>
              </a:xfrm>
              <a:custGeom>
                <a:rect b="b" l="l" r="r" t="t"/>
                <a:pathLst>
                  <a:path extrusionOk="0" h="977" w="1687">
                    <a:moveTo>
                      <a:pt x="888" y="0"/>
                    </a:moveTo>
                    <a:lnTo>
                      <a:pt x="1" y="533"/>
                    </a:lnTo>
                    <a:lnTo>
                      <a:pt x="888" y="977"/>
                    </a:lnTo>
                    <a:lnTo>
                      <a:pt x="1687" y="53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0"/>
              <p:cNvSpPr/>
              <p:nvPr/>
            </p:nvSpPr>
            <p:spPr>
              <a:xfrm>
                <a:off x="7443665" y="3791952"/>
                <a:ext cx="6964" cy="3490"/>
              </a:xfrm>
              <a:custGeom>
                <a:rect b="b" l="l" r="r" t="t"/>
                <a:pathLst>
                  <a:path extrusionOk="0" h="534" w="1066">
                    <a:moveTo>
                      <a:pt x="178" y="1"/>
                    </a:moveTo>
                    <a:lnTo>
                      <a:pt x="0" y="90"/>
                    </a:lnTo>
                    <a:lnTo>
                      <a:pt x="888" y="533"/>
                    </a:lnTo>
                    <a:lnTo>
                      <a:pt x="1065" y="445"/>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0"/>
              <p:cNvSpPr/>
              <p:nvPr/>
            </p:nvSpPr>
            <p:spPr>
              <a:xfrm>
                <a:off x="7397854" y="3812828"/>
                <a:ext cx="9864" cy="9868"/>
              </a:xfrm>
              <a:custGeom>
                <a:rect b="b" l="l" r="r" t="t"/>
                <a:pathLst>
                  <a:path extrusionOk="0" h="1510" w="1510">
                    <a:moveTo>
                      <a:pt x="1509" y="1"/>
                    </a:moveTo>
                    <a:lnTo>
                      <a:pt x="0" y="889"/>
                    </a:lnTo>
                    <a:lnTo>
                      <a:pt x="533" y="1510"/>
                    </a:lnTo>
                    <a:lnTo>
                      <a:pt x="1509" y="977"/>
                    </a:lnTo>
                    <a:lnTo>
                      <a:pt x="150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0"/>
              <p:cNvSpPr/>
              <p:nvPr/>
            </p:nvSpPr>
            <p:spPr>
              <a:xfrm>
                <a:off x="7413508" y="3807032"/>
                <a:ext cx="5226" cy="9286"/>
              </a:xfrm>
              <a:custGeom>
                <a:rect b="b" l="l" r="r" t="t"/>
                <a:pathLst>
                  <a:path extrusionOk="0" h="1421" w="800">
                    <a:moveTo>
                      <a:pt x="800" y="0"/>
                    </a:moveTo>
                    <a:lnTo>
                      <a:pt x="1" y="444"/>
                    </a:lnTo>
                    <a:lnTo>
                      <a:pt x="1" y="1421"/>
                    </a:lnTo>
                    <a:lnTo>
                      <a:pt x="800" y="888"/>
                    </a:lnTo>
                    <a:lnTo>
                      <a:pt x="80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0"/>
              <p:cNvSpPr/>
              <p:nvPr/>
            </p:nvSpPr>
            <p:spPr>
              <a:xfrm>
                <a:off x="7407713" y="3809933"/>
                <a:ext cx="5801" cy="9286"/>
              </a:xfrm>
              <a:custGeom>
                <a:rect b="b" l="l" r="r" t="t"/>
                <a:pathLst>
                  <a:path extrusionOk="0" h="1421" w="888">
                    <a:moveTo>
                      <a:pt x="888" y="0"/>
                    </a:moveTo>
                    <a:lnTo>
                      <a:pt x="0" y="444"/>
                    </a:lnTo>
                    <a:lnTo>
                      <a:pt x="0" y="1420"/>
                    </a:lnTo>
                    <a:lnTo>
                      <a:pt x="888" y="977"/>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0"/>
              <p:cNvSpPr/>
              <p:nvPr/>
            </p:nvSpPr>
            <p:spPr>
              <a:xfrm>
                <a:off x="7553254" y="3813991"/>
                <a:ext cx="8701" cy="10449"/>
              </a:xfrm>
              <a:custGeom>
                <a:rect b="b" l="l" r="r" t="t"/>
                <a:pathLst>
                  <a:path extrusionOk="0" h="1599" w="1332">
                    <a:moveTo>
                      <a:pt x="1332" y="0"/>
                    </a:moveTo>
                    <a:lnTo>
                      <a:pt x="1" y="799"/>
                    </a:lnTo>
                    <a:lnTo>
                      <a:pt x="1332" y="1598"/>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0"/>
              <p:cNvSpPr/>
              <p:nvPr/>
            </p:nvSpPr>
            <p:spPr>
              <a:xfrm>
                <a:off x="7361902" y="3823269"/>
                <a:ext cx="8701" cy="9868"/>
              </a:xfrm>
              <a:custGeom>
                <a:rect b="b" l="l" r="r" t="t"/>
                <a:pathLst>
                  <a:path extrusionOk="0" h="1510" w="1332">
                    <a:moveTo>
                      <a:pt x="1" y="1"/>
                    </a:moveTo>
                    <a:lnTo>
                      <a:pt x="1" y="1509"/>
                    </a:lnTo>
                    <a:lnTo>
                      <a:pt x="1332" y="711"/>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0"/>
              <p:cNvSpPr/>
              <p:nvPr/>
            </p:nvSpPr>
            <p:spPr>
              <a:xfrm>
                <a:off x="7528323" y="3825589"/>
                <a:ext cx="28416" cy="16246"/>
              </a:xfrm>
              <a:custGeom>
                <a:rect b="b" l="l" r="r" t="t"/>
                <a:pathLst>
                  <a:path extrusionOk="0" h="2486" w="4350">
                    <a:moveTo>
                      <a:pt x="2130" y="1"/>
                    </a:moveTo>
                    <a:lnTo>
                      <a:pt x="0" y="1243"/>
                    </a:lnTo>
                    <a:lnTo>
                      <a:pt x="2130" y="2486"/>
                    </a:lnTo>
                    <a:lnTo>
                      <a:pt x="4349" y="1243"/>
                    </a:lnTo>
                    <a:lnTo>
                      <a:pt x="213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0"/>
              <p:cNvSpPr/>
              <p:nvPr/>
            </p:nvSpPr>
            <p:spPr>
              <a:xfrm>
                <a:off x="7367122" y="3834286"/>
                <a:ext cx="28416" cy="16253"/>
              </a:xfrm>
              <a:custGeom>
                <a:rect b="b" l="l" r="r" t="t"/>
                <a:pathLst>
                  <a:path extrusionOk="0" h="2487" w="4350">
                    <a:moveTo>
                      <a:pt x="2219" y="1"/>
                    </a:moveTo>
                    <a:lnTo>
                      <a:pt x="0" y="1243"/>
                    </a:lnTo>
                    <a:lnTo>
                      <a:pt x="2219" y="2486"/>
                    </a:lnTo>
                    <a:lnTo>
                      <a:pt x="4349" y="1243"/>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0"/>
              <p:cNvSpPr/>
              <p:nvPr/>
            </p:nvSpPr>
            <p:spPr>
              <a:xfrm>
                <a:off x="7516145" y="3839506"/>
                <a:ext cx="15077" cy="17409"/>
              </a:xfrm>
              <a:custGeom>
                <a:rect b="b" l="l" r="r" t="t"/>
                <a:pathLst>
                  <a:path extrusionOk="0" h="2664" w="2308">
                    <a:moveTo>
                      <a:pt x="178" y="1"/>
                    </a:moveTo>
                    <a:lnTo>
                      <a:pt x="0" y="178"/>
                    </a:lnTo>
                    <a:lnTo>
                      <a:pt x="0" y="2663"/>
                    </a:lnTo>
                    <a:lnTo>
                      <a:pt x="2308" y="124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0"/>
              <p:cNvSpPr/>
              <p:nvPr/>
            </p:nvSpPr>
            <p:spPr>
              <a:xfrm>
                <a:off x="7392053" y="3848785"/>
                <a:ext cx="56251" cy="40608"/>
              </a:xfrm>
              <a:custGeom>
                <a:rect b="b" l="l" r="r" t="t"/>
                <a:pathLst>
                  <a:path extrusionOk="0" h="6214" w="8611">
                    <a:moveTo>
                      <a:pt x="2220" y="1"/>
                    </a:moveTo>
                    <a:lnTo>
                      <a:pt x="1" y="1243"/>
                    </a:lnTo>
                    <a:lnTo>
                      <a:pt x="8610" y="6214"/>
                    </a:lnTo>
                    <a:lnTo>
                      <a:pt x="8610" y="3728"/>
                    </a:lnTo>
                    <a:lnTo>
                      <a:pt x="222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0"/>
              <p:cNvSpPr/>
              <p:nvPr/>
            </p:nvSpPr>
            <p:spPr>
              <a:xfrm>
                <a:off x="7459319" y="3846465"/>
                <a:ext cx="45812" cy="42928"/>
              </a:xfrm>
              <a:custGeom>
                <a:rect b="b" l="l" r="r" t="t"/>
                <a:pathLst>
                  <a:path extrusionOk="0" h="6569" w="7013">
                    <a:moveTo>
                      <a:pt x="7012" y="1"/>
                    </a:moveTo>
                    <a:lnTo>
                      <a:pt x="0" y="4083"/>
                    </a:lnTo>
                    <a:lnTo>
                      <a:pt x="0" y="6569"/>
                    </a:lnTo>
                    <a:lnTo>
                      <a:pt x="7012" y="2575"/>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0"/>
              <p:cNvSpPr/>
              <p:nvPr/>
            </p:nvSpPr>
            <p:spPr>
              <a:xfrm>
                <a:off x="7522521" y="3833711"/>
                <a:ext cx="19722" cy="11025"/>
              </a:xfrm>
              <a:custGeom>
                <a:rect b="b" l="l" r="r" t="t"/>
                <a:pathLst>
                  <a:path extrusionOk="0" h="1687" w="3019">
                    <a:moveTo>
                      <a:pt x="888" y="0"/>
                    </a:moveTo>
                    <a:lnTo>
                      <a:pt x="1" y="444"/>
                    </a:lnTo>
                    <a:lnTo>
                      <a:pt x="2220" y="1687"/>
                    </a:lnTo>
                    <a:lnTo>
                      <a:pt x="3018" y="124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0"/>
              <p:cNvSpPr/>
              <p:nvPr/>
            </p:nvSpPr>
            <p:spPr>
              <a:xfrm>
                <a:off x="7381619" y="3842407"/>
                <a:ext cx="19140" cy="11606"/>
              </a:xfrm>
              <a:custGeom>
                <a:rect b="b" l="l" r="r" t="t"/>
                <a:pathLst>
                  <a:path extrusionOk="0" h="1776" w="2930">
                    <a:moveTo>
                      <a:pt x="2130" y="0"/>
                    </a:moveTo>
                    <a:lnTo>
                      <a:pt x="0" y="1243"/>
                    </a:lnTo>
                    <a:lnTo>
                      <a:pt x="799" y="1776"/>
                    </a:lnTo>
                    <a:lnTo>
                      <a:pt x="2929" y="533"/>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0"/>
              <p:cNvSpPr/>
              <p:nvPr/>
            </p:nvSpPr>
            <p:spPr>
              <a:xfrm>
                <a:off x="7517301" y="3836605"/>
                <a:ext cx="19722" cy="11031"/>
              </a:xfrm>
              <a:custGeom>
                <a:rect b="b" l="l" r="r" t="t"/>
                <a:pathLst>
                  <a:path extrusionOk="0" h="1688" w="3019">
                    <a:moveTo>
                      <a:pt x="800" y="1"/>
                    </a:moveTo>
                    <a:lnTo>
                      <a:pt x="1" y="445"/>
                    </a:lnTo>
                    <a:lnTo>
                      <a:pt x="2131" y="1687"/>
                    </a:lnTo>
                    <a:lnTo>
                      <a:pt x="3019" y="1244"/>
                    </a:lnTo>
                    <a:lnTo>
                      <a:pt x="8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0"/>
              <p:cNvSpPr/>
              <p:nvPr/>
            </p:nvSpPr>
            <p:spPr>
              <a:xfrm>
                <a:off x="7386839" y="3845890"/>
                <a:ext cx="19715" cy="11025"/>
              </a:xfrm>
              <a:custGeom>
                <a:rect b="b" l="l" r="r" t="t"/>
                <a:pathLst>
                  <a:path extrusionOk="0" h="1687" w="3018">
                    <a:moveTo>
                      <a:pt x="2130" y="0"/>
                    </a:moveTo>
                    <a:lnTo>
                      <a:pt x="0" y="1243"/>
                    </a:lnTo>
                    <a:lnTo>
                      <a:pt x="799" y="1686"/>
                    </a:lnTo>
                    <a:lnTo>
                      <a:pt x="3018" y="444"/>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0"/>
              <p:cNvSpPr/>
              <p:nvPr/>
            </p:nvSpPr>
            <p:spPr>
              <a:xfrm>
                <a:off x="7548034" y="3819212"/>
                <a:ext cx="13921" cy="11025"/>
              </a:xfrm>
              <a:custGeom>
                <a:rect b="b" l="l" r="r" t="t"/>
                <a:pathLst>
                  <a:path extrusionOk="0" h="1687" w="2131">
                    <a:moveTo>
                      <a:pt x="800" y="0"/>
                    </a:moveTo>
                    <a:lnTo>
                      <a:pt x="1" y="444"/>
                    </a:lnTo>
                    <a:lnTo>
                      <a:pt x="2131" y="1687"/>
                    </a:lnTo>
                    <a:lnTo>
                      <a:pt x="2131" y="799"/>
                    </a:lnTo>
                    <a:lnTo>
                      <a:pt x="80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0"/>
              <p:cNvSpPr/>
              <p:nvPr/>
            </p:nvSpPr>
            <p:spPr>
              <a:xfrm>
                <a:off x="7361902" y="3827908"/>
                <a:ext cx="13921" cy="11606"/>
              </a:xfrm>
              <a:custGeom>
                <a:rect b="b" l="l" r="r" t="t"/>
                <a:pathLst>
                  <a:path extrusionOk="0" h="1776" w="2131">
                    <a:moveTo>
                      <a:pt x="1332" y="1"/>
                    </a:moveTo>
                    <a:lnTo>
                      <a:pt x="1" y="799"/>
                    </a:lnTo>
                    <a:lnTo>
                      <a:pt x="1" y="1776"/>
                    </a:lnTo>
                    <a:lnTo>
                      <a:pt x="2131" y="533"/>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20"/>
              <p:cNvSpPr/>
              <p:nvPr/>
            </p:nvSpPr>
            <p:spPr>
              <a:xfrm>
                <a:off x="7542239" y="3822113"/>
                <a:ext cx="19715" cy="11606"/>
              </a:xfrm>
              <a:custGeom>
                <a:rect b="b" l="l" r="r" t="t"/>
                <a:pathLst>
                  <a:path extrusionOk="0" h="1776" w="3018">
                    <a:moveTo>
                      <a:pt x="888" y="0"/>
                    </a:moveTo>
                    <a:lnTo>
                      <a:pt x="0" y="533"/>
                    </a:lnTo>
                    <a:lnTo>
                      <a:pt x="2219" y="1775"/>
                    </a:lnTo>
                    <a:lnTo>
                      <a:pt x="3018" y="124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0"/>
              <p:cNvSpPr/>
              <p:nvPr/>
            </p:nvSpPr>
            <p:spPr>
              <a:xfrm>
                <a:off x="7361902" y="3831391"/>
                <a:ext cx="19722" cy="11025"/>
              </a:xfrm>
              <a:custGeom>
                <a:rect b="b" l="l" r="r" t="t"/>
                <a:pathLst>
                  <a:path extrusionOk="0" h="1687" w="3019">
                    <a:moveTo>
                      <a:pt x="2131" y="0"/>
                    </a:moveTo>
                    <a:lnTo>
                      <a:pt x="1" y="1243"/>
                    </a:lnTo>
                    <a:lnTo>
                      <a:pt x="799" y="1686"/>
                    </a:lnTo>
                    <a:lnTo>
                      <a:pt x="3018" y="444"/>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0"/>
              <p:cNvSpPr/>
              <p:nvPr/>
            </p:nvSpPr>
            <p:spPr>
              <a:xfrm>
                <a:off x="6961801" y="3388613"/>
                <a:ext cx="611109" cy="544352"/>
              </a:xfrm>
              <a:custGeom>
                <a:rect b="b" l="l" r="r" t="t"/>
                <a:pathLst>
                  <a:path extrusionOk="0" h="83298" w="93549">
                    <a:moveTo>
                      <a:pt x="53165" y="1732"/>
                    </a:moveTo>
                    <a:lnTo>
                      <a:pt x="66389" y="9453"/>
                    </a:lnTo>
                    <a:lnTo>
                      <a:pt x="64259" y="10696"/>
                    </a:lnTo>
                    <a:lnTo>
                      <a:pt x="63460" y="11140"/>
                    </a:lnTo>
                    <a:lnTo>
                      <a:pt x="62573" y="11583"/>
                    </a:lnTo>
                    <a:lnTo>
                      <a:pt x="60443" y="12826"/>
                    </a:lnTo>
                    <a:lnTo>
                      <a:pt x="59644" y="13358"/>
                    </a:lnTo>
                    <a:lnTo>
                      <a:pt x="59378" y="13447"/>
                    </a:lnTo>
                    <a:lnTo>
                      <a:pt x="52987" y="9720"/>
                    </a:lnTo>
                    <a:lnTo>
                      <a:pt x="52189" y="9276"/>
                    </a:lnTo>
                    <a:lnTo>
                      <a:pt x="49970" y="8033"/>
                    </a:lnTo>
                    <a:lnTo>
                      <a:pt x="49171" y="7501"/>
                    </a:lnTo>
                    <a:lnTo>
                      <a:pt x="48372" y="7057"/>
                    </a:lnTo>
                    <a:lnTo>
                      <a:pt x="46153" y="5814"/>
                    </a:lnTo>
                    <a:lnTo>
                      <a:pt x="53165" y="1732"/>
                    </a:lnTo>
                    <a:close/>
                    <a:moveTo>
                      <a:pt x="67277" y="10873"/>
                    </a:moveTo>
                    <a:lnTo>
                      <a:pt x="67277" y="12382"/>
                    </a:lnTo>
                    <a:lnTo>
                      <a:pt x="67277" y="13358"/>
                    </a:lnTo>
                    <a:lnTo>
                      <a:pt x="64259" y="15045"/>
                    </a:lnTo>
                    <a:lnTo>
                      <a:pt x="63460" y="15577"/>
                    </a:lnTo>
                    <a:lnTo>
                      <a:pt x="62573" y="16021"/>
                    </a:lnTo>
                    <a:lnTo>
                      <a:pt x="60265" y="17352"/>
                    </a:lnTo>
                    <a:lnTo>
                      <a:pt x="60265" y="14867"/>
                    </a:lnTo>
                    <a:lnTo>
                      <a:pt x="60443" y="14779"/>
                    </a:lnTo>
                    <a:lnTo>
                      <a:pt x="61242" y="14335"/>
                    </a:lnTo>
                    <a:lnTo>
                      <a:pt x="62129" y="13802"/>
                    </a:lnTo>
                    <a:lnTo>
                      <a:pt x="64259" y="12560"/>
                    </a:lnTo>
                    <a:lnTo>
                      <a:pt x="65058" y="12116"/>
                    </a:lnTo>
                    <a:lnTo>
                      <a:pt x="65946" y="11583"/>
                    </a:lnTo>
                    <a:lnTo>
                      <a:pt x="67277" y="10873"/>
                    </a:lnTo>
                    <a:close/>
                    <a:moveTo>
                      <a:pt x="44467" y="6791"/>
                    </a:moveTo>
                    <a:lnTo>
                      <a:pt x="46686" y="8033"/>
                    </a:lnTo>
                    <a:lnTo>
                      <a:pt x="47485" y="8477"/>
                    </a:lnTo>
                    <a:lnTo>
                      <a:pt x="48372" y="9009"/>
                    </a:lnTo>
                    <a:lnTo>
                      <a:pt x="50502" y="10252"/>
                    </a:lnTo>
                    <a:lnTo>
                      <a:pt x="51301" y="10696"/>
                    </a:lnTo>
                    <a:lnTo>
                      <a:pt x="52189" y="11228"/>
                    </a:lnTo>
                    <a:lnTo>
                      <a:pt x="57691" y="14424"/>
                    </a:lnTo>
                    <a:lnTo>
                      <a:pt x="50680" y="18417"/>
                    </a:lnTo>
                    <a:lnTo>
                      <a:pt x="45088" y="15222"/>
                    </a:lnTo>
                    <a:lnTo>
                      <a:pt x="44289" y="14779"/>
                    </a:lnTo>
                    <a:lnTo>
                      <a:pt x="43491" y="14246"/>
                    </a:lnTo>
                    <a:lnTo>
                      <a:pt x="41272" y="13003"/>
                    </a:lnTo>
                    <a:lnTo>
                      <a:pt x="40473" y="12560"/>
                    </a:lnTo>
                    <a:lnTo>
                      <a:pt x="39674" y="12027"/>
                    </a:lnTo>
                    <a:lnTo>
                      <a:pt x="37455" y="10785"/>
                    </a:lnTo>
                    <a:lnTo>
                      <a:pt x="44467" y="6791"/>
                    </a:lnTo>
                    <a:close/>
                    <a:moveTo>
                      <a:pt x="67277" y="15222"/>
                    </a:moveTo>
                    <a:lnTo>
                      <a:pt x="67277" y="16820"/>
                    </a:lnTo>
                    <a:lnTo>
                      <a:pt x="67277" y="17796"/>
                    </a:lnTo>
                    <a:lnTo>
                      <a:pt x="60265" y="21790"/>
                    </a:lnTo>
                    <a:lnTo>
                      <a:pt x="60265" y="19305"/>
                    </a:lnTo>
                    <a:lnTo>
                      <a:pt x="64259" y="16997"/>
                    </a:lnTo>
                    <a:lnTo>
                      <a:pt x="65058" y="16465"/>
                    </a:lnTo>
                    <a:lnTo>
                      <a:pt x="65946" y="16021"/>
                    </a:lnTo>
                    <a:lnTo>
                      <a:pt x="67277" y="15222"/>
                    </a:lnTo>
                    <a:close/>
                    <a:moveTo>
                      <a:pt x="58579" y="15844"/>
                    </a:moveTo>
                    <a:lnTo>
                      <a:pt x="58579" y="18329"/>
                    </a:lnTo>
                    <a:lnTo>
                      <a:pt x="51567" y="22411"/>
                    </a:lnTo>
                    <a:lnTo>
                      <a:pt x="51567" y="19838"/>
                    </a:lnTo>
                    <a:lnTo>
                      <a:pt x="58579" y="15844"/>
                    </a:lnTo>
                    <a:close/>
                    <a:moveTo>
                      <a:pt x="35680" y="11672"/>
                    </a:moveTo>
                    <a:lnTo>
                      <a:pt x="35769" y="11761"/>
                    </a:lnTo>
                    <a:lnTo>
                      <a:pt x="36657" y="12205"/>
                    </a:lnTo>
                    <a:lnTo>
                      <a:pt x="37988" y="13003"/>
                    </a:lnTo>
                    <a:lnTo>
                      <a:pt x="38787" y="13447"/>
                    </a:lnTo>
                    <a:lnTo>
                      <a:pt x="39585" y="13980"/>
                    </a:lnTo>
                    <a:lnTo>
                      <a:pt x="41804" y="15222"/>
                    </a:lnTo>
                    <a:lnTo>
                      <a:pt x="42603" y="15666"/>
                    </a:lnTo>
                    <a:lnTo>
                      <a:pt x="43491" y="16199"/>
                    </a:lnTo>
                    <a:lnTo>
                      <a:pt x="48905" y="19305"/>
                    </a:lnTo>
                    <a:lnTo>
                      <a:pt x="46775" y="20548"/>
                    </a:lnTo>
                    <a:lnTo>
                      <a:pt x="45976" y="21080"/>
                    </a:lnTo>
                    <a:lnTo>
                      <a:pt x="45088" y="21524"/>
                    </a:lnTo>
                    <a:lnTo>
                      <a:pt x="42958" y="22766"/>
                    </a:lnTo>
                    <a:lnTo>
                      <a:pt x="42071" y="23299"/>
                    </a:lnTo>
                    <a:lnTo>
                      <a:pt x="41893" y="23388"/>
                    </a:lnTo>
                    <a:lnTo>
                      <a:pt x="35503" y="19660"/>
                    </a:lnTo>
                    <a:lnTo>
                      <a:pt x="35059" y="19394"/>
                    </a:lnTo>
                    <a:lnTo>
                      <a:pt x="34970" y="19394"/>
                    </a:lnTo>
                    <a:lnTo>
                      <a:pt x="34704" y="19216"/>
                    </a:lnTo>
                    <a:lnTo>
                      <a:pt x="32485" y="17974"/>
                    </a:lnTo>
                    <a:lnTo>
                      <a:pt x="31686" y="17441"/>
                    </a:lnTo>
                    <a:lnTo>
                      <a:pt x="30799" y="16997"/>
                    </a:lnTo>
                    <a:lnTo>
                      <a:pt x="28669" y="15755"/>
                    </a:lnTo>
                    <a:lnTo>
                      <a:pt x="34970" y="12116"/>
                    </a:lnTo>
                    <a:lnTo>
                      <a:pt x="35680" y="11672"/>
                    </a:lnTo>
                    <a:close/>
                    <a:moveTo>
                      <a:pt x="58579" y="20281"/>
                    </a:moveTo>
                    <a:lnTo>
                      <a:pt x="58579" y="22766"/>
                    </a:lnTo>
                    <a:lnTo>
                      <a:pt x="51567" y="26760"/>
                    </a:lnTo>
                    <a:lnTo>
                      <a:pt x="51567" y="24275"/>
                    </a:lnTo>
                    <a:lnTo>
                      <a:pt x="58579" y="20281"/>
                    </a:lnTo>
                    <a:close/>
                    <a:moveTo>
                      <a:pt x="49792" y="20814"/>
                    </a:moveTo>
                    <a:lnTo>
                      <a:pt x="49792" y="22323"/>
                    </a:lnTo>
                    <a:lnTo>
                      <a:pt x="49792" y="23299"/>
                    </a:lnTo>
                    <a:lnTo>
                      <a:pt x="48905" y="23743"/>
                    </a:lnTo>
                    <a:lnTo>
                      <a:pt x="46775" y="24985"/>
                    </a:lnTo>
                    <a:lnTo>
                      <a:pt x="45976" y="25518"/>
                    </a:lnTo>
                    <a:lnTo>
                      <a:pt x="45088" y="25962"/>
                    </a:lnTo>
                    <a:lnTo>
                      <a:pt x="42692" y="27293"/>
                    </a:lnTo>
                    <a:lnTo>
                      <a:pt x="42692" y="24808"/>
                    </a:lnTo>
                    <a:lnTo>
                      <a:pt x="42958" y="24719"/>
                    </a:lnTo>
                    <a:lnTo>
                      <a:pt x="43757" y="24187"/>
                    </a:lnTo>
                    <a:lnTo>
                      <a:pt x="44644" y="23743"/>
                    </a:lnTo>
                    <a:lnTo>
                      <a:pt x="46775" y="22500"/>
                    </a:lnTo>
                    <a:lnTo>
                      <a:pt x="47573" y="22056"/>
                    </a:lnTo>
                    <a:lnTo>
                      <a:pt x="48461" y="21524"/>
                    </a:lnTo>
                    <a:lnTo>
                      <a:pt x="49792" y="20814"/>
                    </a:lnTo>
                    <a:close/>
                    <a:moveTo>
                      <a:pt x="26982" y="16731"/>
                    </a:moveTo>
                    <a:lnTo>
                      <a:pt x="29201" y="17974"/>
                    </a:lnTo>
                    <a:lnTo>
                      <a:pt x="30000" y="18417"/>
                    </a:lnTo>
                    <a:lnTo>
                      <a:pt x="30799" y="18861"/>
                    </a:lnTo>
                    <a:lnTo>
                      <a:pt x="33018" y="20193"/>
                    </a:lnTo>
                    <a:lnTo>
                      <a:pt x="33816" y="20636"/>
                    </a:lnTo>
                    <a:lnTo>
                      <a:pt x="34704" y="21080"/>
                    </a:lnTo>
                    <a:lnTo>
                      <a:pt x="40207" y="24364"/>
                    </a:lnTo>
                    <a:lnTo>
                      <a:pt x="33195" y="28358"/>
                    </a:lnTo>
                    <a:lnTo>
                      <a:pt x="27604" y="25163"/>
                    </a:lnTo>
                    <a:lnTo>
                      <a:pt x="26805" y="24630"/>
                    </a:lnTo>
                    <a:lnTo>
                      <a:pt x="26006" y="24187"/>
                    </a:lnTo>
                    <a:lnTo>
                      <a:pt x="23787" y="22944"/>
                    </a:lnTo>
                    <a:lnTo>
                      <a:pt x="22988" y="22500"/>
                    </a:lnTo>
                    <a:lnTo>
                      <a:pt x="22101" y="21968"/>
                    </a:lnTo>
                    <a:lnTo>
                      <a:pt x="19971" y="20725"/>
                    </a:lnTo>
                    <a:lnTo>
                      <a:pt x="26982" y="16731"/>
                    </a:lnTo>
                    <a:close/>
                    <a:moveTo>
                      <a:pt x="41094" y="25784"/>
                    </a:moveTo>
                    <a:lnTo>
                      <a:pt x="41094" y="28269"/>
                    </a:lnTo>
                    <a:lnTo>
                      <a:pt x="37012" y="30577"/>
                    </a:lnTo>
                    <a:lnTo>
                      <a:pt x="34881" y="29334"/>
                    </a:lnTo>
                    <a:lnTo>
                      <a:pt x="41094" y="25784"/>
                    </a:lnTo>
                    <a:close/>
                    <a:moveTo>
                      <a:pt x="49792" y="25163"/>
                    </a:moveTo>
                    <a:lnTo>
                      <a:pt x="49792" y="26760"/>
                    </a:lnTo>
                    <a:lnTo>
                      <a:pt x="49792" y="27648"/>
                    </a:lnTo>
                    <a:lnTo>
                      <a:pt x="48905" y="28181"/>
                    </a:lnTo>
                    <a:lnTo>
                      <a:pt x="42692" y="31731"/>
                    </a:lnTo>
                    <a:lnTo>
                      <a:pt x="42692" y="29246"/>
                    </a:lnTo>
                    <a:lnTo>
                      <a:pt x="46775" y="26938"/>
                    </a:lnTo>
                    <a:lnTo>
                      <a:pt x="47573" y="26405"/>
                    </a:lnTo>
                    <a:lnTo>
                      <a:pt x="48461" y="25962"/>
                    </a:lnTo>
                    <a:lnTo>
                      <a:pt x="49792" y="25163"/>
                    </a:lnTo>
                    <a:close/>
                    <a:moveTo>
                      <a:pt x="41094" y="30222"/>
                    </a:moveTo>
                    <a:lnTo>
                      <a:pt x="41094" y="32707"/>
                    </a:lnTo>
                    <a:lnTo>
                      <a:pt x="40828" y="32796"/>
                    </a:lnTo>
                    <a:lnTo>
                      <a:pt x="38698" y="31553"/>
                    </a:lnTo>
                    <a:lnTo>
                      <a:pt x="41094" y="30222"/>
                    </a:lnTo>
                    <a:close/>
                    <a:moveTo>
                      <a:pt x="18196" y="21613"/>
                    </a:moveTo>
                    <a:lnTo>
                      <a:pt x="18284" y="21701"/>
                    </a:lnTo>
                    <a:lnTo>
                      <a:pt x="19172" y="22145"/>
                    </a:lnTo>
                    <a:lnTo>
                      <a:pt x="20414" y="22944"/>
                    </a:lnTo>
                    <a:lnTo>
                      <a:pt x="21302" y="23388"/>
                    </a:lnTo>
                    <a:lnTo>
                      <a:pt x="22101" y="23920"/>
                    </a:lnTo>
                    <a:lnTo>
                      <a:pt x="24320" y="25163"/>
                    </a:lnTo>
                    <a:lnTo>
                      <a:pt x="25118" y="25607"/>
                    </a:lnTo>
                    <a:lnTo>
                      <a:pt x="25917" y="26139"/>
                    </a:lnTo>
                    <a:lnTo>
                      <a:pt x="31420" y="29246"/>
                    </a:lnTo>
                    <a:lnTo>
                      <a:pt x="29290" y="30488"/>
                    </a:lnTo>
                    <a:lnTo>
                      <a:pt x="28402" y="31021"/>
                    </a:lnTo>
                    <a:lnTo>
                      <a:pt x="27604" y="31464"/>
                    </a:lnTo>
                    <a:lnTo>
                      <a:pt x="25473" y="32707"/>
                    </a:lnTo>
                    <a:lnTo>
                      <a:pt x="24586" y="33151"/>
                    </a:lnTo>
                    <a:lnTo>
                      <a:pt x="24408" y="33328"/>
                    </a:lnTo>
                    <a:lnTo>
                      <a:pt x="18018" y="29601"/>
                    </a:lnTo>
                    <a:lnTo>
                      <a:pt x="17486" y="29334"/>
                    </a:lnTo>
                    <a:lnTo>
                      <a:pt x="17131" y="29157"/>
                    </a:lnTo>
                    <a:lnTo>
                      <a:pt x="15000" y="27914"/>
                    </a:lnTo>
                    <a:lnTo>
                      <a:pt x="14202" y="27382"/>
                    </a:lnTo>
                    <a:lnTo>
                      <a:pt x="13314" y="26938"/>
                    </a:lnTo>
                    <a:lnTo>
                      <a:pt x="11184" y="25695"/>
                    </a:lnTo>
                    <a:lnTo>
                      <a:pt x="17486" y="22056"/>
                    </a:lnTo>
                    <a:lnTo>
                      <a:pt x="18196" y="21613"/>
                    </a:lnTo>
                    <a:close/>
                    <a:moveTo>
                      <a:pt x="9498" y="26583"/>
                    </a:moveTo>
                    <a:lnTo>
                      <a:pt x="11184" y="27559"/>
                    </a:lnTo>
                    <a:lnTo>
                      <a:pt x="11628" y="27914"/>
                    </a:lnTo>
                    <a:lnTo>
                      <a:pt x="12515" y="28358"/>
                    </a:lnTo>
                    <a:lnTo>
                      <a:pt x="13314" y="28802"/>
                    </a:lnTo>
                    <a:lnTo>
                      <a:pt x="15533" y="30044"/>
                    </a:lnTo>
                    <a:lnTo>
                      <a:pt x="16332" y="30577"/>
                    </a:lnTo>
                    <a:lnTo>
                      <a:pt x="17131" y="31021"/>
                    </a:lnTo>
                    <a:lnTo>
                      <a:pt x="22722" y="34305"/>
                    </a:lnTo>
                    <a:lnTo>
                      <a:pt x="18906" y="36435"/>
                    </a:lnTo>
                    <a:lnTo>
                      <a:pt x="15710" y="38299"/>
                    </a:lnTo>
                    <a:lnTo>
                      <a:pt x="10119" y="35103"/>
                    </a:lnTo>
                    <a:lnTo>
                      <a:pt x="9320" y="34571"/>
                    </a:lnTo>
                    <a:lnTo>
                      <a:pt x="8433" y="34127"/>
                    </a:lnTo>
                    <a:lnTo>
                      <a:pt x="6302" y="32885"/>
                    </a:lnTo>
                    <a:lnTo>
                      <a:pt x="5504" y="32352"/>
                    </a:lnTo>
                    <a:lnTo>
                      <a:pt x="4616" y="31908"/>
                    </a:lnTo>
                    <a:lnTo>
                      <a:pt x="2486" y="30666"/>
                    </a:lnTo>
                    <a:lnTo>
                      <a:pt x="9498" y="26583"/>
                    </a:lnTo>
                    <a:close/>
                    <a:moveTo>
                      <a:pt x="33106" y="30222"/>
                    </a:moveTo>
                    <a:lnTo>
                      <a:pt x="33195" y="30311"/>
                    </a:lnTo>
                    <a:lnTo>
                      <a:pt x="33905" y="30754"/>
                    </a:lnTo>
                    <a:lnTo>
                      <a:pt x="33994" y="30754"/>
                    </a:lnTo>
                    <a:lnTo>
                      <a:pt x="35325" y="31553"/>
                    </a:lnTo>
                    <a:lnTo>
                      <a:pt x="36213" y="31997"/>
                    </a:lnTo>
                    <a:lnTo>
                      <a:pt x="37012" y="32530"/>
                    </a:lnTo>
                    <a:lnTo>
                      <a:pt x="39230" y="33772"/>
                    </a:lnTo>
                    <a:lnTo>
                      <a:pt x="40029" y="34216"/>
                    </a:lnTo>
                    <a:lnTo>
                      <a:pt x="40828" y="34748"/>
                    </a:lnTo>
                    <a:lnTo>
                      <a:pt x="46331" y="37855"/>
                    </a:lnTo>
                    <a:lnTo>
                      <a:pt x="44201" y="39097"/>
                    </a:lnTo>
                    <a:lnTo>
                      <a:pt x="43313" y="39630"/>
                    </a:lnTo>
                    <a:lnTo>
                      <a:pt x="42514" y="40074"/>
                    </a:lnTo>
                    <a:lnTo>
                      <a:pt x="40296" y="41316"/>
                    </a:lnTo>
                    <a:lnTo>
                      <a:pt x="39497" y="41760"/>
                    </a:lnTo>
                    <a:lnTo>
                      <a:pt x="39319" y="41938"/>
                    </a:lnTo>
                    <a:lnTo>
                      <a:pt x="33816" y="38742"/>
                    </a:lnTo>
                    <a:lnTo>
                      <a:pt x="33639" y="38654"/>
                    </a:lnTo>
                    <a:lnTo>
                      <a:pt x="32929" y="38210"/>
                    </a:lnTo>
                    <a:lnTo>
                      <a:pt x="32396" y="37855"/>
                    </a:lnTo>
                    <a:lnTo>
                      <a:pt x="32041" y="37766"/>
                    </a:lnTo>
                    <a:lnTo>
                      <a:pt x="29911" y="36435"/>
                    </a:lnTo>
                    <a:lnTo>
                      <a:pt x="29112" y="35991"/>
                    </a:lnTo>
                    <a:lnTo>
                      <a:pt x="28225" y="35547"/>
                    </a:lnTo>
                    <a:lnTo>
                      <a:pt x="26095" y="34305"/>
                    </a:lnTo>
                    <a:lnTo>
                      <a:pt x="26272" y="34127"/>
                    </a:lnTo>
                    <a:lnTo>
                      <a:pt x="27071" y="33683"/>
                    </a:lnTo>
                    <a:lnTo>
                      <a:pt x="29290" y="32441"/>
                    </a:lnTo>
                    <a:lnTo>
                      <a:pt x="30089" y="31997"/>
                    </a:lnTo>
                    <a:lnTo>
                      <a:pt x="30089" y="31908"/>
                    </a:lnTo>
                    <a:lnTo>
                      <a:pt x="30976" y="31464"/>
                    </a:lnTo>
                    <a:lnTo>
                      <a:pt x="32396" y="30666"/>
                    </a:lnTo>
                    <a:lnTo>
                      <a:pt x="33106" y="30222"/>
                    </a:lnTo>
                    <a:close/>
                    <a:moveTo>
                      <a:pt x="1598" y="32086"/>
                    </a:moveTo>
                    <a:lnTo>
                      <a:pt x="2930" y="32885"/>
                    </a:lnTo>
                    <a:lnTo>
                      <a:pt x="3817" y="33328"/>
                    </a:lnTo>
                    <a:lnTo>
                      <a:pt x="4616" y="33861"/>
                    </a:lnTo>
                    <a:lnTo>
                      <a:pt x="6835" y="35103"/>
                    </a:lnTo>
                    <a:lnTo>
                      <a:pt x="7634" y="35547"/>
                    </a:lnTo>
                    <a:lnTo>
                      <a:pt x="8433" y="36080"/>
                    </a:lnTo>
                    <a:lnTo>
                      <a:pt x="14823" y="39719"/>
                    </a:lnTo>
                    <a:lnTo>
                      <a:pt x="14823" y="42204"/>
                    </a:lnTo>
                    <a:lnTo>
                      <a:pt x="6302" y="37234"/>
                    </a:lnTo>
                    <a:lnTo>
                      <a:pt x="5504" y="36790"/>
                    </a:lnTo>
                    <a:lnTo>
                      <a:pt x="4616" y="36346"/>
                    </a:lnTo>
                    <a:lnTo>
                      <a:pt x="2220" y="34926"/>
                    </a:lnTo>
                    <a:lnTo>
                      <a:pt x="1598" y="34571"/>
                    </a:lnTo>
                    <a:lnTo>
                      <a:pt x="1598" y="33595"/>
                    </a:lnTo>
                    <a:lnTo>
                      <a:pt x="1598" y="32086"/>
                    </a:lnTo>
                    <a:close/>
                    <a:moveTo>
                      <a:pt x="1598" y="36523"/>
                    </a:moveTo>
                    <a:lnTo>
                      <a:pt x="2930" y="37234"/>
                    </a:lnTo>
                    <a:lnTo>
                      <a:pt x="3817" y="37766"/>
                    </a:lnTo>
                    <a:lnTo>
                      <a:pt x="4616" y="38210"/>
                    </a:lnTo>
                    <a:lnTo>
                      <a:pt x="14823" y="44156"/>
                    </a:lnTo>
                    <a:lnTo>
                      <a:pt x="14823" y="46642"/>
                    </a:lnTo>
                    <a:lnTo>
                      <a:pt x="2486" y="39452"/>
                    </a:lnTo>
                    <a:lnTo>
                      <a:pt x="1598" y="39009"/>
                    </a:lnTo>
                    <a:lnTo>
                      <a:pt x="1598" y="38032"/>
                    </a:lnTo>
                    <a:lnTo>
                      <a:pt x="1598" y="36523"/>
                    </a:lnTo>
                    <a:close/>
                    <a:moveTo>
                      <a:pt x="24408" y="35192"/>
                    </a:moveTo>
                    <a:lnTo>
                      <a:pt x="25207" y="35725"/>
                    </a:lnTo>
                    <a:lnTo>
                      <a:pt x="26095" y="36168"/>
                    </a:lnTo>
                    <a:lnTo>
                      <a:pt x="26539" y="36435"/>
                    </a:lnTo>
                    <a:lnTo>
                      <a:pt x="27426" y="36967"/>
                    </a:lnTo>
                    <a:lnTo>
                      <a:pt x="28225" y="37411"/>
                    </a:lnTo>
                    <a:lnTo>
                      <a:pt x="30444" y="38654"/>
                    </a:lnTo>
                    <a:lnTo>
                      <a:pt x="31243" y="39186"/>
                    </a:lnTo>
                    <a:lnTo>
                      <a:pt x="32041" y="39630"/>
                    </a:lnTo>
                    <a:lnTo>
                      <a:pt x="37633" y="42825"/>
                    </a:lnTo>
                    <a:lnTo>
                      <a:pt x="33816" y="45044"/>
                    </a:lnTo>
                    <a:lnTo>
                      <a:pt x="30621" y="46908"/>
                    </a:lnTo>
                    <a:lnTo>
                      <a:pt x="25030" y="43713"/>
                    </a:lnTo>
                    <a:lnTo>
                      <a:pt x="24675" y="43535"/>
                    </a:lnTo>
                    <a:lnTo>
                      <a:pt x="24231" y="43180"/>
                    </a:lnTo>
                    <a:lnTo>
                      <a:pt x="23610" y="42825"/>
                    </a:lnTo>
                    <a:lnTo>
                      <a:pt x="23343" y="42736"/>
                    </a:lnTo>
                    <a:lnTo>
                      <a:pt x="21213" y="41494"/>
                    </a:lnTo>
                    <a:lnTo>
                      <a:pt x="20326" y="40961"/>
                    </a:lnTo>
                    <a:lnTo>
                      <a:pt x="19527" y="40517"/>
                    </a:lnTo>
                    <a:lnTo>
                      <a:pt x="17397" y="39275"/>
                    </a:lnTo>
                    <a:lnTo>
                      <a:pt x="20059" y="37766"/>
                    </a:lnTo>
                    <a:lnTo>
                      <a:pt x="23610" y="35725"/>
                    </a:lnTo>
                    <a:lnTo>
                      <a:pt x="24408" y="35192"/>
                    </a:lnTo>
                    <a:close/>
                    <a:moveTo>
                      <a:pt x="48017" y="38831"/>
                    </a:moveTo>
                    <a:lnTo>
                      <a:pt x="48816" y="39364"/>
                    </a:lnTo>
                    <a:lnTo>
                      <a:pt x="61242" y="46464"/>
                    </a:lnTo>
                    <a:lnTo>
                      <a:pt x="59112" y="47707"/>
                    </a:lnTo>
                    <a:lnTo>
                      <a:pt x="58224" y="48239"/>
                    </a:lnTo>
                    <a:lnTo>
                      <a:pt x="57425" y="48683"/>
                    </a:lnTo>
                    <a:lnTo>
                      <a:pt x="55206" y="49925"/>
                    </a:lnTo>
                    <a:lnTo>
                      <a:pt x="54408" y="50369"/>
                    </a:lnTo>
                    <a:lnTo>
                      <a:pt x="54230" y="50547"/>
                    </a:lnTo>
                    <a:lnTo>
                      <a:pt x="48550" y="47263"/>
                    </a:lnTo>
                    <a:lnTo>
                      <a:pt x="47840" y="46819"/>
                    </a:lnTo>
                    <a:lnTo>
                      <a:pt x="46952" y="46375"/>
                    </a:lnTo>
                    <a:lnTo>
                      <a:pt x="44822" y="45044"/>
                    </a:lnTo>
                    <a:lnTo>
                      <a:pt x="43934" y="44600"/>
                    </a:lnTo>
                    <a:lnTo>
                      <a:pt x="43136" y="44156"/>
                    </a:lnTo>
                    <a:lnTo>
                      <a:pt x="41006" y="42914"/>
                    </a:lnTo>
                    <a:lnTo>
                      <a:pt x="41183" y="42736"/>
                    </a:lnTo>
                    <a:lnTo>
                      <a:pt x="41982" y="42293"/>
                    </a:lnTo>
                    <a:lnTo>
                      <a:pt x="44201" y="41050"/>
                    </a:lnTo>
                    <a:lnTo>
                      <a:pt x="45000" y="40517"/>
                    </a:lnTo>
                    <a:lnTo>
                      <a:pt x="45798" y="40074"/>
                    </a:lnTo>
                    <a:lnTo>
                      <a:pt x="48017" y="38831"/>
                    </a:lnTo>
                    <a:close/>
                    <a:moveTo>
                      <a:pt x="16509" y="40695"/>
                    </a:moveTo>
                    <a:lnTo>
                      <a:pt x="17841" y="41494"/>
                    </a:lnTo>
                    <a:lnTo>
                      <a:pt x="18728" y="41938"/>
                    </a:lnTo>
                    <a:lnTo>
                      <a:pt x="19527" y="42470"/>
                    </a:lnTo>
                    <a:lnTo>
                      <a:pt x="21657" y="43713"/>
                    </a:lnTo>
                    <a:lnTo>
                      <a:pt x="22545" y="44156"/>
                    </a:lnTo>
                    <a:lnTo>
                      <a:pt x="23343" y="44600"/>
                    </a:lnTo>
                    <a:lnTo>
                      <a:pt x="29734" y="48328"/>
                    </a:lnTo>
                    <a:lnTo>
                      <a:pt x="29734" y="50813"/>
                    </a:lnTo>
                    <a:lnTo>
                      <a:pt x="21213" y="45843"/>
                    </a:lnTo>
                    <a:lnTo>
                      <a:pt x="20326" y="45399"/>
                    </a:lnTo>
                    <a:lnTo>
                      <a:pt x="19527" y="44955"/>
                    </a:lnTo>
                    <a:lnTo>
                      <a:pt x="17397" y="43713"/>
                    </a:lnTo>
                    <a:lnTo>
                      <a:pt x="16509" y="43180"/>
                    </a:lnTo>
                    <a:lnTo>
                      <a:pt x="16509" y="42204"/>
                    </a:lnTo>
                    <a:lnTo>
                      <a:pt x="16509" y="40695"/>
                    </a:lnTo>
                    <a:close/>
                    <a:moveTo>
                      <a:pt x="16509" y="45133"/>
                    </a:moveTo>
                    <a:lnTo>
                      <a:pt x="17841" y="45843"/>
                    </a:lnTo>
                    <a:lnTo>
                      <a:pt x="18728" y="46375"/>
                    </a:lnTo>
                    <a:lnTo>
                      <a:pt x="19527" y="46819"/>
                    </a:lnTo>
                    <a:lnTo>
                      <a:pt x="29734" y="52766"/>
                    </a:lnTo>
                    <a:lnTo>
                      <a:pt x="29734" y="55251"/>
                    </a:lnTo>
                    <a:lnTo>
                      <a:pt x="17397" y="48062"/>
                    </a:lnTo>
                    <a:lnTo>
                      <a:pt x="16509" y="47618"/>
                    </a:lnTo>
                    <a:lnTo>
                      <a:pt x="16509" y="46642"/>
                    </a:lnTo>
                    <a:lnTo>
                      <a:pt x="16509" y="45133"/>
                    </a:lnTo>
                    <a:close/>
                    <a:moveTo>
                      <a:pt x="39319" y="43801"/>
                    </a:moveTo>
                    <a:lnTo>
                      <a:pt x="40118" y="44334"/>
                    </a:lnTo>
                    <a:lnTo>
                      <a:pt x="41006" y="44778"/>
                    </a:lnTo>
                    <a:lnTo>
                      <a:pt x="41449" y="45044"/>
                    </a:lnTo>
                    <a:lnTo>
                      <a:pt x="42337" y="45576"/>
                    </a:lnTo>
                    <a:lnTo>
                      <a:pt x="43136" y="46020"/>
                    </a:lnTo>
                    <a:lnTo>
                      <a:pt x="45266" y="47263"/>
                    </a:lnTo>
                    <a:lnTo>
                      <a:pt x="46153" y="47795"/>
                    </a:lnTo>
                    <a:lnTo>
                      <a:pt x="46952" y="48239"/>
                    </a:lnTo>
                    <a:lnTo>
                      <a:pt x="52544" y="51434"/>
                    </a:lnTo>
                    <a:lnTo>
                      <a:pt x="48727" y="53653"/>
                    </a:lnTo>
                    <a:lnTo>
                      <a:pt x="45532" y="55517"/>
                    </a:lnTo>
                    <a:lnTo>
                      <a:pt x="39940" y="52322"/>
                    </a:lnTo>
                    <a:lnTo>
                      <a:pt x="39585" y="52144"/>
                    </a:lnTo>
                    <a:lnTo>
                      <a:pt x="39142" y="51789"/>
                    </a:lnTo>
                    <a:lnTo>
                      <a:pt x="38520" y="51434"/>
                    </a:lnTo>
                    <a:lnTo>
                      <a:pt x="38254" y="51346"/>
                    </a:lnTo>
                    <a:lnTo>
                      <a:pt x="36124" y="50103"/>
                    </a:lnTo>
                    <a:lnTo>
                      <a:pt x="35236" y="49570"/>
                    </a:lnTo>
                    <a:lnTo>
                      <a:pt x="34438" y="49127"/>
                    </a:lnTo>
                    <a:lnTo>
                      <a:pt x="32308" y="47884"/>
                    </a:lnTo>
                    <a:lnTo>
                      <a:pt x="34970" y="46286"/>
                    </a:lnTo>
                    <a:lnTo>
                      <a:pt x="38432" y="44334"/>
                    </a:lnTo>
                    <a:lnTo>
                      <a:pt x="39319" y="43801"/>
                    </a:lnTo>
                    <a:close/>
                    <a:moveTo>
                      <a:pt x="62928" y="47440"/>
                    </a:moveTo>
                    <a:lnTo>
                      <a:pt x="63727" y="47884"/>
                    </a:lnTo>
                    <a:lnTo>
                      <a:pt x="76152" y="55073"/>
                    </a:lnTo>
                    <a:lnTo>
                      <a:pt x="73934" y="56316"/>
                    </a:lnTo>
                    <a:lnTo>
                      <a:pt x="73135" y="56760"/>
                    </a:lnTo>
                    <a:lnTo>
                      <a:pt x="72336" y="57292"/>
                    </a:lnTo>
                    <a:lnTo>
                      <a:pt x="70117" y="58535"/>
                    </a:lnTo>
                    <a:lnTo>
                      <a:pt x="69318" y="58978"/>
                    </a:lnTo>
                    <a:lnTo>
                      <a:pt x="69141" y="59156"/>
                    </a:lnTo>
                    <a:lnTo>
                      <a:pt x="63460" y="55872"/>
                    </a:lnTo>
                    <a:lnTo>
                      <a:pt x="62662" y="55428"/>
                    </a:lnTo>
                    <a:lnTo>
                      <a:pt x="61863" y="54896"/>
                    </a:lnTo>
                    <a:lnTo>
                      <a:pt x="59733" y="53653"/>
                    </a:lnTo>
                    <a:lnTo>
                      <a:pt x="58845" y="53209"/>
                    </a:lnTo>
                    <a:lnTo>
                      <a:pt x="58046" y="52766"/>
                    </a:lnTo>
                    <a:lnTo>
                      <a:pt x="55828" y="51434"/>
                    </a:lnTo>
                    <a:lnTo>
                      <a:pt x="56094" y="51346"/>
                    </a:lnTo>
                    <a:lnTo>
                      <a:pt x="56893" y="50902"/>
                    </a:lnTo>
                    <a:lnTo>
                      <a:pt x="59112" y="49659"/>
                    </a:lnTo>
                    <a:lnTo>
                      <a:pt x="59910" y="49127"/>
                    </a:lnTo>
                    <a:lnTo>
                      <a:pt x="60709" y="48683"/>
                    </a:lnTo>
                    <a:lnTo>
                      <a:pt x="62928" y="47440"/>
                    </a:lnTo>
                    <a:close/>
                    <a:moveTo>
                      <a:pt x="31420" y="49304"/>
                    </a:moveTo>
                    <a:lnTo>
                      <a:pt x="32751" y="50103"/>
                    </a:lnTo>
                    <a:lnTo>
                      <a:pt x="33639" y="50547"/>
                    </a:lnTo>
                    <a:lnTo>
                      <a:pt x="34438" y="50990"/>
                    </a:lnTo>
                    <a:lnTo>
                      <a:pt x="36568" y="52322"/>
                    </a:lnTo>
                    <a:lnTo>
                      <a:pt x="37455" y="52766"/>
                    </a:lnTo>
                    <a:lnTo>
                      <a:pt x="38254" y="53209"/>
                    </a:lnTo>
                    <a:lnTo>
                      <a:pt x="44644" y="56937"/>
                    </a:lnTo>
                    <a:lnTo>
                      <a:pt x="44644" y="59422"/>
                    </a:lnTo>
                    <a:lnTo>
                      <a:pt x="36124" y="54452"/>
                    </a:lnTo>
                    <a:lnTo>
                      <a:pt x="35236" y="54008"/>
                    </a:lnTo>
                    <a:lnTo>
                      <a:pt x="34438" y="53564"/>
                    </a:lnTo>
                    <a:lnTo>
                      <a:pt x="32308" y="52233"/>
                    </a:lnTo>
                    <a:lnTo>
                      <a:pt x="31420" y="51789"/>
                    </a:lnTo>
                    <a:lnTo>
                      <a:pt x="31420" y="50813"/>
                    </a:lnTo>
                    <a:lnTo>
                      <a:pt x="31420" y="49304"/>
                    </a:lnTo>
                    <a:close/>
                    <a:moveTo>
                      <a:pt x="31420" y="53742"/>
                    </a:moveTo>
                    <a:lnTo>
                      <a:pt x="32751" y="54452"/>
                    </a:lnTo>
                    <a:lnTo>
                      <a:pt x="33639" y="54984"/>
                    </a:lnTo>
                    <a:lnTo>
                      <a:pt x="34438" y="55428"/>
                    </a:lnTo>
                    <a:lnTo>
                      <a:pt x="44644" y="61375"/>
                    </a:lnTo>
                    <a:lnTo>
                      <a:pt x="44644" y="63860"/>
                    </a:lnTo>
                    <a:lnTo>
                      <a:pt x="32308" y="56671"/>
                    </a:lnTo>
                    <a:lnTo>
                      <a:pt x="31420" y="56227"/>
                    </a:lnTo>
                    <a:lnTo>
                      <a:pt x="31420" y="55251"/>
                    </a:lnTo>
                    <a:lnTo>
                      <a:pt x="31420" y="53742"/>
                    </a:lnTo>
                    <a:close/>
                    <a:moveTo>
                      <a:pt x="54230" y="52411"/>
                    </a:moveTo>
                    <a:lnTo>
                      <a:pt x="55029" y="52943"/>
                    </a:lnTo>
                    <a:lnTo>
                      <a:pt x="55916" y="53387"/>
                    </a:lnTo>
                    <a:lnTo>
                      <a:pt x="56360" y="53653"/>
                    </a:lnTo>
                    <a:lnTo>
                      <a:pt x="57159" y="54186"/>
                    </a:lnTo>
                    <a:lnTo>
                      <a:pt x="58046" y="54629"/>
                    </a:lnTo>
                    <a:lnTo>
                      <a:pt x="60177" y="55872"/>
                    </a:lnTo>
                    <a:lnTo>
                      <a:pt x="61064" y="56405"/>
                    </a:lnTo>
                    <a:lnTo>
                      <a:pt x="61863" y="56848"/>
                    </a:lnTo>
                    <a:lnTo>
                      <a:pt x="67454" y="60043"/>
                    </a:lnTo>
                    <a:lnTo>
                      <a:pt x="63638" y="62262"/>
                    </a:lnTo>
                    <a:lnTo>
                      <a:pt x="60354" y="64126"/>
                    </a:lnTo>
                    <a:lnTo>
                      <a:pt x="54851" y="60931"/>
                    </a:lnTo>
                    <a:lnTo>
                      <a:pt x="54496" y="60665"/>
                    </a:lnTo>
                    <a:lnTo>
                      <a:pt x="53964" y="60398"/>
                    </a:lnTo>
                    <a:lnTo>
                      <a:pt x="53431" y="60043"/>
                    </a:lnTo>
                    <a:lnTo>
                      <a:pt x="53165" y="59955"/>
                    </a:lnTo>
                    <a:lnTo>
                      <a:pt x="51035" y="58712"/>
                    </a:lnTo>
                    <a:lnTo>
                      <a:pt x="50147" y="58180"/>
                    </a:lnTo>
                    <a:lnTo>
                      <a:pt x="49348" y="57736"/>
                    </a:lnTo>
                    <a:lnTo>
                      <a:pt x="47130" y="56493"/>
                    </a:lnTo>
                    <a:lnTo>
                      <a:pt x="49792" y="54896"/>
                    </a:lnTo>
                    <a:lnTo>
                      <a:pt x="53342" y="52943"/>
                    </a:lnTo>
                    <a:lnTo>
                      <a:pt x="54230" y="52411"/>
                    </a:lnTo>
                    <a:close/>
                    <a:moveTo>
                      <a:pt x="77839" y="56050"/>
                    </a:moveTo>
                    <a:lnTo>
                      <a:pt x="78638" y="56493"/>
                    </a:lnTo>
                    <a:lnTo>
                      <a:pt x="91063" y="63682"/>
                    </a:lnTo>
                    <a:lnTo>
                      <a:pt x="88844" y="64925"/>
                    </a:lnTo>
                    <a:lnTo>
                      <a:pt x="88046" y="65369"/>
                    </a:lnTo>
                    <a:lnTo>
                      <a:pt x="87247" y="65901"/>
                    </a:lnTo>
                    <a:lnTo>
                      <a:pt x="85028" y="67144"/>
                    </a:lnTo>
                    <a:lnTo>
                      <a:pt x="84229" y="67588"/>
                    </a:lnTo>
                    <a:lnTo>
                      <a:pt x="83963" y="67676"/>
                    </a:lnTo>
                    <a:lnTo>
                      <a:pt x="78371" y="64481"/>
                    </a:lnTo>
                    <a:lnTo>
                      <a:pt x="77572" y="64037"/>
                    </a:lnTo>
                    <a:lnTo>
                      <a:pt x="76774" y="63505"/>
                    </a:lnTo>
                    <a:lnTo>
                      <a:pt x="74644" y="62262"/>
                    </a:lnTo>
                    <a:lnTo>
                      <a:pt x="73756" y="61819"/>
                    </a:lnTo>
                    <a:lnTo>
                      <a:pt x="72957" y="61286"/>
                    </a:lnTo>
                    <a:lnTo>
                      <a:pt x="70738" y="60043"/>
                    </a:lnTo>
                    <a:lnTo>
                      <a:pt x="71005" y="59955"/>
                    </a:lnTo>
                    <a:lnTo>
                      <a:pt x="71803" y="59511"/>
                    </a:lnTo>
                    <a:lnTo>
                      <a:pt x="73934" y="58268"/>
                    </a:lnTo>
                    <a:lnTo>
                      <a:pt x="74821" y="57736"/>
                    </a:lnTo>
                    <a:lnTo>
                      <a:pt x="75620" y="57292"/>
                    </a:lnTo>
                    <a:lnTo>
                      <a:pt x="77839" y="56050"/>
                    </a:lnTo>
                    <a:close/>
                    <a:moveTo>
                      <a:pt x="46331" y="57913"/>
                    </a:moveTo>
                    <a:lnTo>
                      <a:pt x="47662" y="58712"/>
                    </a:lnTo>
                    <a:lnTo>
                      <a:pt x="48461" y="59156"/>
                    </a:lnTo>
                    <a:lnTo>
                      <a:pt x="49348" y="59600"/>
                    </a:lnTo>
                    <a:lnTo>
                      <a:pt x="51479" y="60842"/>
                    </a:lnTo>
                    <a:lnTo>
                      <a:pt x="52366" y="61375"/>
                    </a:lnTo>
                    <a:lnTo>
                      <a:pt x="53165" y="61819"/>
                    </a:lnTo>
                    <a:lnTo>
                      <a:pt x="59555" y="65546"/>
                    </a:lnTo>
                    <a:lnTo>
                      <a:pt x="59555" y="68031"/>
                    </a:lnTo>
                    <a:lnTo>
                      <a:pt x="51035" y="63061"/>
                    </a:lnTo>
                    <a:lnTo>
                      <a:pt x="50147" y="62617"/>
                    </a:lnTo>
                    <a:lnTo>
                      <a:pt x="49348" y="62085"/>
                    </a:lnTo>
                    <a:lnTo>
                      <a:pt x="47130" y="60842"/>
                    </a:lnTo>
                    <a:lnTo>
                      <a:pt x="46331" y="60398"/>
                    </a:lnTo>
                    <a:lnTo>
                      <a:pt x="46331" y="59422"/>
                    </a:lnTo>
                    <a:lnTo>
                      <a:pt x="46331" y="57913"/>
                    </a:lnTo>
                    <a:close/>
                    <a:moveTo>
                      <a:pt x="91862" y="65102"/>
                    </a:moveTo>
                    <a:lnTo>
                      <a:pt x="91862" y="66700"/>
                    </a:lnTo>
                    <a:lnTo>
                      <a:pt x="91862" y="67588"/>
                    </a:lnTo>
                    <a:lnTo>
                      <a:pt x="91063" y="68120"/>
                    </a:lnTo>
                    <a:lnTo>
                      <a:pt x="88844" y="69363"/>
                    </a:lnTo>
                    <a:lnTo>
                      <a:pt x="88046" y="69807"/>
                    </a:lnTo>
                    <a:lnTo>
                      <a:pt x="87158" y="70339"/>
                    </a:lnTo>
                    <a:lnTo>
                      <a:pt x="84850" y="71670"/>
                    </a:lnTo>
                    <a:lnTo>
                      <a:pt x="84850" y="69185"/>
                    </a:lnTo>
                    <a:lnTo>
                      <a:pt x="85028" y="69008"/>
                    </a:lnTo>
                    <a:lnTo>
                      <a:pt x="85827" y="68564"/>
                    </a:lnTo>
                    <a:lnTo>
                      <a:pt x="86714" y="68120"/>
                    </a:lnTo>
                    <a:lnTo>
                      <a:pt x="88844" y="66878"/>
                    </a:lnTo>
                    <a:lnTo>
                      <a:pt x="89732" y="66345"/>
                    </a:lnTo>
                    <a:lnTo>
                      <a:pt x="90531" y="65901"/>
                    </a:lnTo>
                    <a:lnTo>
                      <a:pt x="91862" y="65102"/>
                    </a:lnTo>
                    <a:close/>
                    <a:moveTo>
                      <a:pt x="46331" y="62351"/>
                    </a:moveTo>
                    <a:lnTo>
                      <a:pt x="47662" y="63061"/>
                    </a:lnTo>
                    <a:lnTo>
                      <a:pt x="48461" y="63594"/>
                    </a:lnTo>
                    <a:lnTo>
                      <a:pt x="49348" y="64037"/>
                    </a:lnTo>
                    <a:lnTo>
                      <a:pt x="59555" y="69984"/>
                    </a:lnTo>
                    <a:lnTo>
                      <a:pt x="59555" y="72469"/>
                    </a:lnTo>
                    <a:lnTo>
                      <a:pt x="47130" y="65280"/>
                    </a:lnTo>
                    <a:lnTo>
                      <a:pt x="46331" y="64836"/>
                    </a:lnTo>
                    <a:lnTo>
                      <a:pt x="46331" y="63860"/>
                    </a:lnTo>
                    <a:lnTo>
                      <a:pt x="46331" y="62351"/>
                    </a:lnTo>
                    <a:close/>
                    <a:moveTo>
                      <a:pt x="69141" y="61020"/>
                    </a:moveTo>
                    <a:lnTo>
                      <a:pt x="69940" y="61552"/>
                    </a:lnTo>
                    <a:lnTo>
                      <a:pt x="71271" y="62262"/>
                    </a:lnTo>
                    <a:lnTo>
                      <a:pt x="72070" y="62795"/>
                    </a:lnTo>
                    <a:lnTo>
                      <a:pt x="72957" y="63239"/>
                    </a:lnTo>
                    <a:lnTo>
                      <a:pt x="75087" y="64481"/>
                    </a:lnTo>
                    <a:lnTo>
                      <a:pt x="75975" y="65014"/>
                    </a:lnTo>
                    <a:lnTo>
                      <a:pt x="76774" y="65458"/>
                    </a:lnTo>
                    <a:lnTo>
                      <a:pt x="82365" y="68653"/>
                    </a:lnTo>
                    <a:lnTo>
                      <a:pt x="75265" y="72735"/>
                    </a:lnTo>
                    <a:lnTo>
                      <a:pt x="69762" y="69451"/>
                    </a:lnTo>
                    <a:lnTo>
                      <a:pt x="69407" y="69274"/>
                    </a:lnTo>
                    <a:lnTo>
                      <a:pt x="68875" y="69008"/>
                    </a:lnTo>
                    <a:lnTo>
                      <a:pt x="68253" y="68653"/>
                    </a:lnTo>
                    <a:lnTo>
                      <a:pt x="68076" y="68564"/>
                    </a:lnTo>
                    <a:lnTo>
                      <a:pt x="65857" y="67321"/>
                    </a:lnTo>
                    <a:lnTo>
                      <a:pt x="65058" y="66789"/>
                    </a:lnTo>
                    <a:lnTo>
                      <a:pt x="64259" y="66345"/>
                    </a:lnTo>
                    <a:lnTo>
                      <a:pt x="62040" y="65102"/>
                    </a:lnTo>
                    <a:lnTo>
                      <a:pt x="64703" y="63505"/>
                    </a:lnTo>
                    <a:lnTo>
                      <a:pt x="68253" y="61552"/>
                    </a:lnTo>
                    <a:lnTo>
                      <a:pt x="69141" y="61020"/>
                    </a:lnTo>
                    <a:close/>
                    <a:moveTo>
                      <a:pt x="91862" y="69540"/>
                    </a:moveTo>
                    <a:lnTo>
                      <a:pt x="91862" y="71049"/>
                    </a:lnTo>
                    <a:lnTo>
                      <a:pt x="91862" y="72025"/>
                    </a:lnTo>
                    <a:lnTo>
                      <a:pt x="84850" y="76108"/>
                    </a:lnTo>
                    <a:lnTo>
                      <a:pt x="84850" y="73534"/>
                    </a:lnTo>
                    <a:lnTo>
                      <a:pt x="88844" y="71227"/>
                    </a:lnTo>
                    <a:lnTo>
                      <a:pt x="89732" y="70783"/>
                    </a:lnTo>
                    <a:lnTo>
                      <a:pt x="90531" y="70339"/>
                    </a:lnTo>
                    <a:lnTo>
                      <a:pt x="91862" y="69540"/>
                    </a:lnTo>
                    <a:close/>
                    <a:moveTo>
                      <a:pt x="61242" y="66523"/>
                    </a:moveTo>
                    <a:lnTo>
                      <a:pt x="62573" y="67233"/>
                    </a:lnTo>
                    <a:lnTo>
                      <a:pt x="63372" y="67765"/>
                    </a:lnTo>
                    <a:lnTo>
                      <a:pt x="64259" y="68209"/>
                    </a:lnTo>
                    <a:lnTo>
                      <a:pt x="66389" y="69451"/>
                    </a:lnTo>
                    <a:lnTo>
                      <a:pt x="67188" y="69984"/>
                    </a:lnTo>
                    <a:lnTo>
                      <a:pt x="68076" y="70428"/>
                    </a:lnTo>
                    <a:lnTo>
                      <a:pt x="74466" y="74155"/>
                    </a:lnTo>
                    <a:lnTo>
                      <a:pt x="74466" y="76641"/>
                    </a:lnTo>
                    <a:lnTo>
                      <a:pt x="65857" y="71670"/>
                    </a:lnTo>
                    <a:lnTo>
                      <a:pt x="65058" y="71227"/>
                    </a:lnTo>
                    <a:lnTo>
                      <a:pt x="64259" y="70694"/>
                    </a:lnTo>
                    <a:lnTo>
                      <a:pt x="62040" y="69451"/>
                    </a:lnTo>
                    <a:lnTo>
                      <a:pt x="61242" y="69008"/>
                    </a:lnTo>
                    <a:lnTo>
                      <a:pt x="61242" y="68031"/>
                    </a:lnTo>
                    <a:lnTo>
                      <a:pt x="61242" y="66523"/>
                    </a:lnTo>
                    <a:close/>
                    <a:moveTo>
                      <a:pt x="83164" y="70073"/>
                    </a:moveTo>
                    <a:lnTo>
                      <a:pt x="83164" y="72647"/>
                    </a:lnTo>
                    <a:lnTo>
                      <a:pt x="76152" y="76641"/>
                    </a:lnTo>
                    <a:lnTo>
                      <a:pt x="76152" y="74155"/>
                    </a:lnTo>
                    <a:lnTo>
                      <a:pt x="83164" y="70073"/>
                    </a:lnTo>
                    <a:close/>
                    <a:moveTo>
                      <a:pt x="61242" y="70872"/>
                    </a:moveTo>
                    <a:lnTo>
                      <a:pt x="62573" y="71670"/>
                    </a:lnTo>
                    <a:lnTo>
                      <a:pt x="63372" y="72203"/>
                    </a:lnTo>
                    <a:lnTo>
                      <a:pt x="64259" y="72647"/>
                    </a:lnTo>
                    <a:lnTo>
                      <a:pt x="74466" y="78593"/>
                    </a:lnTo>
                    <a:lnTo>
                      <a:pt x="74466" y="81078"/>
                    </a:lnTo>
                    <a:lnTo>
                      <a:pt x="62040" y="73889"/>
                    </a:lnTo>
                    <a:lnTo>
                      <a:pt x="61242" y="73445"/>
                    </a:lnTo>
                    <a:lnTo>
                      <a:pt x="61242" y="72469"/>
                    </a:lnTo>
                    <a:lnTo>
                      <a:pt x="61242" y="70872"/>
                    </a:lnTo>
                    <a:close/>
                    <a:moveTo>
                      <a:pt x="83164" y="74511"/>
                    </a:moveTo>
                    <a:lnTo>
                      <a:pt x="83164" y="76996"/>
                    </a:lnTo>
                    <a:lnTo>
                      <a:pt x="76152" y="81078"/>
                    </a:lnTo>
                    <a:lnTo>
                      <a:pt x="76152" y="78593"/>
                    </a:lnTo>
                    <a:lnTo>
                      <a:pt x="83164" y="74511"/>
                    </a:lnTo>
                    <a:close/>
                    <a:moveTo>
                      <a:pt x="53209" y="1"/>
                    </a:moveTo>
                    <a:cubicBezTo>
                      <a:pt x="53076" y="1"/>
                      <a:pt x="52943" y="45"/>
                      <a:pt x="52810" y="134"/>
                    </a:cubicBezTo>
                    <a:lnTo>
                      <a:pt x="35592" y="9897"/>
                    </a:lnTo>
                    <a:cubicBezTo>
                      <a:pt x="35503" y="9986"/>
                      <a:pt x="35414" y="9986"/>
                      <a:pt x="35325" y="9986"/>
                    </a:cubicBezTo>
                    <a:lnTo>
                      <a:pt x="18107" y="19838"/>
                    </a:lnTo>
                    <a:cubicBezTo>
                      <a:pt x="18018" y="19926"/>
                      <a:pt x="17929" y="19926"/>
                      <a:pt x="17752" y="19926"/>
                    </a:cubicBezTo>
                    <a:lnTo>
                      <a:pt x="356" y="29956"/>
                    </a:lnTo>
                    <a:cubicBezTo>
                      <a:pt x="356" y="29956"/>
                      <a:pt x="267" y="30044"/>
                      <a:pt x="267" y="30044"/>
                    </a:cubicBezTo>
                    <a:cubicBezTo>
                      <a:pt x="178" y="30133"/>
                      <a:pt x="90" y="30133"/>
                      <a:pt x="90" y="30222"/>
                    </a:cubicBezTo>
                    <a:cubicBezTo>
                      <a:pt x="90" y="30311"/>
                      <a:pt x="90" y="30399"/>
                      <a:pt x="1" y="30488"/>
                    </a:cubicBezTo>
                    <a:cubicBezTo>
                      <a:pt x="1" y="30488"/>
                      <a:pt x="1" y="30577"/>
                      <a:pt x="1" y="30666"/>
                    </a:cubicBezTo>
                    <a:lnTo>
                      <a:pt x="1" y="35103"/>
                    </a:lnTo>
                    <a:lnTo>
                      <a:pt x="1" y="39452"/>
                    </a:lnTo>
                    <a:cubicBezTo>
                      <a:pt x="1" y="39541"/>
                      <a:pt x="1" y="39719"/>
                      <a:pt x="90" y="39807"/>
                    </a:cubicBezTo>
                    <a:cubicBezTo>
                      <a:pt x="90" y="39807"/>
                      <a:pt x="90" y="39896"/>
                      <a:pt x="90" y="39896"/>
                    </a:cubicBezTo>
                    <a:cubicBezTo>
                      <a:pt x="178" y="39985"/>
                      <a:pt x="267" y="40162"/>
                      <a:pt x="356" y="40162"/>
                    </a:cubicBezTo>
                    <a:lnTo>
                      <a:pt x="15267" y="48772"/>
                    </a:lnTo>
                    <a:lnTo>
                      <a:pt x="30177" y="57381"/>
                    </a:lnTo>
                    <a:lnTo>
                      <a:pt x="45088" y="65990"/>
                    </a:lnTo>
                    <a:lnTo>
                      <a:pt x="59999" y="74599"/>
                    </a:lnTo>
                    <a:lnTo>
                      <a:pt x="74910" y="83208"/>
                    </a:lnTo>
                    <a:cubicBezTo>
                      <a:pt x="75087" y="83297"/>
                      <a:pt x="75176" y="83297"/>
                      <a:pt x="75265" y="83297"/>
                    </a:cubicBezTo>
                    <a:cubicBezTo>
                      <a:pt x="75442" y="83297"/>
                      <a:pt x="75531" y="83297"/>
                      <a:pt x="75709" y="83208"/>
                    </a:cubicBezTo>
                    <a:lnTo>
                      <a:pt x="93105" y="73268"/>
                    </a:lnTo>
                    <a:cubicBezTo>
                      <a:pt x="93282" y="73179"/>
                      <a:pt x="93371" y="73090"/>
                      <a:pt x="93460" y="72913"/>
                    </a:cubicBezTo>
                    <a:cubicBezTo>
                      <a:pt x="93460" y="72913"/>
                      <a:pt x="93460" y="72913"/>
                      <a:pt x="93460" y="72824"/>
                    </a:cubicBezTo>
                    <a:cubicBezTo>
                      <a:pt x="93460" y="72735"/>
                      <a:pt x="93548" y="72647"/>
                      <a:pt x="93548" y="72558"/>
                    </a:cubicBezTo>
                    <a:lnTo>
                      <a:pt x="93548" y="68120"/>
                    </a:lnTo>
                    <a:lnTo>
                      <a:pt x="93548" y="63682"/>
                    </a:lnTo>
                    <a:cubicBezTo>
                      <a:pt x="93548" y="63594"/>
                      <a:pt x="93460" y="63505"/>
                      <a:pt x="93460" y="63416"/>
                    </a:cubicBezTo>
                    <a:cubicBezTo>
                      <a:pt x="93460" y="63327"/>
                      <a:pt x="93371" y="63239"/>
                      <a:pt x="93371" y="63150"/>
                    </a:cubicBezTo>
                    <a:cubicBezTo>
                      <a:pt x="93282" y="63150"/>
                      <a:pt x="93193" y="63061"/>
                      <a:pt x="93105" y="62972"/>
                    </a:cubicBezTo>
                    <a:lnTo>
                      <a:pt x="78194" y="54363"/>
                    </a:lnTo>
                    <a:lnTo>
                      <a:pt x="63283" y="45754"/>
                    </a:lnTo>
                    <a:lnTo>
                      <a:pt x="48461" y="37145"/>
                    </a:lnTo>
                    <a:lnTo>
                      <a:pt x="42514" y="33772"/>
                    </a:lnTo>
                    <a:lnTo>
                      <a:pt x="50769" y="29068"/>
                    </a:lnTo>
                    <a:cubicBezTo>
                      <a:pt x="50857" y="29068"/>
                      <a:pt x="50946" y="28979"/>
                      <a:pt x="51035" y="28979"/>
                    </a:cubicBezTo>
                    <a:lnTo>
                      <a:pt x="51124" y="28979"/>
                    </a:lnTo>
                    <a:lnTo>
                      <a:pt x="68520" y="18950"/>
                    </a:lnTo>
                    <a:cubicBezTo>
                      <a:pt x="68608" y="18861"/>
                      <a:pt x="68786" y="18773"/>
                      <a:pt x="68786" y="18684"/>
                    </a:cubicBezTo>
                    <a:cubicBezTo>
                      <a:pt x="68875" y="18595"/>
                      <a:pt x="68875" y="18595"/>
                      <a:pt x="68875" y="18595"/>
                    </a:cubicBezTo>
                    <a:cubicBezTo>
                      <a:pt x="68875" y="18506"/>
                      <a:pt x="68875" y="18417"/>
                      <a:pt x="68963" y="18329"/>
                    </a:cubicBezTo>
                    <a:cubicBezTo>
                      <a:pt x="68963" y="18329"/>
                      <a:pt x="68963" y="18240"/>
                      <a:pt x="68963" y="18240"/>
                    </a:cubicBezTo>
                    <a:lnTo>
                      <a:pt x="68963" y="13802"/>
                    </a:lnTo>
                    <a:lnTo>
                      <a:pt x="68963" y="9453"/>
                    </a:lnTo>
                    <a:cubicBezTo>
                      <a:pt x="68963" y="9276"/>
                      <a:pt x="68875" y="9187"/>
                      <a:pt x="68875" y="9098"/>
                    </a:cubicBezTo>
                    <a:cubicBezTo>
                      <a:pt x="68875" y="9009"/>
                      <a:pt x="68875" y="9009"/>
                      <a:pt x="68786" y="9009"/>
                    </a:cubicBezTo>
                    <a:cubicBezTo>
                      <a:pt x="68786" y="8921"/>
                      <a:pt x="68608" y="8743"/>
                      <a:pt x="68520" y="8743"/>
                    </a:cubicBezTo>
                    <a:lnTo>
                      <a:pt x="53609" y="134"/>
                    </a:lnTo>
                    <a:cubicBezTo>
                      <a:pt x="53476" y="45"/>
                      <a:pt x="53342" y="1"/>
                      <a:pt x="53209" y="1"/>
                    </a:cubicBezTo>
                    <a:close/>
                  </a:path>
                </a:pathLst>
              </a:custGeom>
              <a:solidFill>
                <a:srgbClr val="1535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6" name="Google Shape;2406;p20"/>
            <p:cNvGrpSpPr/>
            <p:nvPr/>
          </p:nvGrpSpPr>
          <p:grpSpPr>
            <a:xfrm>
              <a:off x="6665287" y="2532427"/>
              <a:ext cx="959401" cy="1457928"/>
              <a:chOff x="6609255" y="2658893"/>
              <a:chExt cx="892300" cy="1355960"/>
            </a:xfrm>
          </p:grpSpPr>
          <p:sp>
            <p:nvSpPr>
              <p:cNvPr id="2407" name="Google Shape;2407;p20"/>
              <p:cNvSpPr/>
              <p:nvPr/>
            </p:nvSpPr>
            <p:spPr>
              <a:xfrm>
                <a:off x="7290579" y="3260161"/>
                <a:ext cx="8708" cy="9868"/>
              </a:xfrm>
              <a:custGeom>
                <a:rect b="b" l="l" r="r" t="t"/>
                <a:pathLst>
                  <a:path extrusionOk="0" h="1510" w="1333">
                    <a:moveTo>
                      <a:pt x="1" y="1"/>
                    </a:moveTo>
                    <a:lnTo>
                      <a:pt x="1" y="1510"/>
                    </a:lnTo>
                    <a:lnTo>
                      <a:pt x="1332" y="799"/>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0"/>
              <p:cNvSpPr/>
              <p:nvPr/>
            </p:nvSpPr>
            <p:spPr>
              <a:xfrm>
                <a:off x="7481930" y="3251464"/>
                <a:ext cx="8708" cy="9868"/>
              </a:xfrm>
              <a:custGeom>
                <a:rect b="b" l="l" r="r" t="t"/>
                <a:pathLst>
                  <a:path extrusionOk="0" h="1510" w="1333">
                    <a:moveTo>
                      <a:pt x="1332" y="0"/>
                    </a:moveTo>
                    <a:lnTo>
                      <a:pt x="1" y="710"/>
                    </a:lnTo>
                    <a:lnTo>
                      <a:pt x="1332" y="1509"/>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0"/>
              <p:cNvSpPr/>
              <p:nvPr/>
            </p:nvSpPr>
            <p:spPr>
              <a:xfrm>
                <a:off x="7295799" y="3271758"/>
                <a:ext cx="82917" cy="55691"/>
              </a:xfrm>
              <a:custGeom>
                <a:rect b="b" l="l" r="r" t="t"/>
                <a:pathLst>
                  <a:path extrusionOk="0" h="8522" w="12693">
                    <a:moveTo>
                      <a:pt x="2219" y="1"/>
                    </a:moveTo>
                    <a:lnTo>
                      <a:pt x="1" y="1243"/>
                    </a:lnTo>
                    <a:lnTo>
                      <a:pt x="12693" y="8521"/>
                    </a:lnTo>
                    <a:lnTo>
                      <a:pt x="12693" y="6036"/>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0"/>
              <p:cNvSpPr/>
              <p:nvPr/>
            </p:nvSpPr>
            <p:spPr>
              <a:xfrm>
                <a:off x="7444822" y="3262480"/>
                <a:ext cx="40593" cy="31329"/>
              </a:xfrm>
              <a:custGeom>
                <a:rect b="b" l="l" r="r" t="t"/>
                <a:pathLst>
                  <a:path extrusionOk="0" h="4794" w="6214">
                    <a:moveTo>
                      <a:pt x="3995" y="1"/>
                    </a:moveTo>
                    <a:lnTo>
                      <a:pt x="1" y="2308"/>
                    </a:lnTo>
                    <a:lnTo>
                      <a:pt x="1" y="4793"/>
                    </a:lnTo>
                    <a:lnTo>
                      <a:pt x="6213" y="1243"/>
                    </a:lnTo>
                    <a:lnTo>
                      <a:pt x="3995"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0"/>
              <p:cNvSpPr/>
              <p:nvPr/>
            </p:nvSpPr>
            <p:spPr>
              <a:xfrm>
                <a:off x="7386258" y="3283938"/>
                <a:ext cx="47550" cy="43510"/>
              </a:xfrm>
              <a:custGeom>
                <a:rect b="b" l="l" r="r" t="t"/>
                <a:pathLst>
                  <a:path extrusionOk="0" h="6658" w="7279">
                    <a:moveTo>
                      <a:pt x="7278" y="1"/>
                    </a:moveTo>
                    <a:lnTo>
                      <a:pt x="0" y="4172"/>
                    </a:lnTo>
                    <a:lnTo>
                      <a:pt x="0" y="6657"/>
                    </a:lnTo>
                    <a:lnTo>
                      <a:pt x="7278" y="2486"/>
                    </a:lnTo>
                    <a:lnTo>
                      <a:pt x="72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0"/>
              <p:cNvSpPr/>
              <p:nvPr/>
            </p:nvSpPr>
            <p:spPr>
              <a:xfrm>
                <a:off x="7476717" y="3256103"/>
                <a:ext cx="13921" cy="11606"/>
              </a:xfrm>
              <a:custGeom>
                <a:rect b="b" l="l" r="r" t="t"/>
                <a:pathLst>
                  <a:path extrusionOk="0" h="1776" w="2131">
                    <a:moveTo>
                      <a:pt x="799" y="0"/>
                    </a:moveTo>
                    <a:lnTo>
                      <a:pt x="0" y="533"/>
                    </a:lnTo>
                    <a:lnTo>
                      <a:pt x="2130" y="1776"/>
                    </a:lnTo>
                    <a:lnTo>
                      <a:pt x="2130" y="799"/>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0"/>
              <p:cNvSpPr/>
              <p:nvPr/>
            </p:nvSpPr>
            <p:spPr>
              <a:xfrm>
                <a:off x="7290579" y="3265381"/>
                <a:ext cx="13921" cy="11025"/>
              </a:xfrm>
              <a:custGeom>
                <a:rect b="b" l="l" r="r" t="t"/>
                <a:pathLst>
                  <a:path extrusionOk="0" h="1687" w="2131">
                    <a:moveTo>
                      <a:pt x="1332" y="0"/>
                    </a:moveTo>
                    <a:lnTo>
                      <a:pt x="1" y="711"/>
                    </a:lnTo>
                    <a:lnTo>
                      <a:pt x="1" y="1687"/>
                    </a:lnTo>
                    <a:lnTo>
                      <a:pt x="2131" y="444"/>
                    </a:lnTo>
                    <a:lnTo>
                      <a:pt x="133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0"/>
              <p:cNvSpPr/>
              <p:nvPr/>
            </p:nvSpPr>
            <p:spPr>
              <a:xfrm>
                <a:off x="7290579" y="3268282"/>
                <a:ext cx="88136" cy="59168"/>
              </a:xfrm>
              <a:custGeom>
                <a:rect b="b" l="l" r="r" t="t"/>
                <a:pathLst>
                  <a:path extrusionOk="0" h="9054" w="13492">
                    <a:moveTo>
                      <a:pt x="2131" y="0"/>
                    </a:moveTo>
                    <a:lnTo>
                      <a:pt x="1" y="1243"/>
                    </a:lnTo>
                    <a:lnTo>
                      <a:pt x="861" y="1741"/>
                    </a:lnTo>
                    <a:lnTo>
                      <a:pt x="861" y="1741"/>
                    </a:lnTo>
                    <a:lnTo>
                      <a:pt x="3018" y="533"/>
                    </a:lnTo>
                    <a:lnTo>
                      <a:pt x="2131" y="0"/>
                    </a:lnTo>
                    <a:close/>
                    <a:moveTo>
                      <a:pt x="861" y="1741"/>
                    </a:moveTo>
                    <a:lnTo>
                      <a:pt x="800" y="1775"/>
                    </a:lnTo>
                    <a:lnTo>
                      <a:pt x="13492" y="9053"/>
                    </a:lnTo>
                    <a:lnTo>
                      <a:pt x="13492" y="9053"/>
                    </a:lnTo>
                    <a:lnTo>
                      <a:pt x="861" y="174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0"/>
              <p:cNvSpPr/>
              <p:nvPr/>
            </p:nvSpPr>
            <p:spPr>
              <a:xfrm>
                <a:off x="7444822" y="3259579"/>
                <a:ext cx="45812" cy="34230"/>
              </a:xfrm>
              <a:custGeom>
                <a:rect b="b" l="l" r="r" t="t"/>
                <a:pathLst>
                  <a:path extrusionOk="0" h="5238" w="7013">
                    <a:moveTo>
                      <a:pt x="4882" y="1"/>
                    </a:moveTo>
                    <a:lnTo>
                      <a:pt x="3995" y="445"/>
                    </a:lnTo>
                    <a:lnTo>
                      <a:pt x="6213" y="1687"/>
                    </a:lnTo>
                    <a:lnTo>
                      <a:pt x="1" y="5237"/>
                    </a:lnTo>
                    <a:lnTo>
                      <a:pt x="1" y="5237"/>
                    </a:lnTo>
                    <a:lnTo>
                      <a:pt x="7012" y="1244"/>
                    </a:lnTo>
                    <a:lnTo>
                      <a:pt x="488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0"/>
              <p:cNvSpPr/>
              <p:nvPr/>
            </p:nvSpPr>
            <p:spPr>
              <a:xfrm>
                <a:off x="7352625" y="3169690"/>
                <a:ext cx="34217" cy="27852"/>
              </a:xfrm>
              <a:custGeom>
                <a:rect b="b" l="l" r="r" t="t"/>
                <a:pathLst>
                  <a:path extrusionOk="0" h="4262" w="5238">
                    <a:moveTo>
                      <a:pt x="5237" y="1"/>
                    </a:moveTo>
                    <a:lnTo>
                      <a:pt x="1" y="3019"/>
                    </a:lnTo>
                    <a:lnTo>
                      <a:pt x="2219" y="4261"/>
                    </a:lnTo>
                    <a:lnTo>
                      <a:pt x="5237" y="2486"/>
                    </a:lnTo>
                    <a:lnTo>
                      <a:pt x="5237"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0"/>
              <p:cNvSpPr/>
              <p:nvPr/>
            </p:nvSpPr>
            <p:spPr>
              <a:xfrm>
                <a:off x="7394372" y="3163313"/>
                <a:ext cx="91037" cy="58011"/>
              </a:xfrm>
              <a:custGeom>
                <a:rect b="b" l="l" r="r" t="t"/>
                <a:pathLst>
                  <a:path extrusionOk="0" h="8877" w="13936">
                    <a:moveTo>
                      <a:pt x="622" y="1"/>
                    </a:moveTo>
                    <a:lnTo>
                      <a:pt x="1" y="356"/>
                    </a:lnTo>
                    <a:lnTo>
                      <a:pt x="1" y="2841"/>
                    </a:lnTo>
                    <a:lnTo>
                      <a:pt x="267" y="2663"/>
                    </a:lnTo>
                    <a:cubicBezTo>
                      <a:pt x="400" y="2619"/>
                      <a:pt x="533" y="2597"/>
                      <a:pt x="667" y="2597"/>
                    </a:cubicBezTo>
                    <a:cubicBezTo>
                      <a:pt x="800" y="2597"/>
                      <a:pt x="933" y="2619"/>
                      <a:pt x="1066" y="2663"/>
                    </a:cubicBezTo>
                    <a:lnTo>
                      <a:pt x="11717" y="8876"/>
                    </a:lnTo>
                    <a:lnTo>
                      <a:pt x="13935" y="7634"/>
                    </a:lnTo>
                    <a:lnTo>
                      <a:pt x="62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0"/>
              <p:cNvSpPr/>
              <p:nvPr/>
            </p:nvSpPr>
            <p:spPr>
              <a:xfrm>
                <a:off x="7295799" y="3195787"/>
                <a:ext cx="60308" cy="34230"/>
              </a:xfrm>
              <a:custGeom>
                <a:rect b="b" l="l" r="r" t="t"/>
                <a:pathLst>
                  <a:path extrusionOk="0" h="5238" w="9232">
                    <a:moveTo>
                      <a:pt x="7012" y="1"/>
                    </a:moveTo>
                    <a:lnTo>
                      <a:pt x="1" y="3995"/>
                    </a:lnTo>
                    <a:lnTo>
                      <a:pt x="2219" y="5237"/>
                    </a:lnTo>
                    <a:lnTo>
                      <a:pt x="9231" y="1243"/>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0"/>
              <p:cNvSpPr/>
              <p:nvPr/>
            </p:nvSpPr>
            <p:spPr>
              <a:xfrm>
                <a:off x="7386839" y="3165633"/>
                <a:ext cx="7539" cy="20311"/>
              </a:xfrm>
              <a:custGeom>
                <a:rect b="b" l="l" r="r" t="t"/>
                <a:pathLst>
                  <a:path extrusionOk="0" h="3108" w="1154">
                    <a:moveTo>
                      <a:pt x="1154" y="1"/>
                    </a:moveTo>
                    <a:lnTo>
                      <a:pt x="0" y="622"/>
                    </a:lnTo>
                    <a:lnTo>
                      <a:pt x="0" y="3107"/>
                    </a:lnTo>
                    <a:lnTo>
                      <a:pt x="1154" y="2486"/>
                    </a:lnTo>
                    <a:lnTo>
                      <a:pt x="1154"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0"/>
              <p:cNvSpPr/>
              <p:nvPr/>
            </p:nvSpPr>
            <p:spPr>
              <a:xfrm>
                <a:off x="7320736" y="3210286"/>
                <a:ext cx="60302" cy="34230"/>
              </a:xfrm>
              <a:custGeom>
                <a:rect b="b" l="l" r="r" t="t"/>
                <a:pathLst>
                  <a:path extrusionOk="0" h="5238" w="9231">
                    <a:moveTo>
                      <a:pt x="7100" y="1"/>
                    </a:moveTo>
                    <a:lnTo>
                      <a:pt x="0" y="3995"/>
                    </a:lnTo>
                    <a:lnTo>
                      <a:pt x="2219" y="5237"/>
                    </a:lnTo>
                    <a:lnTo>
                      <a:pt x="9231" y="1243"/>
                    </a:lnTo>
                    <a:lnTo>
                      <a:pt x="7100"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0"/>
              <p:cNvSpPr/>
              <p:nvPr/>
            </p:nvSpPr>
            <p:spPr>
              <a:xfrm>
                <a:off x="7377556" y="3198688"/>
                <a:ext cx="9289" cy="10449"/>
              </a:xfrm>
              <a:custGeom>
                <a:rect b="b" l="l" r="r" t="t"/>
                <a:pathLst>
                  <a:path extrusionOk="0" h="1599" w="1422">
                    <a:moveTo>
                      <a:pt x="1421" y="1"/>
                    </a:moveTo>
                    <a:lnTo>
                      <a:pt x="1" y="799"/>
                    </a:lnTo>
                    <a:lnTo>
                      <a:pt x="1421" y="1598"/>
                    </a:lnTo>
                    <a:lnTo>
                      <a:pt x="142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0"/>
              <p:cNvSpPr/>
              <p:nvPr/>
            </p:nvSpPr>
            <p:spPr>
              <a:xfrm>
                <a:off x="7394372" y="3191730"/>
                <a:ext cx="65528" cy="43510"/>
              </a:xfrm>
              <a:custGeom>
                <a:rect b="b" l="l" r="r" t="t"/>
                <a:pathLst>
                  <a:path extrusionOk="0" h="6658" w="10031">
                    <a:moveTo>
                      <a:pt x="622" y="1"/>
                    </a:moveTo>
                    <a:lnTo>
                      <a:pt x="1" y="444"/>
                    </a:lnTo>
                    <a:lnTo>
                      <a:pt x="1" y="2930"/>
                    </a:lnTo>
                    <a:lnTo>
                      <a:pt x="267" y="2752"/>
                    </a:lnTo>
                    <a:cubicBezTo>
                      <a:pt x="400" y="2663"/>
                      <a:pt x="533" y="2619"/>
                      <a:pt x="667" y="2619"/>
                    </a:cubicBezTo>
                    <a:cubicBezTo>
                      <a:pt x="800" y="2619"/>
                      <a:pt x="933" y="2663"/>
                      <a:pt x="1066" y="2752"/>
                    </a:cubicBezTo>
                    <a:lnTo>
                      <a:pt x="7900" y="6657"/>
                    </a:lnTo>
                    <a:lnTo>
                      <a:pt x="10030" y="5415"/>
                    </a:lnTo>
                    <a:lnTo>
                      <a:pt x="62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0"/>
              <p:cNvSpPr/>
              <p:nvPr/>
            </p:nvSpPr>
            <p:spPr>
              <a:xfrm>
                <a:off x="7386839" y="3194631"/>
                <a:ext cx="7539" cy="17409"/>
              </a:xfrm>
              <a:custGeom>
                <a:rect b="b" l="l" r="r" t="t"/>
                <a:pathLst>
                  <a:path extrusionOk="0" h="2664" w="1154">
                    <a:moveTo>
                      <a:pt x="1154" y="0"/>
                    </a:moveTo>
                    <a:lnTo>
                      <a:pt x="0" y="622"/>
                    </a:lnTo>
                    <a:lnTo>
                      <a:pt x="0" y="2219"/>
                    </a:lnTo>
                    <a:lnTo>
                      <a:pt x="799" y="2663"/>
                    </a:lnTo>
                    <a:lnTo>
                      <a:pt x="1154" y="2486"/>
                    </a:lnTo>
                    <a:lnTo>
                      <a:pt x="1154"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0"/>
              <p:cNvSpPr/>
              <p:nvPr/>
            </p:nvSpPr>
            <p:spPr>
              <a:xfrm>
                <a:off x="7346248" y="3224785"/>
                <a:ext cx="81754" cy="46987"/>
              </a:xfrm>
              <a:custGeom>
                <a:rect b="b" l="l" r="r" t="t"/>
                <a:pathLst>
                  <a:path extrusionOk="0" h="7190" w="12515">
                    <a:moveTo>
                      <a:pt x="7012" y="1"/>
                    </a:moveTo>
                    <a:lnTo>
                      <a:pt x="0" y="3995"/>
                    </a:lnTo>
                    <a:lnTo>
                      <a:pt x="5503" y="7190"/>
                    </a:lnTo>
                    <a:lnTo>
                      <a:pt x="12515" y="3196"/>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0"/>
              <p:cNvSpPr/>
              <p:nvPr/>
            </p:nvSpPr>
            <p:spPr>
              <a:xfrm>
                <a:off x="7335227" y="3218408"/>
                <a:ext cx="51032" cy="29584"/>
              </a:xfrm>
              <a:custGeom>
                <a:rect b="b" l="l" r="r" t="t"/>
                <a:pathLst>
                  <a:path extrusionOk="0" h="4527" w="7812">
                    <a:moveTo>
                      <a:pt x="7013" y="0"/>
                    </a:moveTo>
                    <a:lnTo>
                      <a:pt x="1" y="3994"/>
                    </a:lnTo>
                    <a:lnTo>
                      <a:pt x="800" y="4527"/>
                    </a:lnTo>
                    <a:lnTo>
                      <a:pt x="7811" y="444"/>
                    </a:lnTo>
                    <a:lnTo>
                      <a:pt x="7013"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0"/>
              <p:cNvSpPr/>
              <p:nvPr/>
            </p:nvSpPr>
            <p:spPr>
              <a:xfrm>
                <a:off x="7394372" y="3208836"/>
                <a:ext cx="51613" cy="29878"/>
              </a:xfrm>
              <a:custGeom>
                <a:rect b="b" l="l" r="r" t="t"/>
                <a:pathLst>
                  <a:path extrusionOk="0" h="4572" w="7901">
                    <a:moveTo>
                      <a:pt x="667" y="1"/>
                    </a:moveTo>
                    <a:cubicBezTo>
                      <a:pt x="533" y="1"/>
                      <a:pt x="400" y="45"/>
                      <a:pt x="267" y="134"/>
                    </a:cubicBezTo>
                    <a:lnTo>
                      <a:pt x="1" y="312"/>
                    </a:lnTo>
                    <a:lnTo>
                      <a:pt x="1" y="667"/>
                    </a:lnTo>
                    <a:lnTo>
                      <a:pt x="445" y="1022"/>
                    </a:lnTo>
                    <a:lnTo>
                      <a:pt x="622" y="844"/>
                    </a:lnTo>
                    <a:lnTo>
                      <a:pt x="7101" y="4572"/>
                    </a:lnTo>
                    <a:lnTo>
                      <a:pt x="7900" y="4039"/>
                    </a:lnTo>
                    <a:lnTo>
                      <a:pt x="1066" y="134"/>
                    </a:lnTo>
                    <a:cubicBezTo>
                      <a:pt x="933" y="45"/>
                      <a:pt x="800" y="1"/>
                      <a:pt x="667"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0"/>
              <p:cNvSpPr/>
              <p:nvPr/>
            </p:nvSpPr>
            <p:spPr>
              <a:xfrm>
                <a:off x="7392053" y="3210868"/>
                <a:ext cx="2326" cy="2326"/>
              </a:xfrm>
              <a:custGeom>
                <a:rect b="b" l="l" r="r" t="t"/>
                <a:pathLst>
                  <a:path extrusionOk="0" h="356" w="356">
                    <a:moveTo>
                      <a:pt x="356" y="1"/>
                    </a:moveTo>
                    <a:lnTo>
                      <a:pt x="1" y="178"/>
                    </a:lnTo>
                    <a:lnTo>
                      <a:pt x="356" y="356"/>
                    </a:lnTo>
                    <a:lnTo>
                      <a:pt x="356"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0"/>
              <p:cNvSpPr/>
              <p:nvPr/>
            </p:nvSpPr>
            <p:spPr>
              <a:xfrm>
                <a:off x="7340447" y="3221309"/>
                <a:ext cx="51607" cy="29584"/>
              </a:xfrm>
              <a:custGeom>
                <a:rect b="b" l="l" r="r" t="t"/>
                <a:pathLst>
                  <a:path extrusionOk="0" h="4527" w="7900">
                    <a:moveTo>
                      <a:pt x="7012" y="0"/>
                    </a:moveTo>
                    <a:lnTo>
                      <a:pt x="1" y="4083"/>
                    </a:lnTo>
                    <a:lnTo>
                      <a:pt x="888" y="4527"/>
                    </a:lnTo>
                    <a:lnTo>
                      <a:pt x="7900" y="533"/>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0"/>
              <p:cNvSpPr/>
              <p:nvPr/>
            </p:nvSpPr>
            <p:spPr>
              <a:xfrm>
                <a:off x="7397273" y="3214350"/>
                <a:ext cx="43493" cy="24944"/>
              </a:xfrm>
              <a:custGeom>
                <a:rect b="b" l="l" r="r" t="t"/>
                <a:pathLst>
                  <a:path extrusionOk="0" h="3817" w="6658">
                    <a:moveTo>
                      <a:pt x="178" y="0"/>
                    </a:moveTo>
                    <a:lnTo>
                      <a:pt x="1" y="178"/>
                    </a:lnTo>
                    <a:lnTo>
                      <a:pt x="6391" y="3817"/>
                    </a:lnTo>
                    <a:lnTo>
                      <a:pt x="6657" y="3728"/>
                    </a:lnTo>
                    <a:lnTo>
                      <a:pt x="17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20"/>
              <p:cNvSpPr/>
              <p:nvPr/>
            </p:nvSpPr>
            <p:spPr>
              <a:xfrm>
                <a:off x="7394372" y="3180276"/>
                <a:ext cx="76541" cy="43941"/>
              </a:xfrm>
              <a:custGeom>
                <a:rect b="b" l="l" r="r" t="t"/>
                <a:pathLst>
                  <a:path extrusionOk="0" h="6724" w="11717">
                    <a:moveTo>
                      <a:pt x="667" y="1"/>
                    </a:moveTo>
                    <a:cubicBezTo>
                      <a:pt x="533" y="1"/>
                      <a:pt x="400" y="23"/>
                      <a:pt x="267" y="67"/>
                    </a:cubicBezTo>
                    <a:lnTo>
                      <a:pt x="1" y="245"/>
                    </a:lnTo>
                    <a:lnTo>
                      <a:pt x="1" y="1221"/>
                    </a:lnTo>
                    <a:lnTo>
                      <a:pt x="622" y="866"/>
                    </a:lnTo>
                    <a:lnTo>
                      <a:pt x="10918" y="6724"/>
                    </a:lnTo>
                    <a:lnTo>
                      <a:pt x="11717" y="6280"/>
                    </a:lnTo>
                    <a:lnTo>
                      <a:pt x="1066" y="67"/>
                    </a:lnTo>
                    <a:cubicBezTo>
                      <a:pt x="933" y="23"/>
                      <a:pt x="800" y="1"/>
                      <a:pt x="667" y="1"/>
                    </a:cubicBez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0"/>
              <p:cNvSpPr/>
              <p:nvPr/>
            </p:nvSpPr>
            <p:spPr>
              <a:xfrm>
                <a:off x="7310296" y="3203909"/>
                <a:ext cx="51025" cy="29584"/>
              </a:xfrm>
              <a:custGeom>
                <a:rect b="b" l="l" r="r" t="t"/>
                <a:pathLst>
                  <a:path extrusionOk="0" h="4527" w="7811">
                    <a:moveTo>
                      <a:pt x="7012" y="0"/>
                    </a:moveTo>
                    <a:lnTo>
                      <a:pt x="0" y="3994"/>
                    </a:lnTo>
                    <a:lnTo>
                      <a:pt x="799" y="4527"/>
                    </a:lnTo>
                    <a:lnTo>
                      <a:pt x="7811" y="444"/>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0"/>
              <p:cNvSpPr/>
              <p:nvPr/>
            </p:nvSpPr>
            <p:spPr>
              <a:xfrm>
                <a:off x="7367122" y="3185934"/>
                <a:ext cx="19722" cy="15083"/>
              </a:xfrm>
              <a:custGeom>
                <a:rect b="b" l="l" r="r" t="t"/>
                <a:pathLst>
                  <a:path extrusionOk="0" h="2308" w="3019">
                    <a:moveTo>
                      <a:pt x="3018" y="0"/>
                    </a:moveTo>
                    <a:lnTo>
                      <a:pt x="0" y="1775"/>
                    </a:lnTo>
                    <a:lnTo>
                      <a:pt x="799" y="2308"/>
                    </a:lnTo>
                    <a:lnTo>
                      <a:pt x="3018" y="976"/>
                    </a:lnTo>
                    <a:lnTo>
                      <a:pt x="301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20"/>
              <p:cNvSpPr/>
              <p:nvPr/>
            </p:nvSpPr>
            <p:spPr>
              <a:xfrm>
                <a:off x="7386839" y="3181870"/>
                <a:ext cx="7539" cy="10449"/>
              </a:xfrm>
              <a:custGeom>
                <a:rect b="b" l="l" r="r" t="t"/>
                <a:pathLst>
                  <a:path extrusionOk="0" h="1599" w="1154">
                    <a:moveTo>
                      <a:pt x="1154" y="1"/>
                    </a:moveTo>
                    <a:lnTo>
                      <a:pt x="0" y="622"/>
                    </a:lnTo>
                    <a:lnTo>
                      <a:pt x="0" y="1598"/>
                    </a:lnTo>
                    <a:lnTo>
                      <a:pt x="1154" y="977"/>
                    </a:lnTo>
                    <a:lnTo>
                      <a:pt x="1154"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20"/>
              <p:cNvSpPr/>
              <p:nvPr/>
            </p:nvSpPr>
            <p:spPr>
              <a:xfrm>
                <a:off x="7372342" y="3192311"/>
                <a:ext cx="14502" cy="11606"/>
              </a:xfrm>
              <a:custGeom>
                <a:rect b="b" l="l" r="r" t="t"/>
                <a:pathLst>
                  <a:path extrusionOk="0" h="1776" w="2220">
                    <a:moveTo>
                      <a:pt x="2219" y="0"/>
                    </a:moveTo>
                    <a:lnTo>
                      <a:pt x="0" y="1332"/>
                    </a:lnTo>
                    <a:lnTo>
                      <a:pt x="799" y="1775"/>
                    </a:lnTo>
                    <a:lnTo>
                      <a:pt x="2219" y="977"/>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0"/>
              <p:cNvSpPr/>
              <p:nvPr/>
            </p:nvSpPr>
            <p:spPr>
              <a:xfrm>
                <a:off x="7315516" y="3206810"/>
                <a:ext cx="51607" cy="29584"/>
              </a:xfrm>
              <a:custGeom>
                <a:rect b="b" l="l" r="r" t="t"/>
                <a:pathLst>
                  <a:path extrusionOk="0" h="4527" w="7900">
                    <a:moveTo>
                      <a:pt x="7012" y="0"/>
                    </a:moveTo>
                    <a:lnTo>
                      <a:pt x="0" y="4083"/>
                    </a:lnTo>
                    <a:lnTo>
                      <a:pt x="799" y="4527"/>
                    </a:lnTo>
                    <a:lnTo>
                      <a:pt x="7899" y="533"/>
                    </a:lnTo>
                    <a:lnTo>
                      <a:pt x="701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0"/>
              <p:cNvSpPr/>
              <p:nvPr/>
            </p:nvSpPr>
            <p:spPr>
              <a:xfrm>
                <a:off x="7394372" y="3185934"/>
                <a:ext cx="71322" cy="41184"/>
              </a:xfrm>
              <a:custGeom>
                <a:rect b="b" l="l" r="r" t="t"/>
                <a:pathLst>
                  <a:path extrusionOk="0" h="6302" w="10918">
                    <a:moveTo>
                      <a:pt x="622" y="0"/>
                    </a:moveTo>
                    <a:lnTo>
                      <a:pt x="1" y="355"/>
                    </a:lnTo>
                    <a:lnTo>
                      <a:pt x="1" y="1331"/>
                    </a:lnTo>
                    <a:lnTo>
                      <a:pt x="622" y="888"/>
                    </a:lnTo>
                    <a:lnTo>
                      <a:pt x="10030" y="6302"/>
                    </a:lnTo>
                    <a:lnTo>
                      <a:pt x="10918" y="5858"/>
                    </a:lnTo>
                    <a:lnTo>
                      <a:pt x="622"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0"/>
              <p:cNvSpPr/>
              <p:nvPr/>
            </p:nvSpPr>
            <p:spPr>
              <a:xfrm>
                <a:off x="7386839" y="3188254"/>
                <a:ext cx="7539" cy="10443"/>
              </a:xfrm>
              <a:custGeom>
                <a:rect b="b" l="l" r="r" t="t"/>
                <a:pathLst>
                  <a:path extrusionOk="0" h="1598" w="1154">
                    <a:moveTo>
                      <a:pt x="1154" y="0"/>
                    </a:moveTo>
                    <a:lnTo>
                      <a:pt x="0" y="621"/>
                    </a:lnTo>
                    <a:lnTo>
                      <a:pt x="0" y="1598"/>
                    </a:lnTo>
                    <a:lnTo>
                      <a:pt x="1154" y="976"/>
                    </a:lnTo>
                    <a:lnTo>
                      <a:pt x="1154"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0"/>
              <p:cNvSpPr/>
              <p:nvPr/>
            </p:nvSpPr>
            <p:spPr>
              <a:xfrm>
                <a:off x="7481930" y="3222466"/>
                <a:ext cx="8708" cy="9868"/>
              </a:xfrm>
              <a:custGeom>
                <a:rect b="b" l="l" r="r" t="t"/>
                <a:pathLst>
                  <a:path extrusionOk="0" h="1510" w="1333">
                    <a:moveTo>
                      <a:pt x="1332" y="1"/>
                    </a:moveTo>
                    <a:lnTo>
                      <a:pt x="1" y="799"/>
                    </a:lnTo>
                    <a:lnTo>
                      <a:pt x="1332" y="1509"/>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0"/>
              <p:cNvSpPr/>
              <p:nvPr/>
            </p:nvSpPr>
            <p:spPr>
              <a:xfrm>
                <a:off x="7290579" y="3231163"/>
                <a:ext cx="8708" cy="10449"/>
              </a:xfrm>
              <a:custGeom>
                <a:rect b="b" l="l" r="r" t="t"/>
                <a:pathLst>
                  <a:path extrusionOk="0" h="1599" w="1333">
                    <a:moveTo>
                      <a:pt x="1" y="1"/>
                    </a:moveTo>
                    <a:lnTo>
                      <a:pt x="1" y="1599"/>
                    </a:lnTo>
                    <a:lnTo>
                      <a:pt x="1332" y="800"/>
                    </a:lnTo>
                    <a:lnTo>
                      <a:pt x="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0"/>
              <p:cNvSpPr/>
              <p:nvPr/>
            </p:nvSpPr>
            <p:spPr>
              <a:xfrm>
                <a:off x="7457000" y="3233482"/>
                <a:ext cx="28416" cy="16253"/>
              </a:xfrm>
              <a:custGeom>
                <a:rect b="b" l="l" r="r" t="t"/>
                <a:pathLst>
                  <a:path extrusionOk="0" h="2487" w="4350">
                    <a:moveTo>
                      <a:pt x="2131" y="1"/>
                    </a:moveTo>
                    <a:lnTo>
                      <a:pt x="0" y="1244"/>
                    </a:lnTo>
                    <a:lnTo>
                      <a:pt x="2131" y="2486"/>
                    </a:lnTo>
                    <a:lnTo>
                      <a:pt x="4349" y="1244"/>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0"/>
              <p:cNvSpPr/>
              <p:nvPr/>
            </p:nvSpPr>
            <p:spPr>
              <a:xfrm>
                <a:off x="7295799" y="3242767"/>
                <a:ext cx="28416" cy="16246"/>
              </a:xfrm>
              <a:custGeom>
                <a:rect b="b" l="l" r="r" t="t"/>
                <a:pathLst>
                  <a:path extrusionOk="0" h="2486" w="4350">
                    <a:moveTo>
                      <a:pt x="2219" y="0"/>
                    </a:moveTo>
                    <a:lnTo>
                      <a:pt x="1" y="1243"/>
                    </a:lnTo>
                    <a:lnTo>
                      <a:pt x="2219" y="2485"/>
                    </a:lnTo>
                    <a:lnTo>
                      <a:pt x="4350" y="1243"/>
                    </a:lnTo>
                    <a:lnTo>
                      <a:pt x="221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0"/>
              <p:cNvSpPr/>
              <p:nvPr/>
            </p:nvSpPr>
            <p:spPr>
              <a:xfrm>
                <a:off x="7387996" y="3254940"/>
                <a:ext cx="45812" cy="42928"/>
              </a:xfrm>
              <a:custGeom>
                <a:rect b="b" l="l" r="r" t="t"/>
                <a:pathLst>
                  <a:path extrusionOk="0" h="6569" w="7013">
                    <a:moveTo>
                      <a:pt x="7012" y="1"/>
                    </a:moveTo>
                    <a:lnTo>
                      <a:pt x="1" y="4084"/>
                    </a:lnTo>
                    <a:lnTo>
                      <a:pt x="1" y="6569"/>
                    </a:lnTo>
                    <a:lnTo>
                      <a:pt x="7012" y="2486"/>
                    </a:lnTo>
                    <a:lnTo>
                      <a:pt x="701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20"/>
              <p:cNvSpPr/>
              <p:nvPr/>
            </p:nvSpPr>
            <p:spPr>
              <a:xfrm>
                <a:off x="7320736" y="3257259"/>
                <a:ext cx="56245" cy="40608"/>
              </a:xfrm>
              <a:custGeom>
                <a:rect b="b" l="l" r="r" t="t"/>
                <a:pathLst>
                  <a:path extrusionOk="0" h="6214" w="8610">
                    <a:moveTo>
                      <a:pt x="2219" y="1"/>
                    </a:moveTo>
                    <a:lnTo>
                      <a:pt x="0" y="1243"/>
                    </a:lnTo>
                    <a:lnTo>
                      <a:pt x="8609" y="6214"/>
                    </a:lnTo>
                    <a:lnTo>
                      <a:pt x="8609" y="3729"/>
                    </a:lnTo>
                    <a:lnTo>
                      <a:pt x="2219"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0"/>
              <p:cNvSpPr/>
              <p:nvPr/>
            </p:nvSpPr>
            <p:spPr>
              <a:xfrm>
                <a:off x="7444822" y="3247981"/>
                <a:ext cx="15084" cy="17409"/>
              </a:xfrm>
              <a:custGeom>
                <a:rect b="b" l="l" r="r" t="t"/>
                <a:pathLst>
                  <a:path extrusionOk="0" h="2664" w="2309">
                    <a:moveTo>
                      <a:pt x="178" y="1"/>
                    </a:moveTo>
                    <a:lnTo>
                      <a:pt x="1" y="90"/>
                    </a:lnTo>
                    <a:lnTo>
                      <a:pt x="1" y="2663"/>
                    </a:lnTo>
                    <a:lnTo>
                      <a:pt x="2308" y="1243"/>
                    </a:lnTo>
                    <a:lnTo>
                      <a:pt x="17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0"/>
              <p:cNvSpPr/>
              <p:nvPr/>
            </p:nvSpPr>
            <p:spPr>
              <a:xfrm>
                <a:off x="7310296" y="3250882"/>
                <a:ext cx="19140" cy="11606"/>
              </a:xfrm>
              <a:custGeom>
                <a:rect b="b" l="l" r="r" t="t"/>
                <a:pathLst>
                  <a:path extrusionOk="0" h="1776" w="2930">
                    <a:moveTo>
                      <a:pt x="2131" y="1"/>
                    </a:moveTo>
                    <a:lnTo>
                      <a:pt x="0" y="1243"/>
                    </a:lnTo>
                    <a:lnTo>
                      <a:pt x="799" y="1776"/>
                    </a:lnTo>
                    <a:lnTo>
                      <a:pt x="2929" y="533"/>
                    </a:lnTo>
                    <a:lnTo>
                      <a:pt x="2131"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0"/>
              <p:cNvSpPr/>
              <p:nvPr/>
            </p:nvSpPr>
            <p:spPr>
              <a:xfrm>
                <a:off x="7451198" y="3241604"/>
                <a:ext cx="19722" cy="11606"/>
              </a:xfrm>
              <a:custGeom>
                <a:rect b="b" l="l" r="r" t="t"/>
                <a:pathLst>
                  <a:path extrusionOk="0" h="1776" w="3019">
                    <a:moveTo>
                      <a:pt x="888" y="1"/>
                    </a:moveTo>
                    <a:lnTo>
                      <a:pt x="1" y="533"/>
                    </a:lnTo>
                    <a:lnTo>
                      <a:pt x="2220" y="1776"/>
                    </a:lnTo>
                    <a:lnTo>
                      <a:pt x="3019" y="1243"/>
                    </a:lnTo>
                    <a:lnTo>
                      <a:pt x="88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0"/>
              <p:cNvSpPr/>
              <p:nvPr/>
            </p:nvSpPr>
            <p:spPr>
              <a:xfrm>
                <a:off x="7445985" y="3245087"/>
                <a:ext cx="19715" cy="11025"/>
              </a:xfrm>
              <a:custGeom>
                <a:rect b="b" l="l" r="r" t="t"/>
                <a:pathLst>
                  <a:path extrusionOk="0" h="1687" w="3018">
                    <a:moveTo>
                      <a:pt x="799" y="0"/>
                    </a:moveTo>
                    <a:lnTo>
                      <a:pt x="0" y="444"/>
                    </a:lnTo>
                    <a:lnTo>
                      <a:pt x="2130" y="1686"/>
                    </a:lnTo>
                    <a:lnTo>
                      <a:pt x="3018" y="1243"/>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0"/>
              <p:cNvSpPr/>
              <p:nvPr/>
            </p:nvSpPr>
            <p:spPr>
              <a:xfrm>
                <a:off x="7315516" y="3254365"/>
                <a:ext cx="19715" cy="11025"/>
              </a:xfrm>
              <a:custGeom>
                <a:rect b="b" l="l" r="r" t="t"/>
                <a:pathLst>
                  <a:path extrusionOk="0" h="1687" w="3018">
                    <a:moveTo>
                      <a:pt x="2130" y="0"/>
                    </a:moveTo>
                    <a:lnTo>
                      <a:pt x="0" y="1243"/>
                    </a:lnTo>
                    <a:lnTo>
                      <a:pt x="799" y="1686"/>
                    </a:lnTo>
                    <a:lnTo>
                      <a:pt x="3018" y="444"/>
                    </a:lnTo>
                    <a:lnTo>
                      <a:pt x="2130"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0"/>
              <p:cNvSpPr/>
              <p:nvPr/>
            </p:nvSpPr>
            <p:spPr>
              <a:xfrm>
                <a:off x="7290579" y="3236383"/>
                <a:ext cx="13921" cy="11606"/>
              </a:xfrm>
              <a:custGeom>
                <a:rect b="b" l="l" r="r" t="t"/>
                <a:pathLst>
                  <a:path extrusionOk="0" h="1776" w="2131">
                    <a:moveTo>
                      <a:pt x="1332" y="1"/>
                    </a:moveTo>
                    <a:lnTo>
                      <a:pt x="1" y="800"/>
                    </a:lnTo>
                    <a:lnTo>
                      <a:pt x="1" y="1776"/>
                    </a:lnTo>
                    <a:lnTo>
                      <a:pt x="2131" y="533"/>
                    </a:lnTo>
                    <a:lnTo>
                      <a:pt x="1332"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0"/>
              <p:cNvSpPr/>
              <p:nvPr/>
            </p:nvSpPr>
            <p:spPr>
              <a:xfrm>
                <a:off x="7476717" y="3227686"/>
                <a:ext cx="13921" cy="11025"/>
              </a:xfrm>
              <a:custGeom>
                <a:rect b="b" l="l" r="r" t="t"/>
                <a:pathLst>
                  <a:path extrusionOk="0" h="1687" w="2131">
                    <a:moveTo>
                      <a:pt x="799" y="0"/>
                    </a:moveTo>
                    <a:lnTo>
                      <a:pt x="0" y="444"/>
                    </a:lnTo>
                    <a:lnTo>
                      <a:pt x="2130" y="1687"/>
                    </a:lnTo>
                    <a:lnTo>
                      <a:pt x="2130" y="710"/>
                    </a:lnTo>
                    <a:lnTo>
                      <a:pt x="799"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0"/>
              <p:cNvSpPr/>
              <p:nvPr/>
            </p:nvSpPr>
            <p:spPr>
              <a:xfrm>
                <a:off x="7470915" y="3230588"/>
                <a:ext cx="19722" cy="11025"/>
              </a:xfrm>
              <a:custGeom>
                <a:rect b="b" l="l" r="r" t="t"/>
                <a:pathLst>
                  <a:path extrusionOk="0" h="1687" w="3019">
                    <a:moveTo>
                      <a:pt x="888" y="0"/>
                    </a:moveTo>
                    <a:lnTo>
                      <a:pt x="1" y="444"/>
                    </a:lnTo>
                    <a:lnTo>
                      <a:pt x="2219" y="1687"/>
                    </a:lnTo>
                    <a:lnTo>
                      <a:pt x="3018" y="1243"/>
                    </a:lnTo>
                    <a:lnTo>
                      <a:pt x="888"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0"/>
              <p:cNvSpPr/>
              <p:nvPr/>
            </p:nvSpPr>
            <p:spPr>
              <a:xfrm>
                <a:off x="7290579" y="3239866"/>
                <a:ext cx="19722" cy="11025"/>
              </a:xfrm>
              <a:custGeom>
                <a:rect b="b" l="l" r="r" t="t"/>
                <a:pathLst>
                  <a:path extrusionOk="0" h="1687" w="3019">
                    <a:moveTo>
                      <a:pt x="2131" y="0"/>
                    </a:moveTo>
                    <a:lnTo>
                      <a:pt x="1" y="1243"/>
                    </a:lnTo>
                    <a:lnTo>
                      <a:pt x="800" y="1687"/>
                    </a:lnTo>
                    <a:lnTo>
                      <a:pt x="3018" y="444"/>
                    </a:lnTo>
                    <a:lnTo>
                      <a:pt x="2131" y="0"/>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0"/>
              <p:cNvSpPr/>
              <p:nvPr/>
            </p:nvSpPr>
            <p:spPr>
              <a:xfrm>
                <a:off x="7470915" y="3238703"/>
                <a:ext cx="19722" cy="11031"/>
              </a:xfrm>
              <a:custGeom>
                <a:rect b="b" l="l" r="r" t="t"/>
                <a:pathLst>
                  <a:path extrusionOk="0" h="1688" w="3019">
                    <a:moveTo>
                      <a:pt x="3018" y="1"/>
                    </a:moveTo>
                    <a:lnTo>
                      <a:pt x="2219" y="445"/>
                    </a:lnTo>
                    <a:lnTo>
                      <a:pt x="1" y="1687"/>
                    </a:lnTo>
                    <a:lnTo>
                      <a:pt x="1" y="1687"/>
                    </a:lnTo>
                    <a:lnTo>
                      <a:pt x="3018" y="1"/>
                    </a:lnTo>
                    <a:close/>
                  </a:path>
                </a:pathLst>
              </a:custGeom>
              <a:solidFill>
                <a:srgbClr val="DFE0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0"/>
              <p:cNvSpPr/>
              <p:nvPr/>
            </p:nvSpPr>
            <p:spPr>
              <a:xfrm>
                <a:off x="6609255" y="2658893"/>
                <a:ext cx="892300" cy="1355960"/>
              </a:xfrm>
              <a:custGeom>
                <a:rect b="b" l="l" r="r" t="t"/>
                <a:pathLst>
                  <a:path extrusionOk="0" h="207492" w="136594">
                    <a:moveTo>
                      <a:pt x="120174" y="3356"/>
                    </a:moveTo>
                    <a:lnTo>
                      <a:pt x="124079" y="9746"/>
                    </a:lnTo>
                    <a:lnTo>
                      <a:pt x="120174" y="7438"/>
                    </a:lnTo>
                    <a:lnTo>
                      <a:pt x="120174" y="3356"/>
                    </a:lnTo>
                    <a:close/>
                    <a:moveTo>
                      <a:pt x="119020" y="3356"/>
                    </a:moveTo>
                    <a:lnTo>
                      <a:pt x="119020" y="7616"/>
                    </a:lnTo>
                    <a:lnTo>
                      <a:pt x="115026" y="9924"/>
                    </a:lnTo>
                    <a:lnTo>
                      <a:pt x="119020" y="3356"/>
                    </a:lnTo>
                    <a:close/>
                    <a:moveTo>
                      <a:pt x="117955" y="3001"/>
                    </a:moveTo>
                    <a:lnTo>
                      <a:pt x="112985" y="11077"/>
                    </a:lnTo>
                    <a:lnTo>
                      <a:pt x="110855" y="12320"/>
                    </a:lnTo>
                    <a:lnTo>
                      <a:pt x="108458" y="8415"/>
                    </a:lnTo>
                    <a:lnTo>
                      <a:pt x="117955" y="3001"/>
                    </a:lnTo>
                    <a:close/>
                    <a:moveTo>
                      <a:pt x="108281" y="10190"/>
                    </a:moveTo>
                    <a:lnTo>
                      <a:pt x="109878" y="12852"/>
                    </a:lnTo>
                    <a:lnTo>
                      <a:pt x="108281" y="13740"/>
                    </a:lnTo>
                    <a:lnTo>
                      <a:pt x="108281" y="10190"/>
                    </a:lnTo>
                    <a:close/>
                    <a:moveTo>
                      <a:pt x="119020" y="8858"/>
                    </a:moveTo>
                    <a:lnTo>
                      <a:pt x="119020" y="13207"/>
                    </a:lnTo>
                    <a:lnTo>
                      <a:pt x="119020" y="13917"/>
                    </a:lnTo>
                    <a:lnTo>
                      <a:pt x="114671" y="11344"/>
                    </a:lnTo>
                    <a:lnTo>
                      <a:pt x="119020" y="8858"/>
                    </a:lnTo>
                    <a:close/>
                    <a:moveTo>
                      <a:pt x="120174" y="8770"/>
                    </a:moveTo>
                    <a:lnTo>
                      <a:pt x="124878" y="11521"/>
                    </a:lnTo>
                    <a:lnTo>
                      <a:pt x="120174" y="14184"/>
                    </a:lnTo>
                    <a:lnTo>
                      <a:pt x="120174" y="13207"/>
                    </a:lnTo>
                    <a:lnTo>
                      <a:pt x="120174" y="8770"/>
                    </a:lnTo>
                    <a:close/>
                    <a:moveTo>
                      <a:pt x="110500" y="13740"/>
                    </a:moveTo>
                    <a:lnTo>
                      <a:pt x="112186" y="16580"/>
                    </a:lnTo>
                    <a:lnTo>
                      <a:pt x="108902" y="14716"/>
                    </a:lnTo>
                    <a:lnTo>
                      <a:pt x="110500" y="13740"/>
                    </a:lnTo>
                    <a:close/>
                    <a:moveTo>
                      <a:pt x="107127" y="10190"/>
                    </a:moveTo>
                    <a:lnTo>
                      <a:pt x="107127" y="14450"/>
                    </a:lnTo>
                    <a:lnTo>
                      <a:pt x="103133" y="16758"/>
                    </a:lnTo>
                    <a:lnTo>
                      <a:pt x="107127" y="10190"/>
                    </a:lnTo>
                    <a:close/>
                    <a:moveTo>
                      <a:pt x="113517" y="12054"/>
                    </a:moveTo>
                    <a:lnTo>
                      <a:pt x="118754" y="14983"/>
                    </a:lnTo>
                    <a:lnTo>
                      <a:pt x="114139" y="17645"/>
                    </a:lnTo>
                    <a:lnTo>
                      <a:pt x="111476" y="13207"/>
                    </a:lnTo>
                    <a:lnTo>
                      <a:pt x="113517" y="12054"/>
                    </a:lnTo>
                    <a:close/>
                    <a:moveTo>
                      <a:pt x="106062" y="9835"/>
                    </a:moveTo>
                    <a:lnTo>
                      <a:pt x="101092" y="17911"/>
                    </a:lnTo>
                    <a:lnTo>
                      <a:pt x="98962" y="19154"/>
                    </a:lnTo>
                    <a:lnTo>
                      <a:pt x="96654" y="15338"/>
                    </a:lnTo>
                    <a:lnTo>
                      <a:pt x="106062" y="9835"/>
                    </a:lnTo>
                    <a:close/>
                    <a:moveTo>
                      <a:pt x="96388" y="17024"/>
                    </a:moveTo>
                    <a:lnTo>
                      <a:pt x="98074" y="19687"/>
                    </a:lnTo>
                    <a:lnTo>
                      <a:pt x="96388" y="20574"/>
                    </a:lnTo>
                    <a:lnTo>
                      <a:pt x="96388" y="17024"/>
                    </a:lnTo>
                    <a:close/>
                    <a:moveTo>
                      <a:pt x="107127" y="15693"/>
                    </a:moveTo>
                    <a:lnTo>
                      <a:pt x="107127" y="20752"/>
                    </a:lnTo>
                    <a:lnTo>
                      <a:pt x="102778" y="18266"/>
                    </a:lnTo>
                    <a:lnTo>
                      <a:pt x="107127" y="15693"/>
                    </a:lnTo>
                    <a:close/>
                    <a:moveTo>
                      <a:pt x="108281" y="15604"/>
                    </a:moveTo>
                    <a:lnTo>
                      <a:pt x="112985" y="18355"/>
                    </a:lnTo>
                    <a:lnTo>
                      <a:pt x="108281" y="21018"/>
                    </a:lnTo>
                    <a:lnTo>
                      <a:pt x="108281" y="15604"/>
                    </a:lnTo>
                    <a:close/>
                    <a:moveTo>
                      <a:pt x="98606" y="20574"/>
                    </a:moveTo>
                    <a:lnTo>
                      <a:pt x="100382" y="23414"/>
                    </a:lnTo>
                    <a:lnTo>
                      <a:pt x="97009" y="21550"/>
                    </a:lnTo>
                    <a:lnTo>
                      <a:pt x="98606" y="20574"/>
                    </a:lnTo>
                    <a:close/>
                    <a:moveTo>
                      <a:pt x="95323" y="17024"/>
                    </a:moveTo>
                    <a:lnTo>
                      <a:pt x="95323" y="21284"/>
                    </a:lnTo>
                    <a:lnTo>
                      <a:pt x="91329" y="23503"/>
                    </a:lnTo>
                    <a:lnTo>
                      <a:pt x="95323" y="17024"/>
                    </a:lnTo>
                    <a:close/>
                    <a:moveTo>
                      <a:pt x="101624" y="18888"/>
                    </a:moveTo>
                    <a:lnTo>
                      <a:pt x="106861" y="21817"/>
                    </a:lnTo>
                    <a:lnTo>
                      <a:pt x="102334" y="24479"/>
                    </a:lnTo>
                    <a:lnTo>
                      <a:pt x="99583" y="20042"/>
                    </a:lnTo>
                    <a:lnTo>
                      <a:pt x="101624" y="18888"/>
                    </a:lnTo>
                    <a:close/>
                    <a:moveTo>
                      <a:pt x="94258" y="16669"/>
                    </a:moveTo>
                    <a:lnTo>
                      <a:pt x="89287" y="24746"/>
                    </a:lnTo>
                    <a:lnTo>
                      <a:pt x="87157" y="25988"/>
                    </a:lnTo>
                    <a:lnTo>
                      <a:pt x="84761" y="22172"/>
                    </a:lnTo>
                    <a:lnTo>
                      <a:pt x="94258" y="16669"/>
                    </a:lnTo>
                    <a:close/>
                    <a:moveTo>
                      <a:pt x="84583" y="23947"/>
                    </a:moveTo>
                    <a:lnTo>
                      <a:pt x="86181" y="26521"/>
                    </a:lnTo>
                    <a:lnTo>
                      <a:pt x="84583" y="27408"/>
                    </a:lnTo>
                    <a:lnTo>
                      <a:pt x="84583" y="23947"/>
                    </a:lnTo>
                    <a:close/>
                    <a:moveTo>
                      <a:pt x="95323" y="22527"/>
                    </a:moveTo>
                    <a:lnTo>
                      <a:pt x="95323" y="27586"/>
                    </a:lnTo>
                    <a:lnTo>
                      <a:pt x="90885" y="25101"/>
                    </a:lnTo>
                    <a:lnTo>
                      <a:pt x="95323" y="22527"/>
                    </a:lnTo>
                    <a:close/>
                    <a:moveTo>
                      <a:pt x="96388" y="22438"/>
                    </a:moveTo>
                    <a:lnTo>
                      <a:pt x="101092" y="25189"/>
                    </a:lnTo>
                    <a:lnTo>
                      <a:pt x="96388" y="27852"/>
                    </a:lnTo>
                    <a:lnTo>
                      <a:pt x="96388" y="22438"/>
                    </a:lnTo>
                    <a:close/>
                    <a:moveTo>
                      <a:pt x="83429" y="23947"/>
                    </a:moveTo>
                    <a:lnTo>
                      <a:pt x="83429" y="28030"/>
                    </a:lnTo>
                    <a:lnTo>
                      <a:pt x="79435" y="30337"/>
                    </a:lnTo>
                    <a:lnTo>
                      <a:pt x="83429" y="23947"/>
                    </a:lnTo>
                    <a:close/>
                    <a:moveTo>
                      <a:pt x="86713" y="27497"/>
                    </a:moveTo>
                    <a:lnTo>
                      <a:pt x="88488" y="30337"/>
                    </a:lnTo>
                    <a:lnTo>
                      <a:pt x="85116" y="28385"/>
                    </a:lnTo>
                    <a:lnTo>
                      <a:pt x="86713" y="27497"/>
                    </a:lnTo>
                    <a:close/>
                    <a:moveTo>
                      <a:pt x="89820" y="25722"/>
                    </a:moveTo>
                    <a:lnTo>
                      <a:pt x="94968" y="28740"/>
                    </a:lnTo>
                    <a:lnTo>
                      <a:pt x="90441" y="31313"/>
                    </a:lnTo>
                    <a:lnTo>
                      <a:pt x="87690" y="26876"/>
                    </a:lnTo>
                    <a:lnTo>
                      <a:pt x="89820" y="25722"/>
                    </a:lnTo>
                    <a:close/>
                    <a:moveTo>
                      <a:pt x="82364" y="23503"/>
                    </a:moveTo>
                    <a:lnTo>
                      <a:pt x="77483" y="31491"/>
                    </a:lnTo>
                    <a:lnTo>
                      <a:pt x="75264" y="32822"/>
                    </a:lnTo>
                    <a:lnTo>
                      <a:pt x="72956" y="29006"/>
                    </a:lnTo>
                    <a:lnTo>
                      <a:pt x="82364" y="23503"/>
                    </a:lnTo>
                    <a:close/>
                    <a:moveTo>
                      <a:pt x="72690" y="30781"/>
                    </a:moveTo>
                    <a:lnTo>
                      <a:pt x="74288" y="33355"/>
                    </a:lnTo>
                    <a:lnTo>
                      <a:pt x="72690" y="34242"/>
                    </a:lnTo>
                    <a:lnTo>
                      <a:pt x="72690" y="30781"/>
                    </a:lnTo>
                    <a:close/>
                    <a:moveTo>
                      <a:pt x="83429" y="29361"/>
                    </a:moveTo>
                    <a:lnTo>
                      <a:pt x="83429" y="34509"/>
                    </a:lnTo>
                    <a:lnTo>
                      <a:pt x="78992" y="31935"/>
                    </a:lnTo>
                    <a:lnTo>
                      <a:pt x="83429" y="29361"/>
                    </a:lnTo>
                    <a:close/>
                    <a:moveTo>
                      <a:pt x="84583" y="29272"/>
                    </a:moveTo>
                    <a:lnTo>
                      <a:pt x="89198" y="32023"/>
                    </a:lnTo>
                    <a:lnTo>
                      <a:pt x="84583" y="34686"/>
                    </a:lnTo>
                    <a:lnTo>
                      <a:pt x="84583" y="29272"/>
                    </a:lnTo>
                    <a:close/>
                    <a:moveTo>
                      <a:pt x="71625" y="30781"/>
                    </a:moveTo>
                    <a:lnTo>
                      <a:pt x="71625" y="34864"/>
                    </a:lnTo>
                    <a:lnTo>
                      <a:pt x="67631" y="37171"/>
                    </a:lnTo>
                    <a:lnTo>
                      <a:pt x="71625" y="30781"/>
                    </a:lnTo>
                    <a:close/>
                    <a:moveTo>
                      <a:pt x="74909" y="34331"/>
                    </a:moveTo>
                    <a:lnTo>
                      <a:pt x="76684" y="37171"/>
                    </a:lnTo>
                    <a:lnTo>
                      <a:pt x="73223" y="35219"/>
                    </a:lnTo>
                    <a:lnTo>
                      <a:pt x="74909" y="34331"/>
                    </a:lnTo>
                    <a:close/>
                    <a:moveTo>
                      <a:pt x="77927" y="32556"/>
                    </a:moveTo>
                    <a:lnTo>
                      <a:pt x="83074" y="35574"/>
                    </a:lnTo>
                    <a:lnTo>
                      <a:pt x="78548" y="38148"/>
                    </a:lnTo>
                    <a:lnTo>
                      <a:pt x="75797" y="33710"/>
                    </a:lnTo>
                    <a:lnTo>
                      <a:pt x="77927" y="32556"/>
                    </a:lnTo>
                    <a:close/>
                    <a:moveTo>
                      <a:pt x="70471" y="30426"/>
                    </a:moveTo>
                    <a:lnTo>
                      <a:pt x="65590" y="38325"/>
                    </a:lnTo>
                    <a:lnTo>
                      <a:pt x="63371" y="39656"/>
                    </a:lnTo>
                    <a:lnTo>
                      <a:pt x="61063" y="35840"/>
                    </a:lnTo>
                    <a:lnTo>
                      <a:pt x="70471" y="30426"/>
                    </a:lnTo>
                    <a:close/>
                    <a:moveTo>
                      <a:pt x="60797" y="37615"/>
                    </a:moveTo>
                    <a:lnTo>
                      <a:pt x="62395" y="40189"/>
                    </a:lnTo>
                    <a:lnTo>
                      <a:pt x="60797" y="41076"/>
                    </a:lnTo>
                    <a:lnTo>
                      <a:pt x="60797" y="37615"/>
                    </a:lnTo>
                    <a:close/>
                    <a:moveTo>
                      <a:pt x="71625" y="36195"/>
                    </a:moveTo>
                    <a:lnTo>
                      <a:pt x="71625" y="41343"/>
                    </a:lnTo>
                    <a:lnTo>
                      <a:pt x="67099" y="38769"/>
                    </a:lnTo>
                    <a:lnTo>
                      <a:pt x="71625" y="36195"/>
                    </a:lnTo>
                    <a:close/>
                    <a:moveTo>
                      <a:pt x="72690" y="36195"/>
                    </a:moveTo>
                    <a:lnTo>
                      <a:pt x="77394" y="38858"/>
                    </a:lnTo>
                    <a:lnTo>
                      <a:pt x="72690" y="41520"/>
                    </a:lnTo>
                    <a:lnTo>
                      <a:pt x="72690" y="36195"/>
                    </a:lnTo>
                    <a:close/>
                    <a:moveTo>
                      <a:pt x="59732" y="37615"/>
                    </a:moveTo>
                    <a:lnTo>
                      <a:pt x="59732" y="41698"/>
                    </a:lnTo>
                    <a:lnTo>
                      <a:pt x="55827" y="44005"/>
                    </a:lnTo>
                    <a:lnTo>
                      <a:pt x="59732" y="37615"/>
                    </a:lnTo>
                    <a:close/>
                    <a:moveTo>
                      <a:pt x="63016" y="41165"/>
                    </a:moveTo>
                    <a:lnTo>
                      <a:pt x="64791" y="44005"/>
                    </a:lnTo>
                    <a:lnTo>
                      <a:pt x="61418" y="42053"/>
                    </a:lnTo>
                    <a:lnTo>
                      <a:pt x="63016" y="41165"/>
                    </a:lnTo>
                    <a:close/>
                    <a:moveTo>
                      <a:pt x="66034" y="39390"/>
                    </a:moveTo>
                    <a:lnTo>
                      <a:pt x="71270" y="42408"/>
                    </a:lnTo>
                    <a:lnTo>
                      <a:pt x="66655" y="44982"/>
                    </a:lnTo>
                    <a:lnTo>
                      <a:pt x="63992" y="40544"/>
                    </a:lnTo>
                    <a:lnTo>
                      <a:pt x="66034" y="39390"/>
                    </a:lnTo>
                    <a:close/>
                    <a:moveTo>
                      <a:pt x="116624" y="2468"/>
                    </a:moveTo>
                    <a:lnTo>
                      <a:pt x="48105" y="42053"/>
                    </a:lnTo>
                    <a:cubicBezTo>
                      <a:pt x="48105" y="42053"/>
                      <a:pt x="48016" y="42142"/>
                      <a:pt x="47928" y="42230"/>
                    </a:cubicBezTo>
                    <a:lnTo>
                      <a:pt x="45442" y="46313"/>
                    </a:lnTo>
                    <a:lnTo>
                      <a:pt x="41626" y="36017"/>
                    </a:lnTo>
                    <a:lnTo>
                      <a:pt x="116624" y="2468"/>
                    </a:lnTo>
                    <a:close/>
                    <a:moveTo>
                      <a:pt x="58667" y="37260"/>
                    </a:moveTo>
                    <a:lnTo>
                      <a:pt x="53785" y="45159"/>
                    </a:lnTo>
                    <a:lnTo>
                      <a:pt x="51478" y="46490"/>
                    </a:lnTo>
                    <a:lnTo>
                      <a:pt x="49170" y="42674"/>
                    </a:lnTo>
                    <a:lnTo>
                      <a:pt x="58667" y="37260"/>
                    </a:lnTo>
                    <a:close/>
                    <a:moveTo>
                      <a:pt x="48993" y="44449"/>
                    </a:moveTo>
                    <a:lnTo>
                      <a:pt x="50590" y="47023"/>
                    </a:lnTo>
                    <a:lnTo>
                      <a:pt x="48993" y="47911"/>
                    </a:lnTo>
                    <a:lnTo>
                      <a:pt x="48993" y="44449"/>
                    </a:lnTo>
                    <a:close/>
                    <a:moveTo>
                      <a:pt x="59732" y="43029"/>
                    </a:moveTo>
                    <a:lnTo>
                      <a:pt x="59732" y="48177"/>
                    </a:lnTo>
                    <a:lnTo>
                      <a:pt x="55205" y="45603"/>
                    </a:lnTo>
                    <a:lnTo>
                      <a:pt x="59732" y="43029"/>
                    </a:lnTo>
                    <a:close/>
                    <a:moveTo>
                      <a:pt x="60797" y="43029"/>
                    </a:moveTo>
                    <a:lnTo>
                      <a:pt x="65501" y="45692"/>
                    </a:lnTo>
                    <a:lnTo>
                      <a:pt x="60797" y="48354"/>
                    </a:lnTo>
                    <a:lnTo>
                      <a:pt x="60797" y="43029"/>
                    </a:lnTo>
                    <a:close/>
                    <a:moveTo>
                      <a:pt x="47839" y="44449"/>
                    </a:moveTo>
                    <a:lnTo>
                      <a:pt x="47839" y="48532"/>
                    </a:lnTo>
                    <a:lnTo>
                      <a:pt x="46596" y="49331"/>
                    </a:lnTo>
                    <a:lnTo>
                      <a:pt x="45975" y="47644"/>
                    </a:lnTo>
                    <a:lnTo>
                      <a:pt x="47839" y="44449"/>
                    </a:lnTo>
                    <a:close/>
                    <a:moveTo>
                      <a:pt x="51123" y="47999"/>
                    </a:moveTo>
                    <a:lnTo>
                      <a:pt x="52898" y="50839"/>
                    </a:lnTo>
                    <a:lnTo>
                      <a:pt x="52898" y="50839"/>
                    </a:lnTo>
                    <a:lnTo>
                      <a:pt x="49525" y="48887"/>
                    </a:lnTo>
                    <a:lnTo>
                      <a:pt x="51123" y="47999"/>
                    </a:lnTo>
                    <a:close/>
                    <a:moveTo>
                      <a:pt x="45176" y="48798"/>
                    </a:moveTo>
                    <a:lnTo>
                      <a:pt x="45620" y="49863"/>
                    </a:lnTo>
                    <a:lnTo>
                      <a:pt x="43934" y="50839"/>
                    </a:lnTo>
                    <a:lnTo>
                      <a:pt x="43934" y="50839"/>
                    </a:lnTo>
                    <a:lnTo>
                      <a:pt x="45176" y="48798"/>
                    </a:lnTo>
                    <a:close/>
                    <a:moveTo>
                      <a:pt x="54140" y="46224"/>
                    </a:moveTo>
                    <a:lnTo>
                      <a:pt x="59377" y="49242"/>
                    </a:lnTo>
                    <a:lnTo>
                      <a:pt x="54850" y="51816"/>
                    </a:lnTo>
                    <a:lnTo>
                      <a:pt x="52099" y="47378"/>
                    </a:lnTo>
                    <a:lnTo>
                      <a:pt x="54140" y="46224"/>
                    </a:lnTo>
                    <a:close/>
                    <a:moveTo>
                      <a:pt x="41537" y="38858"/>
                    </a:moveTo>
                    <a:lnTo>
                      <a:pt x="44732" y="47467"/>
                    </a:lnTo>
                    <a:lnTo>
                      <a:pt x="41892" y="51993"/>
                    </a:lnTo>
                    <a:lnTo>
                      <a:pt x="41626" y="52171"/>
                    </a:lnTo>
                    <a:lnTo>
                      <a:pt x="41537" y="38858"/>
                    </a:lnTo>
                    <a:close/>
                    <a:moveTo>
                      <a:pt x="47839" y="49863"/>
                    </a:moveTo>
                    <a:lnTo>
                      <a:pt x="47839" y="52881"/>
                    </a:lnTo>
                    <a:lnTo>
                      <a:pt x="46951" y="50396"/>
                    </a:lnTo>
                    <a:lnTo>
                      <a:pt x="47839" y="49863"/>
                    </a:lnTo>
                    <a:close/>
                    <a:moveTo>
                      <a:pt x="45975" y="50928"/>
                    </a:moveTo>
                    <a:lnTo>
                      <a:pt x="47395" y="54745"/>
                    </a:lnTo>
                    <a:lnTo>
                      <a:pt x="43401" y="52437"/>
                    </a:lnTo>
                    <a:lnTo>
                      <a:pt x="45975" y="50928"/>
                    </a:lnTo>
                    <a:close/>
                    <a:moveTo>
                      <a:pt x="48993" y="49863"/>
                    </a:moveTo>
                    <a:lnTo>
                      <a:pt x="53608" y="52526"/>
                    </a:lnTo>
                    <a:lnTo>
                      <a:pt x="48993" y="55188"/>
                    </a:lnTo>
                    <a:lnTo>
                      <a:pt x="48993" y="49863"/>
                    </a:lnTo>
                    <a:close/>
                    <a:moveTo>
                      <a:pt x="40383" y="39568"/>
                    </a:moveTo>
                    <a:lnTo>
                      <a:pt x="40472" y="52792"/>
                    </a:lnTo>
                    <a:lnTo>
                      <a:pt x="35857" y="55543"/>
                    </a:lnTo>
                    <a:lnTo>
                      <a:pt x="35857" y="55543"/>
                    </a:lnTo>
                    <a:lnTo>
                      <a:pt x="40383" y="39568"/>
                    </a:lnTo>
                    <a:close/>
                    <a:moveTo>
                      <a:pt x="39585" y="38591"/>
                    </a:moveTo>
                    <a:lnTo>
                      <a:pt x="35502" y="52703"/>
                    </a:lnTo>
                    <a:lnTo>
                      <a:pt x="35502" y="51905"/>
                    </a:lnTo>
                    <a:cubicBezTo>
                      <a:pt x="35502" y="51727"/>
                      <a:pt x="35324" y="51550"/>
                      <a:pt x="35236" y="51461"/>
                    </a:cubicBezTo>
                    <a:cubicBezTo>
                      <a:pt x="35147" y="51372"/>
                      <a:pt x="35036" y="51328"/>
                      <a:pt x="34925" y="51328"/>
                    </a:cubicBezTo>
                    <a:cubicBezTo>
                      <a:pt x="34814" y="51328"/>
                      <a:pt x="34703" y="51372"/>
                      <a:pt x="34614" y="51461"/>
                    </a:cubicBezTo>
                    <a:lnTo>
                      <a:pt x="27070" y="55899"/>
                    </a:lnTo>
                    <a:lnTo>
                      <a:pt x="39585" y="38591"/>
                    </a:lnTo>
                    <a:close/>
                    <a:moveTo>
                      <a:pt x="40472" y="54123"/>
                    </a:moveTo>
                    <a:lnTo>
                      <a:pt x="40472" y="55100"/>
                    </a:lnTo>
                    <a:lnTo>
                      <a:pt x="37011" y="57141"/>
                    </a:lnTo>
                    <a:lnTo>
                      <a:pt x="36034" y="56609"/>
                    </a:lnTo>
                    <a:lnTo>
                      <a:pt x="40472" y="54123"/>
                    </a:lnTo>
                    <a:close/>
                    <a:moveTo>
                      <a:pt x="34348" y="52881"/>
                    </a:moveTo>
                    <a:lnTo>
                      <a:pt x="34348" y="56342"/>
                    </a:lnTo>
                    <a:lnTo>
                      <a:pt x="29822" y="59005"/>
                    </a:lnTo>
                    <a:lnTo>
                      <a:pt x="29822" y="55543"/>
                    </a:lnTo>
                    <a:lnTo>
                      <a:pt x="34348" y="52881"/>
                    </a:lnTo>
                    <a:close/>
                    <a:moveTo>
                      <a:pt x="40472" y="56431"/>
                    </a:moveTo>
                    <a:lnTo>
                      <a:pt x="40472" y="59182"/>
                    </a:lnTo>
                    <a:lnTo>
                      <a:pt x="38076" y="57851"/>
                    </a:lnTo>
                    <a:lnTo>
                      <a:pt x="40472" y="56431"/>
                    </a:lnTo>
                    <a:close/>
                    <a:moveTo>
                      <a:pt x="42247" y="53058"/>
                    </a:moveTo>
                    <a:lnTo>
                      <a:pt x="47484" y="56076"/>
                    </a:lnTo>
                    <a:lnTo>
                      <a:pt x="41626" y="59449"/>
                    </a:lnTo>
                    <a:lnTo>
                      <a:pt x="41626" y="55987"/>
                    </a:lnTo>
                    <a:lnTo>
                      <a:pt x="41626" y="55455"/>
                    </a:lnTo>
                    <a:lnTo>
                      <a:pt x="41626" y="53413"/>
                    </a:lnTo>
                    <a:lnTo>
                      <a:pt x="42247" y="53058"/>
                    </a:lnTo>
                    <a:close/>
                    <a:moveTo>
                      <a:pt x="28668" y="56254"/>
                    </a:moveTo>
                    <a:lnTo>
                      <a:pt x="28668" y="59626"/>
                    </a:lnTo>
                    <a:lnTo>
                      <a:pt x="24141" y="62289"/>
                    </a:lnTo>
                    <a:lnTo>
                      <a:pt x="24141" y="59981"/>
                    </a:lnTo>
                    <a:lnTo>
                      <a:pt x="25384" y="58117"/>
                    </a:lnTo>
                    <a:lnTo>
                      <a:pt x="28668" y="56254"/>
                    </a:lnTo>
                    <a:close/>
                    <a:moveTo>
                      <a:pt x="37011" y="58472"/>
                    </a:moveTo>
                    <a:lnTo>
                      <a:pt x="40117" y="60247"/>
                    </a:lnTo>
                    <a:lnTo>
                      <a:pt x="35946" y="62733"/>
                    </a:lnTo>
                    <a:lnTo>
                      <a:pt x="35946" y="59094"/>
                    </a:lnTo>
                    <a:lnTo>
                      <a:pt x="37011" y="58472"/>
                    </a:lnTo>
                    <a:close/>
                    <a:moveTo>
                      <a:pt x="36389" y="41165"/>
                    </a:moveTo>
                    <a:lnTo>
                      <a:pt x="24674" y="57319"/>
                    </a:lnTo>
                    <a:lnTo>
                      <a:pt x="14201" y="63443"/>
                    </a:lnTo>
                    <a:lnTo>
                      <a:pt x="36389" y="41165"/>
                    </a:lnTo>
                    <a:close/>
                    <a:moveTo>
                      <a:pt x="22987" y="61490"/>
                    </a:moveTo>
                    <a:lnTo>
                      <a:pt x="22987" y="62910"/>
                    </a:lnTo>
                    <a:lnTo>
                      <a:pt x="21212" y="63886"/>
                    </a:lnTo>
                    <a:lnTo>
                      <a:pt x="22987" y="61490"/>
                    </a:lnTo>
                    <a:close/>
                    <a:moveTo>
                      <a:pt x="22987" y="59537"/>
                    </a:moveTo>
                    <a:lnTo>
                      <a:pt x="22987" y="59626"/>
                    </a:lnTo>
                    <a:lnTo>
                      <a:pt x="18905" y="65218"/>
                    </a:lnTo>
                    <a:lnTo>
                      <a:pt x="18461" y="65484"/>
                    </a:lnTo>
                    <a:lnTo>
                      <a:pt x="18461" y="62200"/>
                    </a:lnTo>
                    <a:lnTo>
                      <a:pt x="22987" y="59537"/>
                    </a:lnTo>
                    <a:close/>
                    <a:moveTo>
                      <a:pt x="34792" y="59715"/>
                    </a:moveTo>
                    <a:lnTo>
                      <a:pt x="34792" y="63354"/>
                    </a:lnTo>
                    <a:lnTo>
                      <a:pt x="30265" y="66017"/>
                    </a:lnTo>
                    <a:lnTo>
                      <a:pt x="30265" y="62466"/>
                    </a:lnTo>
                    <a:lnTo>
                      <a:pt x="34792" y="59715"/>
                    </a:lnTo>
                    <a:close/>
                    <a:moveTo>
                      <a:pt x="40472" y="61401"/>
                    </a:moveTo>
                    <a:lnTo>
                      <a:pt x="40472" y="66105"/>
                    </a:lnTo>
                    <a:lnTo>
                      <a:pt x="36567" y="63709"/>
                    </a:lnTo>
                    <a:lnTo>
                      <a:pt x="40472" y="61401"/>
                    </a:lnTo>
                    <a:close/>
                    <a:moveTo>
                      <a:pt x="35946" y="64596"/>
                    </a:moveTo>
                    <a:lnTo>
                      <a:pt x="38963" y="66460"/>
                    </a:lnTo>
                    <a:lnTo>
                      <a:pt x="37987" y="67703"/>
                    </a:lnTo>
                    <a:lnTo>
                      <a:pt x="35946" y="64596"/>
                    </a:lnTo>
                    <a:close/>
                    <a:moveTo>
                      <a:pt x="34969" y="57319"/>
                    </a:moveTo>
                    <a:lnTo>
                      <a:pt x="35857" y="57851"/>
                    </a:lnTo>
                    <a:lnTo>
                      <a:pt x="18017" y="68324"/>
                    </a:lnTo>
                    <a:lnTo>
                      <a:pt x="19704" y="66105"/>
                    </a:lnTo>
                    <a:lnTo>
                      <a:pt x="23520" y="63886"/>
                    </a:lnTo>
                    <a:cubicBezTo>
                      <a:pt x="23786" y="63886"/>
                      <a:pt x="23964" y="63709"/>
                      <a:pt x="24053" y="63531"/>
                    </a:cubicBezTo>
                    <a:lnTo>
                      <a:pt x="29378" y="60514"/>
                    </a:lnTo>
                    <a:lnTo>
                      <a:pt x="29644" y="60336"/>
                    </a:lnTo>
                    <a:lnTo>
                      <a:pt x="34969" y="57319"/>
                    </a:lnTo>
                    <a:close/>
                    <a:moveTo>
                      <a:pt x="17307" y="62910"/>
                    </a:moveTo>
                    <a:lnTo>
                      <a:pt x="17307" y="66194"/>
                    </a:lnTo>
                    <a:lnTo>
                      <a:pt x="12781" y="68768"/>
                    </a:lnTo>
                    <a:lnTo>
                      <a:pt x="12781" y="65573"/>
                    </a:lnTo>
                    <a:lnTo>
                      <a:pt x="17307" y="62910"/>
                    </a:lnTo>
                    <a:close/>
                    <a:moveTo>
                      <a:pt x="29112" y="63088"/>
                    </a:moveTo>
                    <a:lnTo>
                      <a:pt x="29112" y="66638"/>
                    </a:lnTo>
                    <a:lnTo>
                      <a:pt x="24585" y="69300"/>
                    </a:lnTo>
                    <a:lnTo>
                      <a:pt x="24585" y="65750"/>
                    </a:lnTo>
                    <a:lnTo>
                      <a:pt x="29112" y="63088"/>
                    </a:lnTo>
                    <a:close/>
                    <a:moveTo>
                      <a:pt x="51655" y="61046"/>
                    </a:moveTo>
                    <a:lnTo>
                      <a:pt x="53785" y="66283"/>
                    </a:lnTo>
                    <a:lnTo>
                      <a:pt x="48371" y="69567"/>
                    </a:lnTo>
                    <a:lnTo>
                      <a:pt x="48371" y="62910"/>
                    </a:lnTo>
                    <a:lnTo>
                      <a:pt x="51655" y="61046"/>
                    </a:lnTo>
                    <a:close/>
                    <a:moveTo>
                      <a:pt x="11627" y="66017"/>
                    </a:moveTo>
                    <a:lnTo>
                      <a:pt x="11627" y="69389"/>
                    </a:lnTo>
                    <a:lnTo>
                      <a:pt x="10384" y="70188"/>
                    </a:lnTo>
                    <a:lnTo>
                      <a:pt x="8520" y="69123"/>
                    </a:lnTo>
                    <a:lnTo>
                      <a:pt x="11627" y="66017"/>
                    </a:lnTo>
                    <a:close/>
                    <a:moveTo>
                      <a:pt x="35946" y="66638"/>
                    </a:moveTo>
                    <a:lnTo>
                      <a:pt x="37277" y="68679"/>
                    </a:lnTo>
                    <a:lnTo>
                      <a:pt x="35946" y="70543"/>
                    </a:lnTo>
                    <a:lnTo>
                      <a:pt x="35946" y="66638"/>
                    </a:lnTo>
                    <a:close/>
                    <a:moveTo>
                      <a:pt x="39851" y="67082"/>
                    </a:moveTo>
                    <a:lnTo>
                      <a:pt x="40383" y="67348"/>
                    </a:lnTo>
                    <a:lnTo>
                      <a:pt x="40383" y="70277"/>
                    </a:lnTo>
                    <a:lnTo>
                      <a:pt x="39851" y="70543"/>
                    </a:lnTo>
                    <a:lnTo>
                      <a:pt x="38697" y="68679"/>
                    </a:lnTo>
                    <a:lnTo>
                      <a:pt x="39851" y="67082"/>
                    </a:lnTo>
                    <a:close/>
                    <a:moveTo>
                      <a:pt x="17307" y="67437"/>
                    </a:moveTo>
                    <a:lnTo>
                      <a:pt x="14822" y="70898"/>
                    </a:lnTo>
                    <a:lnTo>
                      <a:pt x="13136" y="69833"/>
                    </a:lnTo>
                    <a:lnTo>
                      <a:pt x="17307" y="67437"/>
                    </a:lnTo>
                    <a:close/>
                    <a:moveTo>
                      <a:pt x="11982" y="70543"/>
                    </a:moveTo>
                    <a:lnTo>
                      <a:pt x="14201" y="71786"/>
                    </a:lnTo>
                    <a:lnTo>
                      <a:pt x="13934" y="72141"/>
                    </a:lnTo>
                    <a:lnTo>
                      <a:pt x="11538" y="70809"/>
                    </a:lnTo>
                    <a:lnTo>
                      <a:pt x="11982" y="70543"/>
                    </a:lnTo>
                    <a:close/>
                    <a:moveTo>
                      <a:pt x="17751" y="68679"/>
                    </a:moveTo>
                    <a:cubicBezTo>
                      <a:pt x="17751" y="68679"/>
                      <a:pt x="17751" y="68679"/>
                      <a:pt x="17751" y="68768"/>
                    </a:cubicBezTo>
                    <a:lnTo>
                      <a:pt x="17751" y="72584"/>
                    </a:lnTo>
                    <a:lnTo>
                      <a:pt x="15798" y="71431"/>
                    </a:lnTo>
                    <a:lnTo>
                      <a:pt x="17751" y="68679"/>
                    </a:lnTo>
                    <a:close/>
                    <a:moveTo>
                      <a:pt x="23431" y="66460"/>
                    </a:moveTo>
                    <a:lnTo>
                      <a:pt x="23431" y="69922"/>
                    </a:lnTo>
                    <a:lnTo>
                      <a:pt x="18905" y="72584"/>
                    </a:lnTo>
                    <a:lnTo>
                      <a:pt x="18905" y="69123"/>
                    </a:lnTo>
                    <a:lnTo>
                      <a:pt x="23431" y="66460"/>
                    </a:lnTo>
                    <a:close/>
                    <a:moveTo>
                      <a:pt x="37987" y="69655"/>
                    </a:moveTo>
                    <a:lnTo>
                      <a:pt x="38963" y="71164"/>
                    </a:lnTo>
                    <a:lnTo>
                      <a:pt x="35946" y="73028"/>
                    </a:lnTo>
                    <a:lnTo>
                      <a:pt x="35946" y="72496"/>
                    </a:lnTo>
                    <a:lnTo>
                      <a:pt x="37987" y="69655"/>
                    </a:lnTo>
                    <a:close/>
                    <a:moveTo>
                      <a:pt x="46862" y="57674"/>
                    </a:moveTo>
                    <a:lnTo>
                      <a:pt x="50945" y="60159"/>
                    </a:lnTo>
                    <a:lnTo>
                      <a:pt x="47484" y="62111"/>
                    </a:lnTo>
                    <a:cubicBezTo>
                      <a:pt x="47395" y="62289"/>
                      <a:pt x="47218" y="62466"/>
                      <a:pt x="47218" y="62644"/>
                    </a:cubicBezTo>
                    <a:lnTo>
                      <a:pt x="47218" y="70543"/>
                    </a:lnTo>
                    <a:cubicBezTo>
                      <a:pt x="47218" y="70721"/>
                      <a:pt x="47395" y="70898"/>
                      <a:pt x="47484" y="70987"/>
                    </a:cubicBezTo>
                    <a:cubicBezTo>
                      <a:pt x="47573" y="71076"/>
                      <a:pt x="47750" y="71076"/>
                      <a:pt x="47839" y="71076"/>
                    </a:cubicBezTo>
                    <a:cubicBezTo>
                      <a:pt x="47928" y="71076"/>
                      <a:pt x="48016" y="71076"/>
                      <a:pt x="48105" y="70987"/>
                    </a:cubicBezTo>
                    <a:lnTo>
                      <a:pt x="53963" y="67437"/>
                    </a:lnTo>
                    <a:lnTo>
                      <a:pt x="53963" y="68857"/>
                    </a:lnTo>
                    <a:lnTo>
                      <a:pt x="47040" y="73028"/>
                    </a:lnTo>
                    <a:lnTo>
                      <a:pt x="46507" y="73383"/>
                    </a:lnTo>
                    <a:lnTo>
                      <a:pt x="45886" y="73028"/>
                    </a:lnTo>
                    <a:lnTo>
                      <a:pt x="42957" y="71076"/>
                    </a:lnTo>
                    <a:lnTo>
                      <a:pt x="41981" y="70543"/>
                    </a:lnTo>
                    <a:lnTo>
                      <a:pt x="41626" y="70277"/>
                    </a:lnTo>
                    <a:lnTo>
                      <a:pt x="41626" y="67259"/>
                    </a:lnTo>
                    <a:lnTo>
                      <a:pt x="41626" y="66460"/>
                    </a:lnTo>
                    <a:cubicBezTo>
                      <a:pt x="41537" y="66372"/>
                      <a:pt x="41537" y="66283"/>
                      <a:pt x="41626" y="66194"/>
                    </a:cubicBezTo>
                    <a:lnTo>
                      <a:pt x="41626" y="66017"/>
                    </a:lnTo>
                    <a:lnTo>
                      <a:pt x="41626" y="61224"/>
                    </a:lnTo>
                    <a:lnTo>
                      <a:pt x="41626" y="60780"/>
                    </a:lnTo>
                    <a:lnTo>
                      <a:pt x="42247" y="60336"/>
                    </a:lnTo>
                    <a:lnTo>
                      <a:pt x="46862" y="57674"/>
                    </a:lnTo>
                    <a:close/>
                    <a:moveTo>
                      <a:pt x="15177" y="72318"/>
                    </a:moveTo>
                    <a:lnTo>
                      <a:pt x="17218" y="73561"/>
                    </a:lnTo>
                    <a:lnTo>
                      <a:pt x="14645" y="74981"/>
                    </a:lnTo>
                    <a:lnTo>
                      <a:pt x="14645" y="73028"/>
                    </a:lnTo>
                    <a:lnTo>
                      <a:pt x="15177" y="72318"/>
                    </a:lnTo>
                    <a:close/>
                    <a:moveTo>
                      <a:pt x="40383" y="71519"/>
                    </a:moveTo>
                    <a:lnTo>
                      <a:pt x="40383" y="76490"/>
                    </a:lnTo>
                    <a:lnTo>
                      <a:pt x="36478" y="74004"/>
                    </a:lnTo>
                    <a:lnTo>
                      <a:pt x="40028" y="71786"/>
                    </a:lnTo>
                    <a:cubicBezTo>
                      <a:pt x="40028" y="71786"/>
                      <a:pt x="40028" y="71786"/>
                      <a:pt x="40028" y="71697"/>
                    </a:cubicBezTo>
                    <a:lnTo>
                      <a:pt x="40383" y="71519"/>
                    </a:lnTo>
                    <a:close/>
                    <a:moveTo>
                      <a:pt x="41448" y="71519"/>
                    </a:moveTo>
                    <a:lnTo>
                      <a:pt x="41803" y="71786"/>
                    </a:lnTo>
                    <a:lnTo>
                      <a:pt x="41892" y="71786"/>
                    </a:lnTo>
                    <a:lnTo>
                      <a:pt x="45442" y="74004"/>
                    </a:lnTo>
                    <a:lnTo>
                      <a:pt x="41448" y="76490"/>
                    </a:lnTo>
                    <a:lnTo>
                      <a:pt x="41448" y="71519"/>
                    </a:lnTo>
                    <a:close/>
                    <a:moveTo>
                      <a:pt x="7633" y="69833"/>
                    </a:moveTo>
                    <a:lnTo>
                      <a:pt x="9230" y="70809"/>
                    </a:lnTo>
                    <a:lnTo>
                      <a:pt x="10384" y="71431"/>
                    </a:lnTo>
                    <a:lnTo>
                      <a:pt x="12958" y="72851"/>
                    </a:lnTo>
                    <a:lnTo>
                      <a:pt x="10029" y="74626"/>
                    </a:lnTo>
                    <a:cubicBezTo>
                      <a:pt x="9852" y="74715"/>
                      <a:pt x="9763" y="74892"/>
                      <a:pt x="9763" y="75070"/>
                    </a:cubicBezTo>
                    <a:lnTo>
                      <a:pt x="9763" y="77111"/>
                    </a:lnTo>
                    <a:lnTo>
                      <a:pt x="5059" y="74448"/>
                    </a:lnTo>
                    <a:lnTo>
                      <a:pt x="4438" y="74093"/>
                    </a:lnTo>
                    <a:lnTo>
                      <a:pt x="4438" y="73561"/>
                    </a:lnTo>
                    <a:lnTo>
                      <a:pt x="4438" y="71786"/>
                    </a:lnTo>
                    <a:lnTo>
                      <a:pt x="7633" y="69833"/>
                    </a:lnTo>
                    <a:close/>
                    <a:moveTo>
                      <a:pt x="13491" y="73827"/>
                    </a:moveTo>
                    <a:lnTo>
                      <a:pt x="13491" y="75691"/>
                    </a:lnTo>
                    <a:lnTo>
                      <a:pt x="10828" y="77200"/>
                    </a:lnTo>
                    <a:lnTo>
                      <a:pt x="10828" y="75425"/>
                    </a:lnTo>
                    <a:lnTo>
                      <a:pt x="13491" y="73827"/>
                    </a:lnTo>
                    <a:close/>
                    <a:moveTo>
                      <a:pt x="35946" y="74981"/>
                    </a:moveTo>
                    <a:lnTo>
                      <a:pt x="39052" y="76933"/>
                    </a:lnTo>
                    <a:lnTo>
                      <a:pt x="38076" y="78265"/>
                    </a:lnTo>
                    <a:lnTo>
                      <a:pt x="35946" y="74981"/>
                    </a:lnTo>
                    <a:close/>
                    <a:moveTo>
                      <a:pt x="45886" y="74981"/>
                    </a:moveTo>
                    <a:lnTo>
                      <a:pt x="43756" y="78265"/>
                    </a:lnTo>
                    <a:lnTo>
                      <a:pt x="42780" y="76933"/>
                    </a:lnTo>
                    <a:lnTo>
                      <a:pt x="45886" y="74981"/>
                    </a:lnTo>
                    <a:close/>
                    <a:moveTo>
                      <a:pt x="3994" y="75158"/>
                    </a:moveTo>
                    <a:lnTo>
                      <a:pt x="9230" y="78087"/>
                    </a:lnTo>
                    <a:lnTo>
                      <a:pt x="6657" y="79596"/>
                    </a:lnTo>
                    <a:lnTo>
                      <a:pt x="1598" y="76490"/>
                    </a:lnTo>
                    <a:lnTo>
                      <a:pt x="3994" y="75158"/>
                    </a:lnTo>
                    <a:close/>
                    <a:moveTo>
                      <a:pt x="13491" y="77466"/>
                    </a:moveTo>
                    <a:lnTo>
                      <a:pt x="13491" y="79241"/>
                    </a:lnTo>
                    <a:lnTo>
                      <a:pt x="10651" y="80927"/>
                    </a:lnTo>
                    <a:lnTo>
                      <a:pt x="9053" y="79951"/>
                    </a:lnTo>
                    <a:lnTo>
                      <a:pt x="13491" y="77466"/>
                    </a:lnTo>
                    <a:close/>
                    <a:moveTo>
                      <a:pt x="35946" y="77022"/>
                    </a:moveTo>
                    <a:lnTo>
                      <a:pt x="37454" y="79241"/>
                    </a:lnTo>
                    <a:lnTo>
                      <a:pt x="35946" y="81194"/>
                    </a:lnTo>
                    <a:lnTo>
                      <a:pt x="35946" y="77022"/>
                    </a:lnTo>
                    <a:close/>
                    <a:moveTo>
                      <a:pt x="40028" y="77555"/>
                    </a:moveTo>
                    <a:lnTo>
                      <a:pt x="40383" y="77732"/>
                    </a:lnTo>
                    <a:lnTo>
                      <a:pt x="40383" y="81016"/>
                    </a:lnTo>
                    <a:lnTo>
                      <a:pt x="40028" y="81194"/>
                    </a:lnTo>
                    <a:lnTo>
                      <a:pt x="38786" y="79241"/>
                    </a:lnTo>
                    <a:lnTo>
                      <a:pt x="40028" y="77555"/>
                    </a:lnTo>
                    <a:close/>
                    <a:moveTo>
                      <a:pt x="41892" y="77555"/>
                    </a:moveTo>
                    <a:lnTo>
                      <a:pt x="43046" y="79241"/>
                    </a:lnTo>
                    <a:lnTo>
                      <a:pt x="41803" y="81194"/>
                    </a:lnTo>
                    <a:lnTo>
                      <a:pt x="41448" y="80927"/>
                    </a:lnTo>
                    <a:lnTo>
                      <a:pt x="41448" y="77821"/>
                    </a:lnTo>
                    <a:lnTo>
                      <a:pt x="41892" y="77555"/>
                    </a:lnTo>
                    <a:close/>
                    <a:moveTo>
                      <a:pt x="45886" y="77022"/>
                    </a:moveTo>
                    <a:lnTo>
                      <a:pt x="45886" y="81194"/>
                    </a:lnTo>
                    <a:lnTo>
                      <a:pt x="44466" y="79241"/>
                    </a:lnTo>
                    <a:lnTo>
                      <a:pt x="45886" y="77022"/>
                    </a:lnTo>
                    <a:close/>
                    <a:moveTo>
                      <a:pt x="38076" y="80217"/>
                    </a:moveTo>
                    <a:lnTo>
                      <a:pt x="39141" y="81815"/>
                    </a:lnTo>
                    <a:lnTo>
                      <a:pt x="35946" y="83768"/>
                    </a:lnTo>
                    <a:lnTo>
                      <a:pt x="35946" y="83146"/>
                    </a:lnTo>
                    <a:lnTo>
                      <a:pt x="38076" y="80217"/>
                    </a:lnTo>
                    <a:close/>
                    <a:moveTo>
                      <a:pt x="43756" y="80217"/>
                    </a:moveTo>
                    <a:lnTo>
                      <a:pt x="45886" y="83146"/>
                    </a:lnTo>
                    <a:lnTo>
                      <a:pt x="45886" y="83768"/>
                    </a:lnTo>
                    <a:lnTo>
                      <a:pt x="42780" y="81815"/>
                    </a:lnTo>
                    <a:lnTo>
                      <a:pt x="43756" y="80217"/>
                    </a:lnTo>
                    <a:close/>
                    <a:moveTo>
                      <a:pt x="40383" y="82259"/>
                    </a:moveTo>
                    <a:lnTo>
                      <a:pt x="40383" y="87229"/>
                    </a:lnTo>
                    <a:lnTo>
                      <a:pt x="36478" y="84744"/>
                    </a:lnTo>
                    <a:lnTo>
                      <a:pt x="40383" y="82259"/>
                    </a:lnTo>
                    <a:close/>
                    <a:moveTo>
                      <a:pt x="41448" y="82259"/>
                    </a:moveTo>
                    <a:lnTo>
                      <a:pt x="45442" y="84744"/>
                    </a:lnTo>
                    <a:lnTo>
                      <a:pt x="41448" y="87229"/>
                    </a:lnTo>
                    <a:lnTo>
                      <a:pt x="41448" y="82259"/>
                    </a:lnTo>
                    <a:close/>
                    <a:moveTo>
                      <a:pt x="35946" y="85720"/>
                    </a:moveTo>
                    <a:lnTo>
                      <a:pt x="38963" y="87584"/>
                    </a:lnTo>
                    <a:lnTo>
                      <a:pt x="37987" y="88827"/>
                    </a:lnTo>
                    <a:lnTo>
                      <a:pt x="35946" y="85720"/>
                    </a:lnTo>
                    <a:close/>
                    <a:moveTo>
                      <a:pt x="45886" y="85720"/>
                    </a:moveTo>
                    <a:lnTo>
                      <a:pt x="43845" y="88827"/>
                    </a:lnTo>
                    <a:lnTo>
                      <a:pt x="42957" y="87584"/>
                    </a:lnTo>
                    <a:lnTo>
                      <a:pt x="45886" y="85720"/>
                    </a:lnTo>
                    <a:close/>
                    <a:moveTo>
                      <a:pt x="120795" y="77200"/>
                    </a:moveTo>
                    <a:lnTo>
                      <a:pt x="134108" y="84833"/>
                    </a:lnTo>
                    <a:lnTo>
                      <a:pt x="131890" y="86075"/>
                    </a:lnTo>
                    <a:lnTo>
                      <a:pt x="131091" y="86519"/>
                    </a:lnTo>
                    <a:lnTo>
                      <a:pt x="130203" y="86963"/>
                    </a:lnTo>
                    <a:lnTo>
                      <a:pt x="128073" y="88205"/>
                    </a:lnTo>
                    <a:lnTo>
                      <a:pt x="127274" y="88738"/>
                    </a:lnTo>
                    <a:lnTo>
                      <a:pt x="127008" y="88827"/>
                    </a:lnTo>
                    <a:lnTo>
                      <a:pt x="120618" y="85188"/>
                    </a:lnTo>
                    <a:lnTo>
                      <a:pt x="120174" y="84833"/>
                    </a:lnTo>
                    <a:lnTo>
                      <a:pt x="119819" y="84655"/>
                    </a:lnTo>
                    <a:lnTo>
                      <a:pt x="119020" y="84211"/>
                    </a:lnTo>
                    <a:lnTo>
                      <a:pt x="117600" y="83412"/>
                    </a:lnTo>
                    <a:lnTo>
                      <a:pt x="116801" y="82969"/>
                    </a:lnTo>
                    <a:lnTo>
                      <a:pt x="116002" y="82436"/>
                    </a:lnTo>
                    <a:lnTo>
                      <a:pt x="113784" y="81194"/>
                    </a:lnTo>
                    <a:lnTo>
                      <a:pt x="119020" y="78176"/>
                    </a:lnTo>
                    <a:lnTo>
                      <a:pt x="120174" y="77555"/>
                    </a:lnTo>
                    <a:lnTo>
                      <a:pt x="120795" y="77200"/>
                    </a:lnTo>
                    <a:close/>
                    <a:moveTo>
                      <a:pt x="35946" y="87761"/>
                    </a:moveTo>
                    <a:lnTo>
                      <a:pt x="37277" y="89803"/>
                    </a:lnTo>
                    <a:lnTo>
                      <a:pt x="35946" y="91667"/>
                    </a:lnTo>
                    <a:lnTo>
                      <a:pt x="35946" y="87761"/>
                    </a:lnTo>
                    <a:close/>
                    <a:moveTo>
                      <a:pt x="39851" y="88205"/>
                    </a:moveTo>
                    <a:lnTo>
                      <a:pt x="40383" y="88472"/>
                    </a:lnTo>
                    <a:lnTo>
                      <a:pt x="40383" y="91400"/>
                    </a:lnTo>
                    <a:lnTo>
                      <a:pt x="39851" y="91667"/>
                    </a:lnTo>
                    <a:lnTo>
                      <a:pt x="38697" y="89892"/>
                    </a:lnTo>
                    <a:lnTo>
                      <a:pt x="39851" y="88205"/>
                    </a:lnTo>
                    <a:close/>
                    <a:moveTo>
                      <a:pt x="41981" y="88205"/>
                    </a:moveTo>
                    <a:lnTo>
                      <a:pt x="43224" y="89892"/>
                    </a:lnTo>
                    <a:lnTo>
                      <a:pt x="41981" y="91667"/>
                    </a:lnTo>
                    <a:lnTo>
                      <a:pt x="41448" y="91400"/>
                    </a:lnTo>
                    <a:lnTo>
                      <a:pt x="41448" y="88560"/>
                    </a:lnTo>
                    <a:lnTo>
                      <a:pt x="41981" y="88205"/>
                    </a:lnTo>
                    <a:close/>
                    <a:moveTo>
                      <a:pt x="45886" y="87761"/>
                    </a:moveTo>
                    <a:lnTo>
                      <a:pt x="45886" y="91667"/>
                    </a:lnTo>
                    <a:lnTo>
                      <a:pt x="44555" y="89803"/>
                    </a:lnTo>
                    <a:lnTo>
                      <a:pt x="45886" y="87761"/>
                    </a:lnTo>
                    <a:close/>
                    <a:moveTo>
                      <a:pt x="134907" y="86253"/>
                    </a:moveTo>
                    <a:lnTo>
                      <a:pt x="134907" y="87761"/>
                    </a:lnTo>
                    <a:lnTo>
                      <a:pt x="134907" y="88738"/>
                    </a:lnTo>
                    <a:lnTo>
                      <a:pt x="131890" y="90424"/>
                    </a:lnTo>
                    <a:lnTo>
                      <a:pt x="131091" y="90957"/>
                    </a:lnTo>
                    <a:lnTo>
                      <a:pt x="130203" y="91400"/>
                    </a:lnTo>
                    <a:lnTo>
                      <a:pt x="127896" y="92820"/>
                    </a:lnTo>
                    <a:lnTo>
                      <a:pt x="127896" y="90247"/>
                    </a:lnTo>
                    <a:lnTo>
                      <a:pt x="128073" y="90158"/>
                    </a:lnTo>
                    <a:lnTo>
                      <a:pt x="128872" y="89714"/>
                    </a:lnTo>
                    <a:lnTo>
                      <a:pt x="129759" y="89182"/>
                    </a:lnTo>
                    <a:lnTo>
                      <a:pt x="131890" y="87939"/>
                    </a:lnTo>
                    <a:lnTo>
                      <a:pt x="132777" y="87495"/>
                    </a:lnTo>
                    <a:lnTo>
                      <a:pt x="133576" y="87051"/>
                    </a:lnTo>
                    <a:lnTo>
                      <a:pt x="134907" y="86253"/>
                    </a:lnTo>
                    <a:close/>
                    <a:moveTo>
                      <a:pt x="112097" y="82170"/>
                    </a:moveTo>
                    <a:lnTo>
                      <a:pt x="114316" y="83412"/>
                    </a:lnTo>
                    <a:lnTo>
                      <a:pt x="115115" y="83856"/>
                    </a:lnTo>
                    <a:lnTo>
                      <a:pt x="116002" y="84389"/>
                    </a:lnTo>
                    <a:lnTo>
                      <a:pt x="118133" y="85631"/>
                    </a:lnTo>
                    <a:lnTo>
                      <a:pt x="118931" y="86075"/>
                    </a:lnTo>
                    <a:lnTo>
                      <a:pt x="119819" y="86608"/>
                    </a:lnTo>
                    <a:lnTo>
                      <a:pt x="125410" y="89803"/>
                    </a:lnTo>
                    <a:lnTo>
                      <a:pt x="118310" y="93797"/>
                    </a:lnTo>
                    <a:lnTo>
                      <a:pt x="112807" y="90602"/>
                    </a:lnTo>
                    <a:lnTo>
                      <a:pt x="111920" y="90158"/>
                    </a:lnTo>
                    <a:lnTo>
                      <a:pt x="111121" y="89625"/>
                    </a:lnTo>
                    <a:lnTo>
                      <a:pt x="108902" y="88383"/>
                    </a:lnTo>
                    <a:lnTo>
                      <a:pt x="108103" y="87939"/>
                    </a:lnTo>
                    <a:lnTo>
                      <a:pt x="107304" y="87406"/>
                    </a:lnTo>
                    <a:lnTo>
                      <a:pt x="105086" y="86164"/>
                    </a:lnTo>
                    <a:lnTo>
                      <a:pt x="112097" y="82170"/>
                    </a:lnTo>
                    <a:close/>
                    <a:moveTo>
                      <a:pt x="37987" y="90779"/>
                    </a:moveTo>
                    <a:lnTo>
                      <a:pt x="38963" y="92288"/>
                    </a:lnTo>
                    <a:lnTo>
                      <a:pt x="35946" y="94152"/>
                    </a:lnTo>
                    <a:lnTo>
                      <a:pt x="35946" y="93619"/>
                    </a:lnTo>
                    <a:lnTo>
                      <a:pt x="37987" y="90779"/>
                    </a:lnTo>
                    <a:close/>
                    <a:moveTo>
                      <a:pt x="43845" y="90779"/>
                    </a:moveTo>
                    <a:lnTo>
                      <a:pt x="45886" y="93619"/>
                    </a:lnTo>
                    <a:lnTo>
                      <a:pt x="45886" y="94152"/>
                    </a:lnTo>
                    <a:lnTo>
                      <a:pt x="42869" y="92288"/>
                    </a:lnTo>
                    <a:lnTo>
                      <a:pt x="43845" y="90779"/>
                    </a:lnTo>
                    <a:close/>
                    <a:moveTo>
                      <a:pt x="134907" y="90690"/>
                    </a:moveTo>
                    <a:lnTo>
                      <a:pt x="134907" y="92199"/>
                    </a:lnTo>
                    <a:lnTo>
                      <a:pt x="134907" y="93176"/>
                    </a:lnTo>
                    <a:lnTo>
                      <a:pt x="127896" y="97169"/>
                    </a:lnTo>
                    <a:lnTo>
                      <a:pt x="127896" y="94684"/>
                    </a:lnTo>
                    <a:lnTo>
                      <a:pt x="131890" y="92377"/>
                    </a:lnTo>
                    <a:lnTo>
                      <a:pt x="132777" y="91933"/>
                    </a:lnTo>
                    <a:lnTo>
                      <a:pt x="133576" y="91400"/>
                    </a:lnTo>
                    <a:lnTo>
                      <a:pt x="134907" y="90690"/>
                    </a:lnTo>
                    <a:close/>
                    <a:moveTo>
                      <a:pt x="40383" y="92732"/>
                    </a:moveTo>
                    <a:lnTo>
                      <a:pt x="40383" y="97613"/>
                    </a:lnTo>
                    <a:lnTo>
                      <a:pt x="36478" y="95128"/>
                    </a:lnTo>
                    <a:lnTo>
                      <a:pt x="40028" y="92909"/>
                    </a:lnTo>
                    <a:lnTo>
                      <a:pt x="40383" y="92732"/>
                    </a:lnTo>
                    <a:close/>
                    <a:moveTo>
                      <a:pt x="41448" y="92643"/>
                    </a:moveTo>
                    <a:lnTo>
                      <a:pt x="41803" y="92909"/>
                    </a:lnTo>
                    <a:lnTo>
                      <a:pt x="41892" y="92909"/>
                    </a:lnTo>
                    <a:lnTo>
                      <a:pt x="45442" y="95128"/>
                    </a:lnTo>
                    <a:lnTo>
                      <a:pt x="41448" y="97613"/>
                    </a:lnTo>
                    <a:lnTo>
                      <a:pt x="41448" y="92643"/>
                    </a:lnTo>
                    <a:close/>
                    <a:moveTo>
                      <a:pt x="104287" y="87584"/>
                    </a:moveTo>
                    <a:lnTo>
                      <a:pt x="105618" y="88383"/>
                    </a:lnTo>
                    <a:lnTo>
                      <a:pt x="106417" y="88915"/>
                    </a:lnTo>
                    <a:lnTo>
                      <a:pt x="107304" y="89359"/>
                    </a:lnTo>
                    <a:lnTo>
                      <a:pt x="109435" y="90602"/>
                    </a:lnTo>
                    <a:lnTo>
                      <a:pt x="110233" y="91134"/>
                    </a:lnTo>
                    <a:lnTo>
                      <a:pt x="111121" y="91578"/>
                    </a:lnTo>
                    <a:lnTo>
                      <a:pt x="117511" y="95306"/>
                    </a:lnTo>
                    <a:lnTo>
                      <a:pt x="117511" y="97791"/>
                    </a:lnTo>
                    <a:lnTo>
                      <a:pt x="108902" y="92820"/>
                    </a:lnTo>
                    <a:lnTo>
                      <a:pt x="108103" y="92377"/>
                    </a:lnTo>
                    <a:lnTo>
                      <a:pt x="107304" y="91844"/>
                    </a:lnTo>
                    <a:lnTo>
                      <a:pt x="105086" y="90602"/>
                    </a:lnTo>
                    <a:lnTo>
                      <a:pt x="104287" y="90158"/>
                    </a:lnTo>
                    <a:lnTo>
                      <a:pt x="104287" y="89182"/>
                    </a:lnTo>
                    <a:lnTo>
                      <a:pt x="104287" y="87584"/>
                    </a:lnTo>
                    <a:close/>
                    <a:moveTo>
                      <a:pt x="126209" y="91223"/>
                    </a:moveTo>
                    <a:lnTo>
                      <a:pt x="126209" y="93708"/>
                    </a:lnTo>
                    <a:lnTo>
                      <a:pt x="119198" y="97791"/>
                    </a:lnTo>
                    <a:lnTo>
                      <a:pt x="119198" y="95306"/>
                    </a:lnTo>
                    <a:lnTo>
                      <a:pt x="126209" y="91223"/>
                    </a:lnTo>
                    <a:close/>
                    <a:moveTo>
                      <a:pt x="35946" y="96104"/>
                    </a:moveTo>
                    <a:lnTo>
                      <a:pt x="39052" y="98057"/>
                    </a:lnTo>
                    <a:lnTo>
                      <a:pt x="38076" y="99388"/>
                    </a:lnTo>
                    <a:lnTo>
                      <a:pt x="35946" y="96104"/>
                    </a:lnTo>
                    <a:close/>
                    <a:moveTo>
                      <a:pt x="45886" y="96104"/>
                    </a:moveTo>
                    <a:lnTo>
                      <a:pt x="43756" y="99388"/>
                    </a:lnTo>
                    <a:lnTo>
                      <a:pt x="42780" y="98057"/>
                    </a:lnTo>
                    <a:lnTo>
                      <a:pt x="45886" y="96104"/>
                    </a:lnTo>
                    <a:close/>
                    <a:moveTo>
                      <a:pt x="40028" y="98678"/>
                    </a:moveTo>
                    <a:lnTo>
                      <a:pt x="40383" y="98856"/>
                    </a:lnTo>
                    <a:lnTo>
                      <a:pt x="40383" y="102140"/>
                    </a:lnTo>
                    <a:lnTo>
                      <a:pt x="40028" y="102317"/>
                    </a:lnTo>
                    <a:lnTo>
                      <a:pt x="38786" y="100365"/>
                    </a:lnTo>
                    <a:lnTo>
                      <a:pt x="40028" y="98678"/>
                    </a:lnTo>
                    <a:close/>
                    <a:moveTo>
                      <a:pt x="41892" y="98678"/>
                    </a:moveTo>
                    <a:lnTo>
                      <a:pt x="43046" y="100365"/>
                    </a:lnTo>
                    <a:lnTo>
                      <a:pt x="41803" y="102317"/>
                    </a:lnTo>
                    <a:lnTo>
                      <a:pt x="41448" y="102140"/>
                    </a:lnTo>
                    <a:lnTo>
                      <a:pt x="41448" y="98945"/>
                    </a:lnTo>
                    <a:lnTo>
                      <a:pt x="41892" y="98678"/>
                    </a:lnTo>
                    <a:close/>
                    <a:moveTo>
                      <a:pt x="104287" y="92022"/>
                    </a:moveTo>
                    <a:lnTo>
                      <a:pt x="105618" y="92820"/>
                    </a:lnTo>
                    <a:lnTo>
                      <a:pt x="106417" y="93264"/>
                    </a:lnTo>
                    <a:lnTo>
                      <a:pt x="107304" y="93797"/>
                    </a:lnTo>
                    <a:lnTo>
                      <a:pt x="117778" y="99832"/>
                    </a:lnTo>
                    <a:lnTo>
                      <a:pt x="117778" y="102317"/>
                    </a:lnTo>
                    <a:lnTo>
                      <a:pt x="104287" y="94507"/>
                    </a:lnTo>
                    <a:lnTo>
                      <a:pt x="104287" y="93531"/>
                    </a:lnTo>
                    <a:lnTo>
                      <a:pt x="104287" y="92022"/>
                    </a:lnTo>
                    <a:close/>
                    <a:moveTo>
                      <a:pt x="126209" y="95661"/>
                    </a:moveTo>
                    <a:lnTo>
                      <a:pt x="126209" y="98146"/>
                    </a:lnTo>
                    <a:lnTo>
                      <a:pt x="118931" y="102317"/>
                    </a:lnTo>
                    <a:lnTo>
                      <a:pt x="118931" y="99832"/>
                    </a:lnTo>
                    <a:lnTo>
                      <a:pt x="126209" y="95661"/>
                    </a:lnTo>
                    <a:close/>
                    <a:moveTo>
                      <a:pt x="35946" y="98146"/>
                    </a:moveTo>
                    <a:lnTo>
                      <a:pt x="37454" y="100365"/>
                    </a:lnTo>
                    <a:lnTo>
                      <a:pt x="35946" y="102406"/>
                    </a:lnTo>
                    <a:lnTo>
                      <a:pt x="35946" y="98146"/>
                    </a:lnTo>
                    <a:close/>
                    <a:moveTo>
                      <a:pt x="45886" y="98146"/>
                    </a:moveTo>
                    <a:lnTo>
                      <a:pt x="45886" y="102406"/>
                    </a:lnTo>
                    <a:lnTo>
                      <a:pt x="44466" y="100365"/>
                    </a:lnTo>
                    <a:lnTo>
                      <a:pt x="45886" y="98146"/>
                    </a:lnTo>
                    <a:close/>
                    <a:moveTo>
                      <a:pt x="38076" y="101341"/>
                    </a:moveTo>
                    <a:lnTo>
                      <a:pt x="39141" y="102939"/>
                    </a:lnTo>
                    <a:lnTo>
                      <a:pt x="35946" y="104891"/>
                    </a:lnTo>
                    <a:lnTo>
                      <a:pt x="35946" y="104270"/>
                    </a:lnTo>
                    <a:lnTo>
                      <a:pt x="38076" y="101341"/>
                    </a:lnTo>
                    <a:close/>
                    <a:moveTo>
                      <a:pt x="43756" y="101341"/>
                    </a:moveTo>
                    <a:lnTo>
                      <a:pt x="45886" y="104270"/>
                    </a:lnTo>
                    <a:lnTo>
                      <a:pt x="45886" y="104891"/>
                    </a:lnTo>
                    <a:lnTo>
                      <a:pt x="42780" y="102939"/>
                    </a:lnTo>
                    <a:lnTo>
                      <a:pt x="43756" y="101341"/>
                    </a:lnTo>
                    <a:close/>
                    <a:moveTo>
                      <a:pt x="40383" y="103471"/>
                    </a:moveTo>
                    <a:lnTo>
                      <a:pt x="40383" y="108353"/>
                    </a:lnTo>
                    <a:lnTo>
                      <a:pt x="36478" y="105867"/>
                    </a:lnTo>
                    <a:lnTo>
                      <a:pt x="40383" y="103471"/>
                    </a:lnTo>
                    <a:close/>
                    <a:moveTo>
                      <a:pt x="41448" y="103382"/>
                    </a:moveTo>
                    <a:lnTo>
                      <a:pt x="45442" y="105867"/>
                    </a:lnTo>
                    <a:lnTo>
                      <a:pt x="41448" y="108353"/>
                    </a:lnTo>
                    <a:lnTo>
                      <a:pt x="41448" y="103382"/>
                    </a:lnTo>
                    <a:close/>
                    <a:moveTo>
                      <a:pt x="35946" y="106844"/>
                    </a:moveTo>
                    <a:lnTo>
                      <a:pt x="38963" y="108708"/>
                    </a:lnTo>
                    <a:lnTo>
                      <a:pt x="37987" y="109950"/>
                    </a:lnTo>
                    <a:lnTo>
                      <a:pt x="35946" y="106844"/>
                    </a:lnTo>
                    <a:close/>
                    <a:moveTo>
                      <a:pt x="45886" y="106844"/>
                    </a:moveTo>
                    <a:lnTo>
                      <a:pt x="43845" y="109950"/>
                    </a:lnTo>
                    <a:lnTo>
                      <a:pt x="42957" y="108708"/>
                    </a:lnTo>
                    <a:lnTo>
                      <a:pt x="45886" y="106844"/>
                    </a:lnTo>
                    <a:close/>
                    <a:moveTo>
                      <a:pt x="39851" y="109329"/>
                    </a:moveTo>
                    <a:lnTo>
                      <a:pt x="40383" y="109595"/>
                    </a:lnTo>
                    <a:lnTo>
                      <a:pt x="40383" y="112524"/>
                    </a:lnTo>
                    <a:lnTo>
                      <a:pt x="39851" y="112790"/>
                    </a:lnTo>
                    <a:lnTo>
                      <a:pt x="38697" y="111015"/>
                    </a:lnTo>
                    <a:lnTo>
                      <a:pt x="39851" y="109329"/>
                    </a:lnTo>
                    <a:close/>
                    <a:moveTo>
                      <a:pt x="41981" y="109329"/>
                    </a:moveTo>
                    <a:lnTo>
                      <a:pt x="43224" y="111015"/>
                    </a:lnTo>
                    <a:lnTo>
                      <a:pt x="41981" y="112790"/>
                    </a:lnTo>
                    <a:lnTo>
                      <a:pt x="41448" y="112524"/>
                    </a:lnTo>
                    <a:lnTo>
                      <a:pt x="41448" y="109684"/>
                    </a:lnTo>
                    <a:lnTo>
                      <a:pt x="41981" y="109329"/>
                    </a:lnTo>
                    <a:close/>
                    <a:moveTo>
                      <a:pt x="35946" y="108885"/>
                    </a:moveTo>
                    <a:lnTo>
                      <a:pt x="37277" y="110926"/>
                    </a:lnTo>
                    <a:lnTo>
                      <a:pt x="35946" y="112879"/>
                    </a:lnTo>
                    <a:lnTo>
                      <a:pt x="35946" y="108885"/>
                    </a:lnTo>
                    <a:close/>
                    <a:moveTo>
                      <a:pt x="45886" y="108885"/>
                    </a:moveTo>
                    <a:lnTo>
                      <a:pt x="45886" y="112879"/>
                    </a:lnTo>
                    <a:lnTo>
                      <a:pt x="44555" y="110926"/>
                    </a:lnTo>
                    <a:lnTo>
                      <a:pt x="45886" y="108885"/>
                    </a:lnTo>
                    <a:close/>
                    <a:moveTo>
                      <a:pt x="37987" y="111903"/>
                    </a:moveTo>
                    <a:lnTo>
                      <a:pt x="38963" y="113412"/>
                    </a:lnTo>
                    <a:lnTo>
                      <a:pt x="35946" y="115275"/>
                    </a:lnTo>
                    <a:lnTo>
                      <a:pt x="35946" y="114743"/>
                    </a:lnTo>
                    <a:lnTo>
                      <a:pt x="37987" y="111903"/>
                    </a:lnTo>
                    <a:close/>
                    <a:moveTo>
                      <a:pt x="43845" y="111903"/>
                    </a:moveTo>
                    <a:lnTo>
                      <a:pt x="45886" y="114743"/>
                    </a:lnTo>
                    <a:lnTo>
                      <a:pt x="45886" y="115275"/>
                    </a:lnTo>
                    <a:lnTo>
                      <a:pt x="42869" y="113412"/>
                    </a:lnTo>
                    <a:lnTo>
                      <a:pt x="43845" y="111903"/>
                    </a:lnTo>
                    <a:close/>
                    <a:moveTo>
                      <a:pt x="40383" y="113855"/>
                    </a:moveTo>
                    <a:lnTo>
                      <a:pt x="40383" y="118737"/>
                    </a:lnTo>
                    <a:lnTo>
                      <a:pt x="36478" y="116252"/>
                    </a:lnTo>
                    <a:lnTo>
                      <a:pt x="40028" y="114033"/>
                    </a:lnTo>
                    <a:lnTo>
                      <a:pt x="40383" y="113855"/>
                    </a:lnTo>
                    <a:close/>
                    <a:moveTo>
                      <a:pt x="41448" y="113767"/>
                    </a:moveTo>
                    <a:lnTo>
                      <a:pt x="41803" y="114033"/>
                    </a:lnTo>
                    <a:lnTo>
                      <a:pt x="41892" y="114033"/>
                    </a:lnTo>
                    <a:lnTo>
                      <a:pt x="45442" y="116252"/>
                    </a:lnTo>
                    <a:lnTo>
                      <a:pt x="41448" y="118737"/>
                    </a:lnTo>
                    <a:lnTo>
                      <a:pt x="41448" y="113767"/>
                    </a:lnTo>
                    <a:close/>
                    <a:moveTo>
                      <a:pt x="35946" y="117317"/>
                    </a:moveTo>
                    <a:lnTo>
                      <a:pt x="39052" y="119181"/>
                    </a:lnTo>
                    <a:lnTo>
                      <a:pt x="38076" y="120512"/>
                    </a:lnTo>
                    <a:lnTo>
                      <a:pt x="35946" y="117317"/>
                    </a:lnTo>
                    <a:close/>
                    <a:moveTo>
                      <a:pt x="45886" y="117317"/>
                    </a:moveTo>
                    <a:lnTo>
                      <a:pt x="43756" y="120512"/>
                    </a:lnTo>
                    <a:lnTo>
                      <a:pt x="42780" y="119181"/>
                    </a:lnTo>
                    <a:lnTo>
                      <a:pt x="45886" y="117317"/>
                    </a:lnTo>
                    <a:close/>
                    <a:moveTo>
                      <a:pt x="40028" y="119802"/>
                    </a:moveTo>
                    <a:lnTo>
                      <a:pt x="40383" y="120068"/>
                    </a:lnTo>
                    <a:lnTo>
                      <a:pt x="40383" y="123263"/>
                    </a:lnTo>
                    <a:lnTo>
                      <a:pt x="40028" y="123441"/>
                    </a:lnTo>
                    <a:lnTo>
                      <a:pt x="38786" y="121488"/>
                    </a:lnTo>
                    <a:lnTo>
                      <a:pt x="40028" y="119802"/>
                    </a:lnTo>
                    <a:close/>
                    <a:moveTo>
                      <a:pt x="41892" y="119802"/>
                    </a:moveTo>
                    <a:lnTo>
                      <a:pt x="43046" y="121488"/>
                    </a:lnTo>
                    <a:lnTo>
                      <a:pt x="41803" y="123441"/>
                    </a:lnTo>
                    <a:lnTo>
                      <a:pt x="41448" y="123263"/>
                    </a:lnTo>
                    <a:lnTo>
                      <a:pt x="41448" y="120068"/>
                    </a:lnTo>
                    <a:lnTo>
                      <a:pt x="41892" y="119802"/>
                    </a:lnTo>
                    <a:close/>
                    <a:moveTo>
                      <a:pt x="35946" y="119269"/>
                    </a:moveTo>
                    <a:lnTo>
                      <a:pt x="37454" y="121488"/>
                    </a:lnTo>
                    <a:lnTo>
                      <a:pt x="35946" y="123530"/>
                    </a:lnTo>
                    <a:lnTo>
                      <a:pt x="35946" y="119269"/>
                    </a:lnTo>
                    <a:close/>
                    <a:moveTo>
                      <a:pt x="45886" y="119269"/>
                    </a:moveTo>
                    <a:lnTo>
                      <a:pt x="45886" y="123530"/>
                    </a:lnTo>
                    <a:lnTo>
                      <a:pt x="44466" y="121488"/>
                    </a:lnTo>
                    <a:lnTo>
                      <a:pt x="45886" y="119269"/>
                    </a:lnTo>
                    <a:close/>
                    <a:moveTo>
                      <a:pt x="38076" y="122465"/>
                    </a:moveTo>
                    <a:lnTo>
                      <a:pt x="39141" y="124062"/>
                    </a:lnTo>
                    <a:lnTo>
                      <a:pt x="35946" y="126015"/>
                    </a:lnTo>
                    <a:lnTo>
                      <a:pt x="35946" y="125393"/>
                    </a:lnTo>
                    <a:lnTo>
                      <a:pt x="38076" y="122465"/>
                    </a:lnTo>
                    <a:close/>
                    <a:moveTo>
                      <a:pt x="43756" y="122465"/>
                    </a:moveTo>
                    <a:lnTo>
                      <a:pt x="45886" y="125393"/>
                    </a:lnTo>
                    <a:lnTo>
                      <a:pt x="45886" y="126015"/>
                    </a:lnTo>
                    <a:lnTo>
                      <a:pt x="42780" y="124062"/>
                    </a:lnTo>
                    <a:lnTo>
                      <a:pt x="43756" y="122465"/>
                    </a:lnTo>
                    <a:close/>
                    <a:moveTo>
                      <a:pt x="40383" y="124595"/>
                    </a:moveTo>
                    <a:lnTo>
                      <a:pt x="40383" y="129476"/>
                    </a:lnTo>
                    <a:lnTo>
                      <a:pt x="36478" y="126991"/>
                    </a:lnTo>
                    <a:lnTo>
                      <a:pt x="40383" y="124595"/>
                    </a:lnTo>
                    <a:close/>
                    <a:moveTo>
                      <a:pt x="41448" y="124506"/>
                    </a:moveTo>
                    <a:lnTo>
                      <a:pt x="45442" y="126991"/>
                    </a:lnTo>
                    <a:lnTo>
                      <a:pt x="41448" y="129476"/>
                    </a:lnTo>
                    <a:lnTo>
                      <a:pt x="41448" y="124506"/>
                    </a:lnTo>
                    <a:close/>
                    <a:moveTo>
                      <a:pt x="35946" y="128056"/>
                    </a:moveTo>
                    <a:lnTo>
                      <a:pt x="38963" y="129831"/>
                    </a:lnTo>
                    <a:lnTo>
                      <a:pt x="37987" y="131163"/>
                    </a:lnTo>
                    <a:lnTo>
                      <a:pt x="35946" y="128056"/>
                    </a:lnTo>
                    <a:close/>
                    <a:moveTo>
                      <a:pt x="45886" y="128056"/>
                    </a:moveTo>
                    <a:lnTo>
                      <a:pt x="43845" y="131163"/>
                    </a:lnTo>
                    <a:lnTo>
                      <a:pt x="42957" y="129831"/>
                    </a:lnTo>
                    <a:lnTo>
                      <a:pt x="45886" y="128056"/>
                    </a:lnTo>
                    <a:close/>
                    <a:moveTo>
                      <a:pt x="39851" y="130453"/>
                    </a:moveTo>
                    <a:lnTo>
                      <a:pt x="40383" y="130719"/>
                    </a:lnTo>
                    <a:lnTo>
                      <a:pt x="40383" y="133648"/>
                    </a:lnTo>
                    <a:lnTo>
                      <a:pt x="39851" y="133914"/>
                    </a:lnTo>
                    <a:lnTo>
                      <a:pt x="38697" y="132139"/>
                    </a:lnTo>
                    <a:lnTo>
                      <a:pt x="39851" y="130453"/>
                    </a:lnTo>
                    <a:close/>
                    <a:moveTo>
                      <a:pt x="41981" y="130453"/>
                    </a:moveTo>
                    <a:lnTo>
                      <a:pt x="43224" y="132139"/>
                    </a:lnTo>
                    <a:lnTo>
                      <a:pt x="41981" y="133914"/>
                    </a:lnTo>
                    <a:lnTo>
                      <a:pt x="41448" y="133648"/>
                    </a:lnTo>
                    <a:lnTo>
                      <a:pt x="41448" y="130808"/>
                    </a:lnTo>
                    <a:lnTo>
                      <a:pt x="41981" y="130453"/>
                    </a:lnTo>
                    <a:close/>
                    <a:moveTo>
                      <a:pt x="35946" y="130009"/>
                    </a:moveTo>
                    <a:lnTo>
                      <a:pt x="37277" y="132050"/>
                    </a:lnTo>
                    <a:lnTo>
                      <a:pt x="35946" y="134003"/>
                    </a:lnTo>
                    <a:lnTo>
                      <a:pt x="35946" y="130009"/>
                    </a:lnTo>
                    <a:close/>
                    <a:moveTo>
                      <a:pt x="45886" y="130009"/>
                    </a:moveTo>
                    <a:lnTo>
                      <a:pt x="45886" y="134003"/>
                    </a:lnTo>
                    <a:lnTo>
                      <a:pt x="44555" y="132050"/>
                    </a:lnTo>
                    <a:lnTo>
                      <a:pt x="45886" y="130009"/>
                    </a:lnTo>
                    <a:close/>
                    <a:moveTo>
                      <a:pt x="37987" y="133115"/>
                    </a:moveTo>
                    <a:lnTo>
                      <a:pt x="38963" y="134535"/>
                    </a:lnTo>
                    <a:lnTo>
                      <a:pt x="35946" y="136399"/>
                    </a:lnTo>
                    <a:lnTo>
                      <a:pt x="35946" y="135867"/>
                    </a:lnTo>
                    <a:lnTo>
                      <a:pt x="37987" y="133115"/>
                    </a:lnTo>
                    <a:close/>
                    <a:moveTo>
                      <a:pt x="43845" y="133115"/>
                    </a:moveTo>
                    <a:lnTo>
                      <a:pt x="45886" y="135867"/>
                    </a:lnTo>
                    <a:lnTo>
                      <a:pt x="45886" y="136399"/>
                    </a:lnTo>
                    <a:lnTo>
                      <a:pt x="42869" y="134535"/>
                    </a:lnTo>
                    <a:lnTo>
                      <a:pt x="43845" y="133115"/>
                    </a:lnTo>
                    <a:close/>
                    <a:moveTo>
                      <a:pt x="40383" y="134979"/>
                    </a:moveTo>
                    <a:lnTo>
                      <a:pt x="40383" y="139861"/>
                    </a:lnTo>
                    <a:lnTo>
                      <a:pt x="36478" y="137375"/>
                    </a:lnTo>
                    <a:lnTo>
                      <a:pt x="40028" y="135157"/>
                    </a:lnTo>
                    <a:lnTo>
                      <a:pt x="40383" y="134979"/>
                    </a:lnTo>
                    <a:close/>
                    <a:moveTo>
                      <a:pt x="41448" y="134979"/>
                    </a:moveTo>
                    <a:lnTo>
                      <a:pt x="41803" y="135157"/>
                    </a:lnTo>
                    <a:lnTo>
                      <a:pt x="41892" y="135157"/>
                    </a:lnTo>
                    <a:lnTo>
                      <a:pt x="45442" y="137375"/>
                    </a:lnTo>
                    <a:lnTo>
                      <a:pt x="41448" y="139861"/>
                    </a:lnTo>
                    <a:lnTo>
                      <a:pt x="41448" y="134979"/>
                    </a:lnTo>
                    <a:close/>
                    <a:moveTo>
                      <a:pt x="35946" y="138440"/>
                    </a:moveTo>
                    <a:lnTo>
                      <a:pt x="39052" y="140393"/>
                    </a:lnTo>
                    <a:lnTo>
                      <a:pt x="38076" y="141636"/>
                    </a:lnTo>
                    <a:lnTo>
                      <a:pt x="35946" y="138440"/>
                    </a:lnTo>
                    <a:close/>
                    <a:moveTo>
                      <a:pt x="45886" y="138440"/>
                    </a:moveTo>
                    <a:lnTo>
                      <a:pt x="43756" y="141636"/>
                    </a:lnTo>
                    <a:lnTo>
                      <a:pt x="42780" y="140393"/>
                    </a:lnTo>
                    <a:lnTo>
                      <a:pt x="45886" y="138440"/>
                    </a:lnTo>
                    <a:close/>
                    <a:moveTo>
                      <a:pt x="40028" y="140926"/>
                    </a:moveTo>
                    <a:lnTo>
                      <a:pt x="40383" y="141192"/>
                    </a:lnTo>
                    <a:lnTo>
                      <a:pt x="40383" y="144387"/>
                    </a:lnTo>
                    <a:lnTo>
                      <a:pt x="40028" y="144565"/>
                    </a:lnTo>
                    <a:lnTo>
                      <a:pt x="38786" y="142612"/>
                    </a:lnTo>
                    <a:lnTo>
                      <a:pt x="40028" y="140926"/>
                    </a:lnTo>
                    <a:close/>
                    <a:moveTo>
                      <a:pt x="41892" y="140926"/>
                    </a:moveTo>
                    <a:lnTo>
                      <a:pt x="43046" y="142612"/>
                    </a:lnTo>
                    <a:lnTo>
                      <a:pt x="41803" y="144565"/>
                    </a:lnTo>
                    <a:lnTo>
                      <a:pt x="41448" y="144387"/>
                    </a:lnTo>
                    <a:lnTo>
                      <a:pt x="41448" y="141192"/>
                    </a:lnTo>
                    <a:lnTo>
                      <a:pt x="41892" y="140926"/>
                    </a:lnTo>
                    <a:close/>
                    <a:moveTo>
                      <a:pt x="35946" y="140393"/>
                    </a:moveTo>
                    <a:lnTo>
                      <a:pt x="37454" y="142612"/>
                    </a:lnTo>
                    <a:lnTo>
                      <a:pt x="35946" y="144653"/>
                    </a:lnTo>
                    <a:lnTo>
                      <a:pt x="35946" y="140393"/>
                    </a:lnTo>
                    <a:close/>
                    <a:moveTo>
                      <a:pt x="45886" y="140393"/>
                    </a:moveTo>
                    <a:lnTo>
                      <a:pt x="45886" y="144653"/>
                    </a:lnTo>
                    <a:lnTo>
                      <a:pt x="44466" y="142612"/>
                    </a:lnTo>
                    <a:lnTo>
                      <a:pt x="45886" y="140393"/>
                    </a:lnTo>
                    <a:close/>
                    <a:moveTo>
                      <a:pt x="38076" y="143588"/>
                    </a:moveTo>
                    <a:lnTo>
                      <a:pt x="39141" y="145186"/>
                    </a:lnTo>
                    <a:lnTo>
                      <a:pt x="35946" y="147138"/>
                    </a:lnTo>
                    <a:lnTo>
                      <a:pt x="35946" y="146517"/>
                    </a:lnTo>
                    <a:lnTo>
                      <a:pt x="38076" y="143588"/>
                    </a:lnTo>
                    <a:close/>
                    <a:moveTo>
                      <a:pt x="43756" y="143588"/>
                    </a:moveTo>
                    <a:lnTo>
                      <a:pt x="45886" y="146517"/>
                    </a:lnTo>
                    <a:lnTo>
                      <a:pt x="45886" y="147138"/>
                    </a:lnTo>
                    <a:lnTo>
                      <a:pt x="42780" y="145186"/>
                    </a:lnTo>
                    <a:lnTo>
                      <a:pt x="43756" y="143588"/>
                    </a:lnTo>
                    <a:close/>
                    <a:moveTo>
                      <a:pt x="40383" y="145718"/>
                    </a:moveTo>
                    <a:lnTo>
                      <a:pt x="40383" y="150600"/>
                    </a:lnTo>
                    <a:lnTo>
                      <a:pt x="40028" y="150422"/>
                    </a:lnTo>
                    <a:lnTo>
                      <a:pt x="36478" y="148115"/>
                    </a:lnTo>
                    <a:lnTo>
                      <a:pt x="40383" y="145718"/>
                    </a:lnTo>
                    <a:close/>
                    <a:moveTo>
                      <a:pt x="41448" y="145630"/>
                    </a:moveTo>
                    <a:lnTo>
                      <a:pt x="45442" y="148115"/>
                    </a:lnTo>
                    <a:lnTo>
                      <a:pt x="41448" y="150600"/>
                    </a:lnTo>
                    <a:lnTo>
                      <a:pt x="41448" y="145630"/>
                    </a:lnTo>
                    <a:close/>
                    <a:moveTo>
                      <a:pt x="35946" y="149180"/>
                    </a:moveTo>
                    <a:lnTo>
                      <a:pt x="38963" y="151044"/>
                    </a:lnTo>
                    <a:lnTo>
                      <a:pt x="37987" y="152286"/>
                    </a:lnTo>
                    <a:lnTo>
                      <a:pt x="35946" y="149180"/>
                    </a:lnTo>
                    <a:close/>
                    <a:moveTo>
                      <a:pt x="45886" y="149180"/>
                    </a:moveTo>
                    <a:lnTo>
                      <a:pt x="43845" y="152286"/>
                    </a:lnTo>
                    <a:lnTo>
                      <a:pt x="42957" y="151044"/>
                    </a:lnTo>
                    <a:lnTo>
                      <a:pt x="45886" y="149180"/>
                    </a:lnTo>
                    <a:close/>
                    <a:moveTo>
                      <a:pt x="39851" y="151576"/>
                    </a:moveTo>
                    <a:lnTo>
                      <a:pt x="40383" y="151931"/>
                    </a:lnTo>
                    <a:lnTo>
                      <a:pt x="40383" y="154771"/>
                    </a:lnTo>
                    <a:lnTo>
                      <a:pt x="39851" y="155038"/>
                    </a:lnTo>
                    <a:lnTo>
                      <a:pt x="38697" y="153262"/>
                    </a:lnTo>
                    <a:lnTo>
                      <a:pt x="39851" y="151576"/>
                    </a:lnTo>
                    <a:close/>
                    <a:moveTo>
                      <a:pt x="41981" y="151576"/>
                    </a:moveTo>
                    <a:lnTo>
                      <a:pt x="43224" y="153262"/>
                    </a:lnTo>
                    <a:lnTo>
                      <a:pt x="41981" y="155038"/>
                    </a:lnTo>
                    <a:lnTo>
                      <a:pt x="41448" y="154771"/>
                    </a:lnTo>
                    <a:lnTo>
                      <a:pt x="41448" y="151931"/>
                    </a:lnTo>
                    <a:lnTo>
                      <a:pt x="41981" y="151576"/>
                    </a:lnTo>
                    <a:close/>
                    <a:moveTo>
                      <a:pt x="35946" y="151132"/>
                    </a:moveTo>
                    <a:lnTo>
                      <a:pt x="37277" y="153262"/>
                    </a:lnTo>
                    <a:lnTo>
                      <a:pt x="35946" y="155126"/>
                    </a:lnTo>
                    <a:lnTo>
                      <a:pt x="35946" y="151132"/>
                    </a:lnTo>
                    <a:close/>
                    <a:moveTo>
                      <a:pt x="45886" y="151132"/>
                    </a:moveTo>
                    <a:lnTo>
                      <a:pt x="45886" y="155126"/>
                    </a:lnTo>
                    <a:lnTo>
                      <a:pt x="44555" y="153262"/>
                    </a:lnTo>
                    <a:lnTo>
                      <a:pt x="45886" y="151132"/>
                    </a:lnTo>
                    <a:close/>
                    <a:moveTo>
                      <a:pt x="37987" y="154239"/>
                    </a:moveTo>
                    <a:lnTo>
                      <a:pt x="38963" y="155659"/>
                    </a:lnTo>
                    <a:lnTo>
                      <a:pt x="35946" y="157523"/>
                    </a:lnTo>
                    <a:lnTo>
                      <a:pt x="35946" y="156990"/>
                    </a:lnTo>
                    <a:lnTo>
                      <a:pt x="37987" y="154239"/>
                    </a:lnTo>
                    <a:close/>
                    <a:moveTo>
                      <a:pt x="43845" y="154239"/>
                    </a:moveTo>
                    <a:lnTo>
                      <a:pt x="45886" y="156990"/>
                    </a:lnTo>
                    <a:lnTo>
                      <a:pt x="45886" y="157523"/>
                    </a:lnTo>
                    <a:lnTo>
                      <a:pt x="42869" y="155659"/>
                    </a:lnTo>
                    <a:lnTo>
                      <a:pt x="43845" y="154239"/>
                    </a:lnTo>
                    <a:close/>
                    <a:moveTo>
                      <a:pt x="40383" y="156103"/>
                    </a:moveTo>
                    <a:lnTo>
                      <a:pt x="40383" y="160984"/>
                    </a:lnTo>
                    <a:lnTo>
                      <a:pt x="36478" y="158499"/>
                    </a:lnTo>
                    <a:lnTo>
                      <a:pt x="40028" y="156280"/>
                    </a:lnTo>
                    <a:lnTo>
                      <a:pt x="40383" y="156103"/>
                    </a:lnTo>
                    <a:close/>
                    <a:moveTo>
                      <a:pt x="41448" y="156103"/>
                    </a:moveTo>
                    <a:lnTo>
                      <a:pt x="41803" y="156280"/>
                    </a:lnTo>
                    <a:lnTo>
                      <a:pt x="41892" y="156280"/>
                    </a:lnTo>
                    <a:lnTo>
                      <a:pt x="45442" y="158499"/>
                    </a:lnTo>
                    <a:lnTo>
                      <a:pt x="41448" y="160984"/>
                    </a:lnTo>
                    <a:lnTo>
                      <a:pt x="41448" y="156103"/>
                    </a:lnTo>
                    <a:close/>
                    <a:moveTo>
                      <a:pt x="35946" y="159564"/>
                    </a:moveTo>
                    <a:lnTo>
                      <a:pt x="39052" y="161517"/>
                    </a:lnTo>
                    <a:lnTo>
                      <a:pt x="38076" y="162759"/>
                    </a:lnTo>
                    <a:lnTo>
                      <a:pt x="35946" y="159564"/>
                    </a:lnTo>
                    <a:close/>
                    <a:moveTo>
                      <a:pt x="45886" y="159564"/>
                    </a:moveTo>
                    <a:lnTo>
                      <a:pt x="43756" y="162759"/>
                    </a:lnTo>
                    <a:lnTo>
                      <a:pt x="42780" y="161517"/>
                    </a:lnTo>
                    <a:lnTo>
                      <a:pt x="45886" y="159564"/>
                    </a:lnTo>
                    <a:close/>
                    <a:moveTo>
                      <a:pt x="40028" y="162049"/>
                    </a:moveTo>
                    <a:lnTo>
                      <a:pt x="40383" y="162315"/>
                    </a:lnTo>
                    <a:lnTo>
                      <a:pt x="40383" y="165511"/>
                    </a:lnTo>
                    <a:lnTo>
                      <a:pt x="40028" y="165688"/>
                    </a:lnTo>
                    <a:lnTo>
                      <a:pt x="38786" y="163736"/>
                    </a:lnTo>
                    <a:lnTo>
                      <a:pt x="40028" y="162049"/>
                    </a:lnTo>
                    <a:close/>
                    <a:moveTo>
                      <a:pt x="41892" y="162049"/>
                    </a:moveTo>
                    <a:lnTo>
                      <a:pt x="43046" y="163736"/>
                    </a:lnTo>
                    <a:lnTo>
                      <a:pt x="41803" y="165688"/>
                    </a:lnTo>
                    <a:lnTo>
                      <a:pt x="41448" y="165511"/>
                    </a:lnTo>
                    <a:lnTo>
                      <a:pt x="41448" y="162315"/>
                    </a:lnTo>
                    <a:lnTo>
                      <a:pt x="41892" y="162049"/>
                    </a:lnTo>
                    <a:close/>
                    <a:moveTo>
                      <a:pt x="35946" y="161517"/>
                    </a:moveTo>
                    <a:lnTo>
                      <a:pt x="37454" y="163736"/>
                    </a:lnTo>
                    <a:lnTo>
                      <a:pt x="35946" y="165777"/>
                    </a:lnTo>
                    <a:lnTo>
                      <a:pt x="35946" y="161517"/>
                    </a:lnTo>
                    <a:close/>
                    <a:moveTo>
                      <a:pt x="45886" y="161517"/>
                    </a:moveTo>
                    <a:lnTo>
                      <a:pt x="45886" y="165777"/>
                    </a:lnTo>
                    <a:lnTo>
                      <a:pt x="44466" y="163736"/>
                    </a:lnTo>
                    <a:lnTo>
                      <a:pt x="45886" y="161517"/>
                    </a:lnTo>
                    <a:close/>
                    <a:moveTo>
                      <a:pt x="38076" y="164712"/>
                    </a:moveTo>
                    <a:lnTo>
                      <a:pt x="39141" y="166309"/>
                    </a:lnTo>
                    <a:lnTo>
                      <a:pt x="35946" y="168262"/>
                    </a:lnTo>
                    <a:lnTo>
                      <a:pt x="35946" y="167641"/>
                    </a:lnTo>
                    <a:lnTo>
                      <a:pt x="38076" y="164712"/>
                    </a:lnTo>
                    <a:close/>
                    <a:moveTo>
                      <a:pt x="43756" y="164712"/>
                    </a:moveTo>
                    <a:lnTo>
                      <a:pt x="45886" y="167641"/>
                    </a:lnTo>
                    <a:lnTo>
                      <a:pt x="45886" y="168262"/>
                    </a:lnTo>
                    <a:lnTo>
                      <a:pt x="42780" y="166309"/>
                    </a:lnTo>
                    <a:lnTo>
                      <a:pt x="43756" y="164712"/>
                    </a:lnTo>
                    <a:close/>
                    <a:moveTo>
                      <a:pt x="40383" y="166842"/>
                    </a:moveTo>
                    <a:lnTo>
                      <a:pt x="40383" y="171723"/>
                    </a:lnTo>
                    <a:lnTo>
                      <a:pt x="36478" y="169238"/>
                    </a:lnTo>
                    <a:lnTo>
                      <a:pt x="40383" y="166842"/>
                    </a:lnTo>
                    <a:close/>
                    <a:moveTo>
                      <a:pt x="41448" y="166842"/>
                    </a:moveTo>
                    <a:lnTo>
                      <a:pt x="45442" y="169238"/>
                    </a:lnTo>
                    <a:lnTo>
                      <a:pt x="41448" y="171723"/>
                    </a:lnTo>
                    <a:lnTo>
                      <a:pt x="41448" y="166842"/>
                    </a:lnTo>
                    <a:close/>
                    <a:moveTo>
                      <a:pt x="45886" y="170303"/>
                    </a:moveTo>
                    <a:lnTo>
                      <a:pt x="44289" y="172700"/>
                    </a:lnTo>
                    <a:cubicBezTo>
                      <a:pt x="44111" y="172700"/>
                      <a:pt x="43934" y="172700"/>
                      <a:pt x="43845" y="172789"/>
                    </a:cubicBezTo>
                    <a:lnTo>
                      <a:pt x="43490" y="172966"/>
                    </a:lnTo>
                    <a:lnTo>
                      <a:pt x="42957" y="172167"/>
                    </a:lnTo>
                    <a:lnTo>
                      <a:pt x="45886" y="170303"/>
                    </a:lnTo>
                    <a:close/>
                    <a:moveTo>
                      <a:pt x="35946" y="170303"/>
                    </a:moveTo>
                    <a:lnTo>
                      <a:pt x="38963" y="172167"/>
                    </a:lnTo>
                    <a:lnTo>
                      <a:pt x="37987" y="173410"/>
                    </a:lnTo>
                    <a:lnTo>
                      <a:pt x="35946" y="170303"/>
                    </a:lnTo>
                    <a:close/>
                    <a:moveTo>
                      <a:pt x="45886" y="172256"/>
                    </a:moveTo>
                    <a:lnTo>
                      <a:pt x="45886" y="173676"/>
                    </a:lnTo>
                    <a:lnTo>
                      <a:pt x="45265" y="173232"/>
                    </a:lnTo>
                    <a:lnTo>
                      <a:pt x="45886" y="172256"/>
                    </a:lnTo>
                    <a:close/>
                    <a:moveTo>
                      <a:pt x="41981" y="172700"/>
                    </a:moveTo>
                    <a:lnTo>
                      <a:pt x="42514" y="173499"/>
                    </a:lnTo>
                    <a:lnTo>
                      <a:pt x="41448" y="174120"/>
                    </a:lnTo>
                    <a:lnTo>
                      <a:pt x="41448" y="173055"/>
                    </a:lnTo>
                    <a:lnTo>
                      <a:pt x="41981" y="172700"/>
                    </a:lnTo>
                    <a:close/>
                    <a:moveTo>
                      <a:pt x="39851" y="172700"/>
                    </a:moveTo>
                    <a:lnTo>
                      <a:pt x="40383" y="173055"/>
                    </a:lnTo>
                    <a:lnTo>
                      <a:pt x="40383" y="174741"/>
                    </a:lnTo>
                    <a:lnTo>
                      <a:pt x="39318" y="175362"/>
                    </a:lnTo>
                    <a:lnTo>
                      <a:pt x="38697" y="174386"/>
                    </a:lnTo>
                    <a:lnTo>
                      <a:pt x="39851" y="172700"/>
                    </a:lnTo>
                    <a:close/>
                    <a:moveTo>
                      <a:pt x="35946" y="172256"/>
                    </a:moveTo>
                    <a:lnTo>
                      <a:pt x="37277" y="174386"/>
                    </a:lnTo>
                    <a:lnTo>
                      <a:pt x="35946" y="176250"/>
                    </a:lnTo>
                    <a:lnTo>
                      <a:pt x="35946" y="172256"/>
                    </a:lnTo>
                    <a:close/>
                    <a:moveTo>
                      <a:pt x="43135" y="174386"/>
                    </a:moveTo>
                    <a:lnTo>
                      <a:pt x="42070" y="176072"/>
                    </a:lnTo>
                    <a:lnTo>
                      <a:pt x="41981" y="176250"/>
                    </a:lnTo>
                    <a:lnTo>
                      <a:pt x="41892" y="176161"/>
                    </a:lnTo>
                    <a:lnTo>
                      <a:pt x="41448" y="175895"/>
                    </a:lnTo>
                    <a:lnTo>
                      <a:pt x="41448" y="175362"/>
                    </a:lnTo>
                    <a:lnTo>
                      <a:pt x="43135" y="174386"/>
                    </a:lnTo>
                    <a:close/>
                    <a:moveTo>
                      <a:pt x="44644" y="174209"/>
                    </a:moveTo>
                    <a:lnTo>
                      <a:pt x="45886" y="174919"/>
                    </a:lnTo>
                    <a:lnTo>
                      <a:pt x="45886" y="175895"/>
                    </a:lnTo>
                    <a:lnTo>
                      <a:pt x="45886" y="176250"/>
                    </a:lnTo>
                    <a:lnTo>
                      <a:pt x="45531" y="175717"/>
                    </a:lnTo>
                    <a:lnTo>
                      <a:pt x="44555" y="174386"/>
                    </a:lnTo>
                    <a:lnTo>
                      <a:pt x="44644" y="174209"/>
                    </a:lnTo>
                    <a:close/>
                    <a:moveTo>
                      <a:pt x="37987" y="175362"/>
                    </a:moveTo>
                    <a:lnTo>
                      <a:pt x="38342" y="175895"/>
                    </a:lnTo>
                    <a:lnTo>
                      <a:pt x="37011" y="176694"/>
                    </a:lnTo>
                    <a:lnTo>
                      <a:pt x="37011" y="176694"/>
                    </a:lnTo>
                    <a:lnTo>
                      <a:pt x="37987" y="175362"/>
                    </a:lnTo>
                    <a:close/>
                    <a:moveTo>
                      <a:pt x="38342" y="177226"/>
                    </a:moveTo>
                    <a:lnTo>
                      <a:pt x="35946" y="178646"/>
                    </a:lnTo>
                    <a:lnTo>
                      <a:pt x="35946" y="178558"/>
                    </a:lnTo>
                    <a:lnTo>
                      <a:pt x="38342" y="177226"/>
                    </a:lnTo>
                    <a:close/>
                    <a:moveTo>
                      <a:pt x="43845" y="175362"/>
                    </a:moveTo>
                    <a:lnTo>
                      <a:pt x="44022" y="175540"/>
                    </a:lnTo>
                    <a:lnTo>
                      <a:pt x="44732" y="176516"/>
                    </a:lnTo>
                    <a:lnTo>
                      <a:pt x="45886" y="178114"/>
                    </a:lnTo>
                    <a:lnTo>
                      <a:pt x="45886" y="178646"/>
                    </a:lnTo>
                    <a:lnTo>
                      <a:pt x="42957" y="176782"/>
                    </a:lnTo>
                    <a:lnTo>
                      <a:pt x="42869" y="176782"/>
                    </a:lnTo>
                    <a:lnTo>
                      <a:pt x="43579" y="175806"/>
                    </a:lnTo>
                    <a:lnTo>
                      <a:pt x="43845" y="175362"/>
                    </a:lnTo>
                    <a:close/>
                    <a:moveTo>
                      <a:pt x="40383" y="177226"/>
                    </a:moveTo>
                    <a:lnTo>
                      <a:pt x="40383" y="177670"/>
                    </a:lnTo>
                    <a:lnTo>
                      <a:pt x="40383" y="178291"/>
                    </a:lnTo>
                    <a:lnTo>
                      <a:pt x="40383" y="182108"/>
                    </a:lnTo>
                    <a:lnTo>
                      <a:pt x="37188" y="180155"/>
                    </a:lnTo>
                    <a:lnTo>
                      <a:pt x="36656" y="179800"/>
                    </a:lnTo>
                    <a:lnTo>
                      <a:pt x="36478" y="179711"/>
                    </a:lnTo>
                    <a:lnTo>
                      <a:pt x="40028" y="177493"/>
                    </a:lnTo>
                    <a:cubicBezTo>
                      <a:pt x="40028" y="177448"/>
                      <a:pt x="40028" y="177448"/>
                      <a:pt x="40028" y="177448"/>
                    </a:cubicBezTo>
                    <a:cubicBezTo>
                      <a:pt x="40028" y="177448"/>
                      <a:pt x="40028" y="177448"/>
                      <a:pt x="40028" y="177404"/>
                    </a:cubicBezTo>
                    <a:lnTo>
                      <a:pt x="40383" y="177226"/>
                    </a:lnTo>
                    <a:close/>
                    <a:moveTo>
                      <a:pt x="41448" y="177226"/>
                    </a:moveTo>
                    <a:lnTo>
                      <a:pt x="41803" y="177404"/>
                    </a:lnTo>
                    <a:cubicBezTo>
                      <a:pt x="41803" y="177448"/>
                      <a:pt x="41803" y="177448"/>
                      <a:pt x="41815" y="177448"/>
                    </a:cubicBezTo>
                    <a:cubicBezTo>
                      <a:pt x="41826" y="177448"/>
                      <a:pt x="41848" y="177448"/>
                      <a:pt x="41892" y="177493"/>
                    </a:cubicBezTo>
                    <a:lnTo>
                      <a:pt x="45442" y="179711"/>
                    </a:lnTo>
                    <a:lnTo>
                      <a:pt x="41448" y="182108"/>
                    </a:lnTo>
                    <a:lnTo>
                      <a:pt x="41448" y="177670"/>
                    </a:lnTo>
                    <a:lnTo>
                      <a:pt x="41448" y="177226"/>
                    </a:lnTo>
                    <a:close/>
                    <a:moveTo>
                      <a:pt x="35946" y="180688"/>
                    </a:moveTo>
                    <a:lnTo>
                      <a:pt x="36123" y="180776"/>
                    </a:lnTo>
                    <a:lnTo>
                      <a:pt x="39052" y="182640"/>
                    </a:lnTo>
                    <a:lnTo>
                      <a:pt x="38076" y="183883"/>
                    </a:lnTo>
                    <a:lnTo>
                      <a:pt x="36034" y="180776"/>
                    </a:lnTo>
                    <a:lnTo>
                      <a:pt x="35946" y="180688"/>
                    </a:lnTo>
                    <a:close/>
                    <a:moveTo>
                      <a:pt x="45886" y="180688"/>
                    </a:moveTo>
                    <a:lnTo>
                      <a:pt x="43756" y="183883"/>
                    </a:lnTo>
                    <a:lnTo>
                      <a:pt x="42780" y="182640"/>
                    </a:lnTo>
                    <a:lnTo>
                      <a:pt x="45886" y="180688"/>
                    </a:lnTo>
                    <a:close/>
                    <a:moveTo>
                      <a:pt x="40028" y="183173"/>
                    </a:moveTo>
                    <a:lnTo>
                      <a:pt x="40383" y="183439"/>
                    </a:lnTo>
                    <a:lnTo>
                      <a:pt x="40383" y="186368"/>
                    </a:lnTo>
                    <a:lnTo>
                      <a:pt x="39851" y="186634"/>
                    </a:lnTo>
                    <a:lnTo>
                      <a:pt x="38786" y="184948"/>
                    </a:lnTo>
                    <a:lnTo>
                      <a:pt x="40028" y="183173"/>
                    </a:lnTo>
                    <a:close/>
                    <a:moveTo>
                      <a:pt x="41892" y="183173"/>
                    </a:moveTo>
                    <a:lnTo>
                      <a:pt x="43046" y="184948"/>
                    </a:lnTo>
                    <a:lnTo>
                      <a:pt x="41981" y="186634"/>
                    </a:lnTo>
                    <a:lnTo>
                      <a:pt x="41448" y="186279"/>
                    </a:lnTo>
                    <a:lnTo>
                      <a:pt x="41448" y="183439"/>
                    </a:lnTo>
                    <a:lnTo>
                      <a:pt x="41892" y="183173"/>
                    </a:lnTo>
                    <a:close/>
                    <a:moveTo>
                      <a:pt x="35946" y="182640"/>
                    </a:moveTo>
                    <a:lnTo>
                      <a:pt x="37366" y="184859"/>
                    </a:lnTo>
                    <a:lnTo>
                      <a:pt x="35946" y="186901"/>
                    </a:lnTo>
                    <a:lnTo>
                      <a:pt x="35946" y="182640"/>
                    </a:lnTo>
                    <a:close/>
                    <a:moveTo>
                      <a:pt x="45886" y="182640"/>
                    </a:moveTo>
                    <a:lnTo>
                      <a:pt x="45886" y="186901"/>
                    </a:lnTo>
                    <a:lnTo>
                      <a:pt x="44466" y="184859"/>
                    </a:lnTo>
                    <a:lnTo>
                      <a:pt x="45886" y="182640"/>
                    </a:lnTo>
                    <a:close/>
                    <a:moveTo>
                      <a:pt x="38076" y="185835"/>
                    </a:moveTo>
                    <a:lnTo>
                      <a:pt x="38963" y="187167"/>
                    </a:lnTo>
                    <a:lnTo>
                      <a:pt x="35946" y="189119"/>
                    </a:lnTo>
                    <a:lnTo>
                      <a:pt x="35946" y="188764"/>
                    </a:lnTo>
                    <a:lnTo>
                      <a:pt x="38076" y="185835"/>
                    </a:lnTo>
                    <a:close/>
                    <a:moveTo>
                      <a:pt x="43756" y="185835"/>
                    </a:moveTo>
                    <a:lnTo>
                      <a:pt x="45886" y="188764"/>
                    </a:lnTo>
                    <a:lnTo>
                      <a:pt x="45886" y="189119"/>
                    </a:lnTo>
                    <a:lnTo>
                      <a:pt x="42869" y="187167"/>
                    </a:lnTo>
                    <a:lnTo>
                      <a:pt x="43756" y="185835"/>
                    </a:lnTo>
                    <a:close/>
                    <a:moveTo>
                      <a:pt x="40383" y="187611"/>
                    </a:moveTo>
                    <a:lnTo>
                      <a:pt x="40383" y="192492"/>
                    </a:lnTo>
                    <a:lnTo>
                      <a:pt x="36478" y="190096"/>
                    </a:lnTo>
                    <a:lnTo>
                      <a:pt x="40028" y="187877"/>
                    </a:lnTo>
                    <a:lnTo>
                      <a:pt x="40383" y="187611"/>
                    </a:lnTo>
                    <a:close/>
                    <a:moveTo>
                      <a:pt x="41448" y="187611"/>
                    </a:moveTo>
                    <a:lnTo>
                      <a:pt x="45442" y="190096"/>
                    </a:lnTo>
                    <a:lnTo>
                      <a:pt x="41448" y="192581"/>
                    </a:lnTo>
                    <a:lnTo>
                      <a:pt x="41448" y="187611"/>
                    </a:lnTo>
                    <a:close/>
                    <a:moveTo>
                      <a:pt x="47040" y="175540"/>
                    </a:moveTo>
                    <a:lnTo>
                      <a:pt x="68164" y="187788"/>
                    </a:lnTo>
                    <a:lnTo>
                      <a:pt x="67276" y="188321"/>
                    </a:lnTo>
                    <a:lnTo>
                      <a:pt x="66744" y="188587"/>
                    </a:lnTo>
                    <a:lnTo>
                      <a:pt x="66211" y="188942"/>
                    </a:lnTo>
                    <a:lnTo>
                      <a:pt x="39851" y="204030"/>
                    </a:lnTo>
                    <a:lnTo>
                      <a:pt x="17751" y="191250"/>
                    </a:lnTo>
                    <a:lnTo>
                      <a:pt x="17218" y="190895"/>
                    </a:lnTo>
                    <a:lnTo>
                      <a:pt x="16686" y="190628"/>
                    </a:lnTo>
                    <a:lnTo>
                      <a:pt x="15798" y="190096"/>
                    </a:lnTo>
                    <a:lnTo>
                      <a:pt x="34881" y="179179"/>
                    </a:lnTo>
                    <a:lnTo>
                      <a:pt x="34881" y="180155"/>
                    </a:lnTo>
                    <a:lnTo>
                      <a:pt x="34881" y="180865"/>
                    </a:lnTo>
                    <a:lnTo>
                      <a:pt x="34881" y="181487"/>
                    </a:lnTo>
                    <a:lnTo>
                      <a:pt x="34881" y="190096"/>
                    </a:lnTo>
                    <a:cubicBezTo>
                      <a:pt x="34881" y="190184"/>
                      <a:pt x="34881" y="190184"/>
                      <a:pt x="34881" y="190184"/>
                    </a:cubicBezTo>
                    <a:cubicBezTo>
                      <a:pt x="34881" y="190184"/>
                      <a:pt x="34881" y="190273"/>
                      <a:pt x="34881" y="190273"/>
                    </a:cubicBezTo>
                    <a:cubicBezTo>
                      <a:pt x="34881" y="190273"/>
                      <a:pt x="34881" y="190273"/>
                      <a:pt x="34881" y="190362"/>
                    </a:cubicBezTo>
                    <a:lnTo>
                      <a:pt x="34969" y="190362"/>
                    </a:lnTo>
                    <a:cubicBezTo>
                      <a:pt x="34969" y="190362"/>
                      <a:pt x="34969" y="190451"/>
                      <a:pt x="34969" y="190451"/>
                    </a:cubicBezTo>
                    <a:cubicBezTo>
                      <a:pt x="34969" y="190451"/>
                      <a:pt x="35058" y="190451"/>
                      <a:pt x="35058" y="190539"/>
                    </a:cubicBezTo>
                    <a:lnTo>
                      <a:pt x="40650" y="194001"/>
                    </a:lnTo>
                    <a:cubicBezTo>
                      <a:pt x="40738" y="194090"/>
                      <a:pt x="40827" y="194090"/>
                      <a:pt x="40916" y="194090"/>
                    </a:cubicBezTo>
                    <a:lnTo>
                      <a:pt x="41093" y="194090"/>
                    </a:lnTo>
                    <a:cubicBezTo>
                      <a:pt x="41093" y="194090"/>
                      <a:pt x="41093" y="194001"/>
                      <a:pt x="41093" y="194001"/>
                    </a:cubicBezTo>
                    <a:lnTo>
                      <a:pt x="41271" y="194001"/>
                    </a:lnTo>
                    <a:lnTo>
                      <a:pt x="46330" y="190806"/>
                    </a:lnTo>
                    <a:lnTo>
                      <a:pt x="46419" y="190806"/>
                    </a:lnTo>
                    <a:cubicBezTo>
                      <a:pt x="46774" y="190806"/>
                      <a:pt x="47040" y="190539"/>
                      <a:pt x="47040" y="190273"/>
                    </a:cubicBezTo>
                    <a:lnTo>
                      <a:pt x="47040" y="177848"/>
                    </a:lnTo>
                    <a:lnTo>
                      <a:pt x="47040" y="177226"/>
                    </a:lnTo>
                    <a:lnTo>
                      <a:pt x="47040" y="176605"/>
                    </a:lnTo>
                    <a:lnTo>
                      <a:pt x="47040" y="175540"/>
                    </a:lnTo>
                    <a:close/>
                    <a:moveTo>
                      <a:pt x="15266" y="191072"/>
                    </a:moveTo>
                    <a:lnTo>
                      <a:pt x="15532" y="191250"/>
                    </a:lnTo>
                    <a:lnTo>
                      <a:pt x="16153" y="191605"/>
                    </a:lnTo>
                    <a:lnTo>
                      <a:pt x="16686" y="191871"/>
                    </a:lnTo>
                    <a:lnTo>
                      <a:pt x="39318" y="204918"/>
                    </a:lnTo>
                    <a:lnTo>
                      <a:pt x="39318" y="205983"/>
                    </a:lnTo>
                    <a:lnTo>
                      <a:pt x="15266" y="192048"/>
                    </a:lnTo>
                    <a:lnTo>
                      <a:pt x="15266" y="191427"/>
                    </a:lnTo>
                    <a:lnTo>
                      <a:pt x="15266" y="191072"/>
                    </a:lnTo>
                    <a:close/>
                    <a:moveTo>
                      <a:pt x="68696" y="188764"/>
                    </a:moveTo>
                    <a:lnTo>
                      <a:pt x="68696" y="189119"/>
                    </a:lnTo>
                    <a:lnTo>
                      <a:pt x="68696" y="189741"/>
                    </a:lnTo>
                    <a:lnTo>
                      <a:pt x="68164" y="190096"/>
                    </a:lnTo>
                    <a:lnTo>
                      <a:pt x="40383" y="205983"/>
                    </a:lnTo>
                    <a:lnTo>
                      <a:pt x="40383" y="204918"/>
                    </a:lnTo>
                    <a:lnTo>
                      <a:pt x="67276" y="189563"/>
                    </a:lnTo>
                    <a:lnTo>
                      <a:pt x="67809" y="189208"/>
                    </a:lnTo>
                    <a:lnTo>
                      <a:pt x="68430" y="188942"/>
                    </a:lnTo>
                    <a:lnTo>
                      <a:pt x="68696" y="188764"/>
                    </a:lnTo>
                    <a:close/>
                    <a:moveTo>
                      <a:pt x="119611" y="0"/>
                    </a:moveTo>
                    <a:cubicBezTo>
                      <a:pt x="119531" y="0"/>
                      <a:pt x="119449" y="22"/>
                      <a:pt x="119375" y="72"/>
                    </a:cubicBezTo>
                    <a:lnTo>
                      <a:pt x="40738" y="35219"/>
                    </a:lnTo>
                    <a:lnTo>
                      <a:pt x="40650" y="35219"/>
                    </a:lnTo>
                    <a:cubicBezTo>
                      <a:pt x="40650" y="35219"/>
                      <a:pt x="40650" y="35307"/>
                      <a:pt x="40650" y="35307"/>
                    </a:cubicBezTo>
                    <a:lnTo>
                      <a:pt x="40561" y="35307"/>
                    </a:lnTo>
                    <a:lnTo>
                      <a:pt x="7278" y="68768"/>
                    </a:lnTo>
                    <a:lnTo>
                      <a:pt x="3639" y="70987"/>
                    </a:lnTo>
                    <a:cubicBezTo>
                      <a:pt x="3461" y="71076"/>
                      <a:pt x="3373" y="71253"/>
                      <a:pt x="3373" y="71431"/>
                    </a:cubicBezTo>
                    <a:lnTo>
                      <a:pt x="3373" y="74182"/>
                    </a:lnTo>
                    <a:lnTo>
                      <a:pt x="266" y="75957"/>
                    </a:lnTo>
                    <a:cubicBezTo>
                      <a:pt x="89" y="76046"/>
                      <a:pt x="0" y="76223"/>
                      <a:pt x="0" y="76401"/>
                    </a:cubicBezTo>
                    <a:cubicBezTo>
                      <a:pt x="0" y="76667"/>
                      <a:pt x="89" y="76845"/>
                      <a:pt x="266" y="76933"/>
                    </a:cubicBezTo>
                    <a:lnTo>
                      <a:pt x="6390" y="80750"/>
                    </a:lnTo>
                    <a:lnTo>
                      <a:pt x="6923" y="80750"/>
                    </a:lnTo>
                    <a:lnTo>
                      <a:pt x="7544" y="80306"/>
                    </a:lnTo>
                    <a:cubicBezTo>
                      <a:pt x="7633" y="80395"/>
                      <a:pt x="7633" y="80395"/>
                      <a:pt x="7722" y="80484"/>
                    </a:cubicBezTo>
                    <a:lnTo>
                      <a:pt x="10384" y="81992"/>
                    </a:lnTo>
                    <a:cubicBezTo>
                      <a:pt x="10473" y="82081"/>
                      <a:pt x="10562" y="82081"/>
                      <a:pt x="10651" y="82081"/>
                    </a:cubicBezTo>
                    <a:cubicBezTo>
                      <a:pt x="10739" y="82081"/>
                      <a:pt x="10917" y="82081"/>
                      <a:pt x="10917" y="81992"/>
                    </a:cubicBezTo>
                    <a:lnTo>
                      <a:pt x="14378" y="80040"/>
                    </a:lnTo>
                    <a:cubicBezTo>
                      <a:pt x="14467" y="79951"/>
                      <a:pt x="14645" y="79774"/>
                      <a:pt x="14645" y="79596"/>
                    </a:cubicBezTo>
                    <a:lnTo>
                      <a:pt x="14645" y="76578"/>
                    </a:lnTo>
                    <a:cubicBezTo>
                      <a:pt x="14645" y="76490"/>
                      <a:pt x="14556" y="76401"/>
                      <a:pt x="14556" y="76312"/>
                    </a:cubicBezTo>
                    <a:lnTo>
                      <a:pt x="18550" y="74004"/>
                    </a:lnTo>
                    <a:lnTo>
                      <a:pt x="18638" y="74004"/>
                    </a:lnTo>
                    <a:lnTo>
                      <a:pt x="34881" y="64596"/>
                    </a:lnTo>
                    <a:lnTo>
                      <a:pt x="34881" y="177936"/>
                    </a:lnTo>
                    <a:lnTo>
                      <a:pt x="14378" y="189652"/>
                    </a:lnTo>
                    <a:cubicBezTo>
                      <a:pt x="14290" y="189652"/>
                      <a:pt x="14290" y="189741"/>
                      <a:pt x="14201" y="189829"/>
                    </a:cubicBezTo>
                    <a:cubicBezTo>
                      <a:pt x="14201" y="189829"/>
                      <a:pt x="14201" y="189918"/>
                      <a:pt x="14112" y="190007"/>
                    </a:cubicBezTo>
                    <a:cubicBezTo>
                      <a:pt x="14112" y="190007"/>
                      <a:pt x="14112" y="190096"/>
                      <a:pt x="14112" y="190096"/>
                    </a:cubicBezTo>
                    <a:lnTo>
                      <a:pt x="14112" y="192403"/>
                    </a:lnTo>
                    <a:cubicBezTo>
                      <a:pt x="14112" y="192492"/>
                      <a:pt x="14112" y="192492"/>
                      <a:pt x="14201" y="192581"/>
                    </a:cubicBezTo>
                    <a:cubicBezTo>
                      <a:pt x="14201" y="192581"/>
                      <a:pt x="14201" y="192670"/>
                      <a:pt x="14201" y="192670"/>
                    </a:cubicBezTo>
                    <a:cubicBezTo>
                      <a:pt x="14290" y="192758"/>
                      <a:pt x="14290" y="192847"/>
                      <a:pt x="14378" y="192847"/>
                    </a:cubicBezTo>
                    <a:lnTo>
                      <a:pt x="39585" y="207403"/>
                    </a:lnTo>
                    <a:cubicBezTo>
                      <a:pt x="39673" y="207492"/>
                      <a:pt x="39762" y="207492"/>
                      <a:pt x="39851" y="207492"/>
                    </a:cubicBezTo>
                    <a:cubicBezTo>
                      <a:pt x="39940" y="207492"/>
                      <a:pt x="40028" y="207492"/>
                      <a:pt x="40117" y="207403"/>
                    </a:cubicBezTo>
                    <a:lnTo>
                      <a:pt x="69584" y="190539"/>
                    </a:lnTo>
                    <a:cubicBezTo>
                      <a:pt x="69672" y="190451"/>
                      <a:pt x="69761" y="190362"/>
                      <a:pt x="69761" y="190184"/>
                    </a:cubicBezTo>
                    <a:cubicBezTo>
                      <a:pt x="69850" y="190184"/>
                      <a:pt x="69850" y="190096"/>
                      <a:pt x="69850" y="190096"/>
                    </a:cubicBezTo>
                    <a:lnTo>
                      <a:pt x="69850" y="187788"/>
                    </a:lnTo>
                    <a:cubicBezTo>
                      <a:pt x="69850" y="187699"/>
                      <a:pt x="69761" y="187699"/>
                      <a:pt x="69761" y="187611"/>
                    </a:cubicBezTo>
                    <a:cubicBezTo>
                      <a:pt x="69761" y="187522"/>
                      <a:pt x="69672" y="187344"/>
                      <a:pt x="69584" y="187256"/>
                    </a:cubicBezTo>
                    <a:lnTo>
                      <a:pt x="47040" y="174297"/>
                    </a:lnTo>
                    <a:lnTo>
                      <a:pt x="47040" y="74359"/>
                    </a:lnTo>
                    <a:lnTo>
                      <a:pt x="54850" y="69655"/>
                    </a:lnTo>
                    <a:cubicBezTo>
                      <a:pt x="55028" y="69567"/>
                      <a:pt x="55117" y="69389"/>
                      <a:pt x="55117" y="69123"/>
                    </a:cubicBezTo>
                    <a:lnTo>
                      <a:pt x="55117" y="66638"/>
                    </a:lnTo>
                    <a:cubicBezTo>
                      <a:pt x="55117" y="66549"/>
                      <a:pt x="55117" y="66549"/>
                      <a:pt x="55028" y="66460"/>
                    </a:cubicBezTo>
                    <a:lnTo>
                      <a:pt x="55028" y="66283"/>
                    </a:lnTo>
                    <a:lnTo>
                      <a:pt x="52454" y="60070"/>
                    </a:lnTo>
                    <a:cubicBezTo>
                      <a:pt x="52454" y="59981"/>
                      <a:pt x="52454" y="59981"/>
                      <a:pt x="52454" y="59981"/>
                    </a:cubicBezTo>
                    <a:cubicBezTo>
                      <a:pt x="52365" y="59804"/>
                      <a:pt x="52277" y="59715"/>
                      <a:pt x="52188" y="59715"/>
                    </a:cubicBezTo>
                    <a:lnTo>
                      <a:pt x="47928" y="57052"/>
                    </a:lnTo>
                    <a:lnTo>
                      <a:pt x="119020" y="16136"/>
                    </a:lnTo>
                    <a:lnTo>
                      <a:pt x="119020" y="76312"/>
                    </a:lnTo>
                    <a:lnTo>
                      <a:pt x="103044" y="85454"/>
                    </a:lnTo>
                    <a:cubicBezTo>
                      <a:pt x="102955" y="85454"/>
                      <a:pt x="102955" y="85543"/>
                      <a:pt x="102867" y="85631"/>
                    </a:cubicBezTo>
                    <a:cubicBezTo>
                      <a:pt x="102867" y="85631"/>
                      <a:pt x="102778" y="85720"/>
                      <a:pt x="102689" y="85809"/>
                    </a:cubicBezTo>
                    <a:cubicBezTo>
                      <a:pt x="102689" y="85809"/>
                      <a:pt x="102689" y="85898"/>
                      <a:pt x="102689" y="85986"/>
                    </a:cubicBezTo>
                    <a:cubicBezTo>
                      <a:pt x="102600" y="86075"/>
                      <a:pt x="102600" y="86075"/>
                      <a:pt x="102600" y="86164"/>
                    </a:cubicBezTo>
                    <a:lnTo>
                      <a:pt x="102600" y="90602"/>
                    </a:lnTo>
                    <a:lnTo>
                      <a:pt x="102600" y="95039"/>
                    </a:lnTo>
                    <a:cubicBezTo>
                      <a:pt x="102600" y="95128"/>
                      <a:pt x="102600" y="95217"/>
                      <a:pt x="102689" y="95306"/>
                    </a:cubicBezTo>
                    <a:cubicBezTo>
                      <a:pt x="102689" y="95306"/>
                      <a:pt x="102689" y="95394"/>
                      <a:pt x="102689" y="95394"/>
                    </a:cubicBezTo>
                    <a:cubicBezTo>
                      <a:pt x="102778" y="95572"/>
                      <a:pt x="102867" y="95661"/>
                      <a:pt x="103044" y="95749"/>
                    </a:cubicBezTo>
                    <a:lnTo>
                      <a:pt x="117955" y="104359"/>
                    </a:lnTo>
                    <a:cubicBezTo>
                      <a:pt x="118044" y="104447"/>
                      <a:pt x="118221" y="104447"/>
                      <a:pt x="118310" y="104447"/>
                    </a:cubicBezTo>
                    <a:cubicBezTo>
                      <a:pt x="118488" y="104447"/>
                      <a:pt x="118576" y="104447"/>
                      <a:pt x="118754" y="104359"/>
                    </a:cubicBezTo>
                    <a:lnTo>
                      <a:pt x="136150" y="94329"/>
                    </a:lnTo>
                    <a:cubicBezTo>
                      <a:pt x="136238" y="94241"/>
                      <a:pt x="136416" y="94152"/>
                      <a:pt x="136416" y="94063"/>
                    </a:cubicBezTo>
                    <a:cubicBezTo>
                      <a:pt x="136505" y="94063"/>
                      <a:pt x="136505" y="93974"/>
                      <a:pt x="136505" y="93974"/>
                    </a:cubicBezTo>
                    <a:cubicBezTo>
                      <a:pt x="136505" y="93886"/>
                      <a:pt x="136505" y="93797"/>
                      <a:pt x="136594" y="93708"/>
                    </a:cubicBezTo>
                    <a:cubicBezTo>
                      <a:pt x="136594" y="93708"/>
                      <a:pt x="136594" y="93619"/>
                      <a:pt x="136594" y="93619"/>
                    </a:cubicBezTo>
                    <a:lnTo>
                      <a:pt x="136594" y="89182"/>
                    </a:lnTo>
                    <a:lnTo>
                      <a:pt x="136594" y="84833"/>
                    </a:lnTo>
                    <a:cubicBezTo>
                      <a:pt x="136594" y="84744"/>
                      <a:pt x="136505" y="84566"/>
                      <a:pt x="136505" y="84478"/>
                    </a:cubicBezTo>
                    <a:cubicBezTo>
                      <a:pt x="136505" y="84478"/>
                      <a:pt x="136416" y="84389"/>
                      <a:pt x="136416" y="84300"/>
                    </a:cubicBezTo>
                    <a:cubicBezTo>
                      <a:pt x="136327" y="84211"/>
                      <a:pt x="136238" y="84123"/>
                      <a:pt x="136150" y="84123"/>
                    </a:cubicBezTo>
                    <a:lnTo>
                      <a:pt x="121239" y="75513"/>
                    </a:lnTo>
                    <a:cubicBezTo>
                      <a:pt x="121106" y="75425"/>
                      <a:pt x="120973" y="75380"/>
                      <a:pt x="120840" y="75380"/>
                    </a:cubicBezTo>
                    <a:cubicBezTo>
                      <a:pt x="120706" y="75380"/>
                      <a:pt x="120573" y="75425"/>
                      <a:pt x="120440" y="75513"/>
                    </a:cubicBezTo>
                    <a:lnTo>
                      <a:pt x="120174" y="75691"/>
                    </a:lnTo>
                    <a:lnTo>
                      <a:pt x="120174" y="15515"/>
                    </a:lnTo>
                    <a:lnTo>
                      <a:pt x="126298" y="11965"/>
                    </a:lnTo>
                    <a:cubicBezTo>
                      <a:pt x="126564" y="11787"/>
                      <a:pt x="126653" y="11432"/>
                      <a:pt x="126475" y="11166"/>
                    </a:cubicBezTo>
                    <a:cubicBezTo>
                      <a:pt x="126387" y="11077"/>
                      <a:pt x="126298" y="10989"/>
                      <a:pt x="126120" y="10900"/>
                    </a:cubicBezTo>
                    <a:lnTo>
                      <a:pt x="120085" y="1137"/>
                    </a:lnTo>
                    <a:cubicBezTo>
                      <a:pt x="120085" y="1137"/>
                      <a:pt x="119996" y="1048"/>
                      <a:pt x="119996" y="1048"/>
                    </a:cubicBezTo>
                    <a:cubicBezTo>
                      <a:pt x="119996" y="1048"/>
                      <a:pt x="119996" y="959"/>
                      <a:pt x="119908" y="959"/>
                    </a:cubicBezTo>
                    <a:cubicBezTo>
                      <a:pt x="120085" y="782"/>
                      <a:pt x="120174" y="516"/>
                      <a:pt x="120085" y="338"/>
                    </a:cubicBezTo>
                    <a:cubicBezTo>
                      <a:pt x="120021" y="146"/>
                      <a:pt x="119819" y="0"/>
                      <a:pt x="119611" y="0"/>
                    </a:cubicBezTo>
                    <a:close/>
                  </a:path>
                </a:pathLst>
              </a:custGeom>
              <a:solidFill>
                <a:srgbClr val="1535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2455" name="Google Shape;2455;p20"/>
          <p:cNvCxnSpPr/>
          <p:nvPr/>
        </p:nvCxnSpPr>
        <p:spPr>
          <a:xfrm>
            <a:off x="529000" y="4194800"/>
            <a:ext cx="2114700" cy="0"/>
          </a:xfrm>
          <a:prstGeom prst="straightConnector1">
            <a:avLst/>
          </a:prstGeom>
          <a:noFill/>
          <a:ln cap="flat" cmpd="sng" w="28575">
            <a:solidFill>
              <a:srgbClr val="0099F9"/>
            </a:solidFill>
            <a:prstDash val="solid"/>
            <a:round/>
            <a:headEnd len="med" w="med" type="none"/>
            <a:tailEnd len="med" w="med" type="none"/>
          </a:ln>
        </p:spPr>
      </p:cxnSp>
      <p:cxnSp>
        <p:nvCxnSpPr>
          <p:cNvPr id="2456" name="Google Shape;2456;p20"/>
          <p:cNvCxnSpPr/>
          <p:nvPr/>
        </p:nvCxnSpPr>
        <p:spPr>
          <a:xfrm>
            <a:off x="3489375" y="4194800"/>
            <a:ext cx="2114700" cy="0"/>
          </a:xfrm>
          <a:prstGeom prst="straightConnector1">
            <a:avLst/>
          </a:prstGeom>
          <a:noFill/>
          <a:ln cap="flat" cmpd="sng" w="28575">
            <a:solidFill>
              <a:srgbClr val="0099F9"/>
            </a:solidFill>
            <a:prstDash val="solid"/>
            <a:round/>
            <a:headEnd len="med" w="med" type="none"/>
            <a:tailEnd len="med" w="med" type="none"/>
          </a:ln>
        </p:spPr>
      </p:cxnSp>
      <p:cxnSp>
        <p:nvCxnSpPr>
          <p:cNvPr id="2457" name="Google Shape;2457;p20"/>
          <p:cNvCxnSpPr/>
          <p:nvPr/>
        </p:nvCxnSpPr>
        <p:spPr>
          <a:xfrm>
            <a:off x="6449725" y="4194800"/>
            <a:ext cx="2114700" cy="0"/>
          </a:xfrm>
          <a:prstGeom prst="straightConnector1">
            <a:avLst/>
          </a:prstGeom>
          <a:noFill/>
          <a:ln cap="flat" cmpd="sng" w="28575">
            <a:solidFill>
              <a:srgbClr val="0099F9"/>
            </a:solidFill>
            <a:prstDash val="solid"/>
            <a:round/>
            <a:headEnd len="med" w="med" type="none"/>
            <a:tailEnd len="med" w="med" type="none"/>
          </a:ln>
        </p:spPr>
      </p:cxnSp>
      <p:pic>
        <p:nvPicPr>
          <p:cNvPr id="2458" name="Google Shape;2458;p20"/>
          <p:cNvPicPr preferRelativeResize="0"/>
          <p:nvPr/>
        </p:nvPicPr>
        <p:blipFill rotWithShape="1">
          <a:blip r:embed="rId3">
            <a:alphaModFix/>
          </a:blip>
          <a:srcRect b="0" l="0" r="0" t="0"/>
          <a:stretch/>
        </p:blipFill>
        <p:spPr>
          <a:xfrm>
            <a:off x="3659062" y="2666975"/>
            <a:ext cx="1825874" cy="1358545"/>
          </a:xfrm>
          <a:prstGeom prst="rect">
            <a:avLst/>
          </a:prstGeom>
          <a:noFill/>
          <a:ln>
            <a:noFill/>
          </a:ln>
        </p:spPr>
      </p:pic>
      <p:pic>
        <p:nvPicPr>
          <p:cNvPr id="2459" name="Google Shape;2459;p20"/>
          <p:cNvPicPr preferRelativeResize="0"/>
          <p:nvPr/>
        </p:nvPicPr>
        <p:blipFill>
          <a:blip r:embed="rId4">
            <a:alphaModFix/>
          </a:blip>
          <a:stretch>
            <a:fillRect/>
          </a:stretch>
        </p:blipFill>
        <p:spPr>
          <a:xfrm>
            <a:off x="697449" y="2695400"/>
            <a:ext cx="1777801" cy="1301701"/>
          </a:xfrm>
          <a:prstGeom prst="rect">
            <a:avLst/>
          </a:prstGeom>
          <a:noFill/>
          <a:ln>
            <a:noFill/>
          </a:ln>
        </p:spPr>
      </p:pic>
      <p:sp>
        <p:nvSpPr>
          <p:cNvPr id="2460" name="Google Shape;2460;p20"/>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666666"/>
                </a:solidFill>
                <a:latin typeface="Maven Pro"/>
                <a:ea typeface="Maven Pro"/>
                <a:cs typeface="Maven Pro"/>
                <a:sym typeface="Maven Pro"/>
              </a:rPr>
              <a:t>@filipstachura</a:t>
            </a:r>
            <a:endParaRPr sz="1200">
              <a:solidFill>
                <a:srgbClr val="666666"/>
              </a:solidFill>
              <a:latin typeface="Maven Pro"/>
              <a:ea typeface="Maven Pro"/>
              <a:cs typeface="Maven Pro"/>
              <a:sym typeface="Maven Pro"/>
            </a:endParaRPr>
          </a:p>
        </p:txBody>
      </p:sp>
      <p:pic>
        <p:nvPicPr>
          <p:cNvPr id="2461" name="Google Shape;2461;p20"/>
          <p:cNvPicPr preferRelativeResize="0"/>
          <p:nvPr/>
        </p:nvPicPr>
        <p:blipFill rotWithShape="1">
          <a:blip r:embed="rId5">
            <a:alphaModFix/>
          </a:blip>
          <a:srcRect b="0" l="9" r="9" t="0"/>
          <a:stretch/>
        </p:blipFill>
        <p:spPr>
          <a:xfrm>
            <a:off x="7949276" y="4889675"/>
            <a:ext cx="86975" cy="7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5" name="Shape 2465"/>
        <p:cNvGrpSpPr/>
        <p:nvPr/>
      </p:nvGrpSpPr>
      <p:grpSpPr>
        <a:xfrm>
          <a:off x="0" y="0"/>
          <a:ext cx="0" cy="0"/>
          <a:chOff x="0" y="0"/>
          <a:chExt cx="0" cy="0"/>
        </a:xfrm>
      </p:grpSpPr>
      <p:sp>
        <p:nvSpPr>
          <p:cNvPr id="2466" name="Google Shape;2466;p21"/>
          <p:cNvSpPr txBox="1"/>
          <p:nvPr/>
        </p:nvSpPr>
        <p:spPr>
          <a:xfrm>
            <a:off x="577325" y="1305475"/>
            <a:ext cx="3857400" cy="2546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US" sz="1800">
                <a:solidFill>
                  <a:srgbClr val="FFFFFF"/>
                </a:solidFill>
                <a:latin typeface="Maven Pro"/>
                <a:ea typeface="Maven Pro"/>
                <a:cs typeface="Maven Pro"/>
                <a:sym typeface="Maven Pro"/>
              </a:rPr>
              <a:t>Traits of a good architecture:</a:t>
            </a:r>
            <a:br>
              <a:rPr lang="en-US" sz="1800">
                <a:solidFill>
                  <a:srgbClr val="FFFFFF"/>
                </a:solidFill>
                <a:latin typeface="Maven Pro"/>
                <a:ea typeface="Maven Pro"/>
                <a:cs typeface="Maven Pro"/>
                <a:sym typeface="Maven Pro"/>
              </a:rPr>
            </a:br>
            <a:endParaRPr sz="1800">
              <a:solidFill>
                <a:srgbClr val="FFFFFF"/>
              </a:solidFill>
              <a:latin typeface="Maven Pro"/>
              <a:ea typeface="Maven Pro"/>
              <a:cs typeface="Maven Pro"/>
              <a:sym typeface="Maven Pro"/>
            </a:endParaRPr>
          </a:p>
          <a:p>
            <a:pPr indent="-342900" lvl="0" marL="457200" rtl="0" algn="l">
              <a:lnSpc>
                <a:spcPct val="150000"/>
              </a:lnSpc>
              <a:spcBef>
                <a:spcPts val="0"/>
              </a:spcBef>
              <a:spcAft>
                <a:spcPts val="0"/>
              </a:spcAft>
              <a:buClr>
                <a:srgbClr val="FFFFFF"/>
              </a:buClr>
              <a:buSzPts val="1800"/>
              <a:buFont typeface="Maven Pro"/>
              <a:buAutoNum type="arabicPeriod"/>
            </a:pPr>
            <a:r>
              <a:rPr lang="en-US" sz="1800">
                <a:solidFill>
                  <a:srgbClr val="FFFFFF"/>
                </a:solidFill>
                <a:latin typeface="Maven Pro"/>
                <a:ea typeface="Maven Pro"/>
                <a:cs typeface="Maven Pro"/>
                <a:sym typeface="Maven Pro"/>
              </a:rPr>
              <a:t>Use of </a:t>
            </a:r>
            <a:r>
              <a:rPr lang="en-US" sz="1800">
                <a:solidFill>
                  <a:srgbClr val="FBD63C"/>
                </a:solidFill>
                <a:latin typeface="Maven Pro"/>
                <a:ea typeface="Maven Pro"/>
                <a:cs typeface="Maven Pro"/>
                <a:sym typeface="Maven Pro"/>
              </a:rPr>
              <a:t>modules</a:t>
            </a:r>
            <a:r>
              <a:rPr lang="en-US" sz="1800">
                <a:solidFill>
                  <a:srgbClr val="FFFFFF"/>
                </a:solidFill>
                <a:latin typeface="Maven Pro"/>
                <a:ea typeface="Maven Pro"/>
                <a:cs typeface="Maven Pro"/>
                <a:sym typeface="Maven Pro"/>
              </a:rPr>
              <a:t>.</a:t>
            </a:r>
            <a:endParaRPr sz="1800">
              <a:solidFill>
                <a:srgbClr val="FFFFFF"/>
              </a:solidFill>
              <a:latin typeface="Maven Pro"/>
              <a:ea typeface="Maven Pro"/>
              <a:cs typeface="Maven Pro"/>
              <a:sym typeface="Maven Pro"/>
            </a:endParaRPr>
          </a:p>
          <a:p>
            <a:pPr indent="-342900" lvl="0" marL="457200" rtl="0" algn="l">
              <a:lnSpc>
                <a:spcPct val="150000"/>
              </a:lnSpc>
              <a:spcBef>
                <a:spcPts val="0"/>
              </a:spcBef>
              <a:spcAft>
                <a:spcPts val="0"/>
              </a:spcAft>
              <a:buClr>
                <a:srgbClr val="FFFFFF"/>
              </a:buClr>
              <a:buSzPts val="1800"/>
              <a:buFont typeface="Maven Pro"/>
              <a:buAutoNum type="arabicPeriod"/>
            </a:pPr>
            <a:r>
              <a:rPr lang="en-US" sz="1800">
                <a:solidFill>
                  <a:srgbClr val="FFFFFF"/>
                </a:solidFill>
                <a:latin typeface="Maven Pro"/>
                <a:ea typeface="Maven Pro"/>
                <a:cs typeface="Maven Pro"/>
                <a:sym typeface="Maven Pro"/>
              </a:rPr>
              <a:t>Logic extracted and </a:t>
            </a:r>
            <a:r>
              <a:rPr lang="en-US" sz="1800">
                <a:solidFill>
                  <a:srgbClr val="FBD63C"/>
                </a:solidFill>
                <a:latin typeface="Maven Pro"/>
                <a:ea typeface="Maven Pro"/>
                <a:cs typeface="Maven Pro"/>
                <a:sym typeface="Maven Pro"/>
              </a:rPr>
              <a:t>tested</a:t>
            </a:r>
            <a:r>
              <a:rPr lang="en-US" sz="1800">
                <a:solidFill>
                  <a:srgbClr val="FFFFFF"/>
                </a:solidFill>
                <a:latin typeface="Maven Pro"/>
                <a:ea typeface="Maven Pro"/>
                <a:cs typeface="Maven Pro"/>
                <a:sym typeface="Maven Pro"/>
              </a:rPr>
              <a:t>.</a:t>
            </a:r>
            <a:endParaRPr sz="1800">
              <a:solidFill>
                <a:srgbClr val="FFFFFF"/>
              </a:solidFill>
              <a:latin typeface="Maven Pro"/>
              <a:ea typeface="Maven Pro"/>
              <a:cs typeface="Maven Pro"/>
              <a:sym typeface="Maven Pro"/>
            </a:endParaRPr>
          </a:p>
          <a:p>
            <a:pPr indent="-342900" lvl="0" marL="457200" rtl="0" algn="l">
              <a:lnSpc>
                <a:spcPct val="150000"/>
              </a:lnSpc>
              <a:spcBef>
                <a:spcPts val="0"/>
              </a:spcBef>
              <a:spcAft>
                <a:spcPts val="0"/>
              </a:spcAft>
              <a:buClr>
                <a:srgbClr val="FFFFFF"/>
              </a:buClr>
              <a:buSzPts val="1800"/>
              <a:buFont typeface="Maven Pro"/>
              <a:buAutoNum type="arabicPeriod"/>
            </a:pPr>
            <a:r>
              <a:rPr lang="en-US" sz="1800">
                <a:solidFill>
                  <a:srgbClr val="FFFFFF"/>
                </a:solidFill>
                <a:latin typeface="Maven Pro"/>
                <a:ea typeface="Maven Pro"/>
                <a:cs typeface="Maven Pro"/>
                <a:sym typeface="Maven Pro"/>
              </a:rPr>
              <a:t>No heavy computations*.</a:t>
            </a:r>
            <a:endParaRPr sz="1800">
              <a:solidFill>
                <a:srgbClr val="FFFFFF"/>
              </a:solidFill>
              <a:latin typeface="Maven Pro"/>
              <a:ea typeface="Maven Pro"/>
              <a:cs typeface="Maven Pro"/>
              <a:sym typeface="Maven Pro"/>
            </a:endParaRPr>
          </a:p>
          <a:p>
            <a:pPr indent="-342900" lvl="0" marL="457200" rtl="0" algn="l">
              <a:lnSpc>
                <a:spcPct val="150000"/>
              </a:lnSpc>
              <a:spcBef>
                <a:spcPts val="0"/>
              </a:spcBef>
              <a:spcAft>
                <a:spcPts val="0"/>
              </a:spcAft>
              <a:buClr>
                <a:srgbClr val="FFFFFF"/>
              </a:buClr>
              <a:buSzPts val="1800"/>
              <a:buFont typeface="Maven Pro"/>
              <a:buAutoNum type="arabicPeriod"/>
            </a:pPr>
            <a:r>
              <a:rPr lang="en-US" sz="1800">
                <a:solidFill>
                  <a:srgbClr val="FFFFFF"/>
                </a:solidFill>
                <a:latin typeface="Maven Pro"/>
                <a:ea typeface="Maven Pro"/>
                <a:cs typeface="Maven Pro"/>
                <a:sym typeface="Maven Pro"/>
              </a:rPr>
              <a:t>Data loaded from </a:t>
            </a:r>
            <a:r>
              <a:rPr lang="en-US" sz="1800">
                <a:solidFill>
                  <a:srgbClr val="FBD63C"/>
                </a:solidFill>
                <a:latin typeface="Maven Pro"/>
                <a:ea typeface="Maven Pro"/>
                <a:cs typeface="Maven Pro"/>
                <a:sym typeface="Maven Pro"/>
              </a:rPr>
              <a:t>database</a:t>
            </a:r>
            <a:r>
              <a:rPr lang="en-US" sz="1800">
                <a:solidFill>
                  <a:srgbClr val="FFFFFF"/>
                </a:solidFill>
                <a:latin typeface="Maven Pro"/>
                <a:ea typeface="Maven Pro"/>
                <a:cs typeface="Maven Pro"/>
                <a:sym typeface="Maven Pro"/>
              </a:rPr>
              <a:t>.</a:t>
            </a:r>
            <a:endParaRPr sz="1000">
              <a:solidFill>
                <a:srgbClr val="FFFFFF"/>
              </a:solidFill>
              <a:latin typeface="Maven Pro"/>
              <a:ea typeface="Maven Pro"/>
              <a:cs typeface="Maven Pro"/>
              <a:sym typeface="Maven Pro"/>
            </a:endParaRPr>
          </a:p>
        </p:txBody>
      </p:sp>
      <p:pic>
        <p:nvPicPr>
          <p:cNvPr id="2467" name="Google Shape;2467;p21"/>
          <p:cNvPicPr preferRelativeResize="0"/>
          <p:nvPr/>
        </p:nvPicPr>
        <p:blipFill rotWithShape="1">
          <a:blip r:embed="rId3">
            <a:alphaModFix/>
          </a:blip>
          <a:srcRect b="504" l="19906" r="27079" t="495"/>
          <a:stretch/>
        </p:blipFill>
        <p:spPr>
          <a:xfrm>
            <a:off x="5059475" y="0"/>
            <a:ext cx="4084526" cy="5091924"/>
          </a:xfrm>
          <a:prstGeom prst="rect">
            <a:avLst/>
          </a:prstGeom>
          <a:noFill/>
          <a:ln>
            <a:noFill/>
          </a:ln>
        </p:spPr>
      </p:pic>
      <p:sp>
        <p:nvSpPr>
          <p:cNvPr id="2468" name="Google Shape;2468;p21"/>
          <p:cNvSpPr txBox="1"/>
          <p:nvPr>
            <p:ph type="title"/>
          </p:nvPr>
        </p:nvSpPr>
        <p:spPr>
          <a:xfrm>
            <a:off x="1968850" y="399625"/>
            <a:ext cx="3186000" cy="235800"/>
          </a:xfrm>
          <a:prstGeom prst="rect">
            <a:avLst/>
          </a:prstGeom>
          <a:noFill/>
          <a:ln>
            <a:noFill/>
          </a:ln>
        </p:spPr>
        <p:txBody>
          <a:bodyPr anchorCtr="0" anchor="t" bIns="0" lIns="0" spcFirstLastPara="1" rIns="0" wrap="square" tIns="0">
            <a:noAutofit/>
          </a:bodyPr>
          <a:lstStyle/>
          <a:p>
            <a:pPr indent="0" lvl="0" marL="0" marR="0" rtl="0" algn="l">
              <a:lnSpc>
                <a:spcPct val="118611"/>
              </a:lnSpc>
              <a:spcBef>
                <a:spcPts val="0"/>
              </a:spcBef>
              <a:spcAft>
                <a:spcPts val="0"/>
              </a:spcAft>
              <a:buNone/>
            </a:pPr>
            <a:r>
              <a:rPr lang="en-US" sz="1400"/>
              <a:t>MAINTAINABILITY </a:t>
            </a:r>
            <a:r>
              <a:rPr b="0" lang="en-US" sz="1400"/>
              <a:t>AND </a:t>
            </a:r>
            <a:r>
              <a:rPr lang="en-US" sz="1400"/>
              <a:t>VELOCITY</a:t>
            </a:r>
            <a:endParaRPr sz="1400">
              <a:solidFill>
                <a:srgbClr val="0099F9"/>
              </a:solidFill>
            </a:endParaRPr>
          </a:p>
        </p:txBody>
      </p:sp>
      <p:sp>
        <p:nvSpPr>
          <p:cNvPr id="2469" name="Google Shape;2469;p21"/>
          <p:cNvSpPr txBox="1"/>
          <p:nvPr/>
        </p:nvSpPr>
        <p:spPr>
          <a:xfrm>
            <a:off x="234000" y="4663450"/>
            <a:ext cx="3000000" cy="297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US" sz="1000">
                <a:solidFill>
                  <a:schemeClr val="lt1"/>
                </a:solidFill>
                <a:latin typeface="Maven Pro"/>
                <a:ea typeface="Maven Pro"/>
                <a:cs typeface="Maven Pro"/>
                <a:sym typeface="Maven Pro"/>
              </a:rPr>
              <a:t>* but avoid premature optimization!</a:t>
            </a:r>
            <a:endParaRPr/>
          </a:p>
        </p:txBody>
      </p:sp>
      <p:sp>
        <p:nvSpPr>
          <p:cNvPr id="2470" name="Google Shape;2470;p21"/>
          <p:cNvSpPr txBox="1"/>
          <p:nvPr/>
        </p:nvSpPr>
        <p:spPr>
          <a:xfrm>
            <a:off x="7206600" y="4728700"/>
            <a:ext cx="1937400" cy="288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200">
                <a:solidFill>
                  <a:srgbClr val="FFFFFF"/>
                </a:solidFill>
                <a:latin typeface="Maven Pro"/>
                <a:ea typeface="Maven Pro"/>
                <a:cs typeface="Maven Pro"/>
                <a:sym typeface="Maven Pro"/>
              </a:rPr>
              <a:t>@filipstachura</a:t>
            </a:r>
            <a:endParaRPr sz="1200">
              <a:solidFill>
                <a:srgbClr val="FFFFFF"/>
              </a:solidFill>
              <a:latin typeface="Maven Pro"/>
              <a:ea typeface="Maven Pro"/>
              <a:cs typeface="Maven Pro"/>
              <a:sym typeface="Maven Pro"/>
            </a:endParaRPr>
          </a:p>
        </p:txBody>
      </p:sp>
      <p:pic>
        <p:nvPicPr>
          <p:cNvPr id="2471" name="Google Shape;2471;p21"/>
          <p:cNvPicPr preferRelativeResize="0"/>
          <p:nvPr/>
        </p:nvPicPr>
        <p:blipFill rotWithShape="1">
          <a:blip r:embed="rId4">
            <a:alphaModFix/>
          </a:blip>
          <a:srcRect b="0" l="9" r="9" t="0"/>
          <a:stretch/>
        </p:blipFill>
        <p:spPr>
          <a:xfrm>
            <a:off x="7949276" y="4889675"/>
            <a:ext cx="86975" cy="76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ppsilon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