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notesMasterIdLst>
    <p:notesMasterId r:id="rId5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arget="slides/slide41.xml" Type="http://schemas.openxmlformats.org/officeDocument/2006/relationships/slide"/>  <Relationship Id="rId43" Target="slides/slide42.xml" Type="http://schemas.openxmlformats.org/officeDocument/2006/relationships/slide"/>  <Relationship Id="rId44" Target="slides/slide43.xml" Type="http://schemas.openxmlformats.org/officeDocument/2006/relationships/slide"/>  <Relationship Id="rId45" Target="slides/slide44.xml" Type="http://schemas.openxmlformats.org/officeDocument/2006/relationships/slide"/>  <Relationship Id="rId46" Target="slides/slide45.xml" Type="http://schemas.openxmlformats.org/officeDocument/2006/relationships/slide"/>  <Relationship Id="rId47" Target="slides/slide46.xml" Type="http://schemas.openxmlformats.org/officeDocument/2006/relationships/slide"/>  <Relationship Id="rId48" Target="slides/slide47.xml" Type="http://schemas.openxmlformats.org/officeDocument/2006/relationships/slide"/>  <Relationship Id="rId49" Type="http://schemas.openxmlformats.org/officeDocument/2006/relationships/presProps" Target="presProps.xml"/>  <Relationship Id="rId50" Type="http://schemas.openxmlformats.org/officeDocument/2006/relationships/viewProps" Target="viewProps.xml"/>  <Relationship Id="rId51" Type="http://schemas.openxmlformats.org/officeDocument/2006/relationships/theme" Target="theme/theme1.xml"/>  <Relationship Id="rId52" Type="http://schemas.openxmlformats.org/officeDocument/2006/relationships/tableStyles" Target="tableStyles.xml"/>  <Relationship Id="rId5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41.xml.rels><?xml version="1.0" encoding="UTF-8" standalone="yes"?>
<Relationships xmlns="http://schemas.openxmlformats.org/package/2006/relationships"><Relationship Id="rId1" Target="../media/image4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1.xml" Type="http://schemas.openxmlformats.org/officeDocument/2006/relationships/notesSlide"/></Relationships>
</file>

<file path=ppt/slides/_rels/slide42.xml.rels><?xml version="1.0" encoding="UTF-8" standalone="yes"?>
<Relationships xmlns="http://schemas.openxmlformats.org/package/2006/relationships"><Relationship Id="rId1" Target="../media/image4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2.xml" Type="http://schemas.openxmlformats.org/officeDocument/2006/relationships/notesSlide"/></Relationships>
</file>

<file path=ppt/slides/_rels/slide43.xml.rels><?xml version="1.0" encoding="UTF-8" standalone="yes"?>
<Relationships xmlns="http://schemas.openxmlformats.org/package/2006/relationships"><Relationship Id="rId1" Target="../media/image4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3.xml" Type="http://schemas.openxmlformats.org/officeDocument/2006/relationships/notesSlide"/></Relationships>
</file>

<file path=ppt/slides/_rels/slide44.xml.rels><?xml version="1.0" encoding="UTF-8" standalone="yes"?>
<Relationships xmlns="http://schemas.openxmlformats.org/package/2006/relationships"><Relationship Id="rId1" Target="../media/image4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4.xml" Type="http://schemas.openxmlformats.org/officeDocument/2006/relationships/notesSlide"/></Relationships>
</file>

<file path=ppt/slides/_rels/slide45.xml.rels><?xml version="1.0" encoding="UTF-8" standalone="yes"?>
<Relationships xmlns="http://schemas.openxmlformats.org/package/2006/relationships"><Relationship Id="rId1" Target="../media/image4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5.xml" Type="http://schemas.openxmlformats.org/officeDocument/2006/relationships/notesSlide"/></Relationships>
</file>

<file path=ppt/slides/_rels/slide46.xml.rels><?xml version="1.0" encoding="UTF-8" standalone="yes"?>
<Relationships xmlns="http://schemas.openxmlformats.org/package/2006/relationships"><Relationship Id="rId1" Target="../media/image4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6.xml" Type="http://schemas.openxmlformats.org/officeDocument/2006/relationships/notesSlide"/></Relationships>
</file>

<file path=ppt/slides/_rels/slide47.xml.rels><?xml version="1.0" encoding="UTF-8" standalone="yes"?>
<Relationships xmlns="http://schemas.openxmlformats.org/package/2006/relationships"><Relationship Id="rId1" Target="../media/image4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7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BuszxmiBp2wWa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g5ealJOZ6YS7J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hxBtSFHADqg0r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eDCGV9HE32JsV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hxBtSFHADqg0s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ioQUoCEl_urOs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nFbXZMW14wM9W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nFbXZMW14wM9X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rrcHpf_LJU2yTQzDN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oGojlqXQFUYbG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nFbXZMW14wM9Y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Ci5IxdTIwW4aG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rgyrzNlD2EaYt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sMQgkAeUaHokH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rsKXLNf3MWK-WNw0O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oGojlqXQFUYbH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rgyrzNlD2EaYs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t6IVhtGvVZtmv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t6IVhtGvVZtmw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vZC84_K8NjQmc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vZC84_K8NjQmd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w7BaD9aQbpzsp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Ghzlhi8TQNCeS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4gdIY-Si_W2aK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6ER68Fjk51gdR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7snGO-GUes5Y8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CLLlr6537x8du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G7zzOgYjuVlAO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FVlPQ4tLd9dfJ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LbmsGUF9EhRjZ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BXZfUFUJExZZF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BXZfUFUJExZZG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xM7VYuWhhQCM8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HCy2zPlJbFhXd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yaDuzsQOLkgFo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yaDuzsQOLkgFp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5PJNVDBrKjEEn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6ER68Fjk51gdS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8q-chVaEcCYTr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9wLSmKTFstHNP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xA4TGVUPrB-wFo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jX41Orhme90g2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I4McKFqf7BxJl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MKVwUjCN5_Aj8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NX6RWKWwpPgjn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O_Q4AZxwfbjgW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gwO_weDCGV9HE32JsW-HiR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2019-07-10T04:11:38.598Z</dcterms:created>
  <dcterms:modified xsi:type="dcterms:W3CDTF">2019-07-10T04:11:38.598Z</dcterms:modified>
</cp:coreProperties>
</file>